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5.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6.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7.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Override1.xml" ContentType="application/vnd.openxmlformats-officedocument.themeOverride+xml"/>
  <Override PartName="/ppt/tags/tag28.xml" ContentType="application/vnd.openxmlformats-officedocument.presentationml.tags+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 id="2147483896" r:id="rId2"/>
    <p:sldMasterId id="2147483898" r:id="rId3"/>
    <p:sldMasterId id="2147483963" r:id="rId4"/>
    <p:sldMasterId id="2147483992" r:id="rId5"/>
    <p:sldMasterId id="2147484021" r:id="rId6"/>
    <p:sldMasterId id="2147484053" r:id="rId7"/>
    <p:sldMasterId id="2147484063" r:id="rId8"/>
  </p:sldMasterIdLst>
  <p:notesMasterIdLst>
    <p:notesMasterId r:id="rId37"/>
  </p:notesMasterIdLst>
  <p:handoutMasterIdLst>
    <p:handoutMasterId r:id="rId38"/>
  </p:handoutMasterIdLst>
  <p:sldIdLst>
    <p:sldId id="304" r:id="rId9"/>
    <p:sldId id="508" r:id="rId10"/>
    <p:sldId id="510" r:id="rId11"/>
    <p:sldId id="478" r:id="rId12"/>
    <p:sldId id="509" r:id="rId13"/>
    <p:sldId id="480" r:id="rId14"/>
    <p:sldId id="481" r:id="rId15"/>
    <p:sldId id="511" r:id="rId16"/>
    <p:sldId id="472" r:id="rId17"/>
    <p:sldId id="473" r:id="rId18"/>
    <p:sldId id="474" r:id="rId19"/>
    <p:sldId id="475" r:id="rId20"/>
    <p:sldId id="476" r:id="rId21"/>
    <p:sldId id="482" r:id="rId22"/>
    <p:sldId id="512" r:id="rId23"/>
    <p:sldId id="483" r:id="rId24"/>
    <p:sldId id="484" r:id="rId25"/>
    <p:sldId id="485" r:id="rId26"/>
    <p:sldId id="513" r:id="rId27"/>
    <p:sldId id="506" r:id="rId28"/>
    <p:sldId id="507" r:id="rId29"/>
    <p:sldId id="518" r:id="rId30"/>
    <p:sldId id="505" r:id="rId31"/>
    <p:sldId id="503" r:id="rId32"/>
    <p:sldId id="504" r:id="rId33"/>
    <p:sldId id="515" r:id="rId34"/>
    <p:sldId id="448" r:id="rId35"/>
    <p:sldId id="519" r:id="rId36"/>
  </p:sldIdLst>
  <p:sldSz cx="10059988" cy="7773988"/>
  <p:notesSz cx="6858000" cy="9296400"/>
  <p:custDataLst>
    <p:tags r:id="rId39"/>
  </p:custDataLst>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053" algn="l" rtl="0" fontAlgn="base">
      <a:spcBef>
        <a:spcPct val="0"/>
      </a:spcBef>
      <a:spcAft>
        <a:spcPct val="0"/>
      </a:spcAft>
      <a:defRPr sz="2000" kern="1200">
        <a:solidFill>
          <a:schemeClr val="tx1"/>
        </a:solidFill>
        <a:latin typeface="Arial" charset="0"/>
        <a:ea typeface="+mn-ea"/>
        <a:cs typeface="Arial" charset="0"/>
      </a:defRPr>
    </a:lvl2pPr>
    <a:lvl3pPr marL="914108" algn="l" rtl="0" fontAlgn="base">
      <a:spcBef>
        <a:spcPct val="0"/>
      </a:spcBef>
      <a:spcAft>
        <a:spcPct val="0"/>
      </a:spcAft>
      <a:defRPr sz="2000" kern="1200">
        <a:solidFill>
          <a:schemeClr val="tx1"/>
        </a:solidFill>
        <a:latin typeface="Arial" charset="0"/>
        <a:ea typeface="+mn-ea"/>
        <a:cs typeface="Arial" charset="0"/>
      </a:defRPr>
    </a:lvl3pPr>
    <a:lvl4pPr marL="1371161" algn="l" rtl="0" fontAlgn="base">
      <a:spcBef>
        <a:spcPct val="0"/>
      </a:spcBef>
      <a:spcAft>
        <a:spcPct val="0"/>
      </a:spcAft>
      <a:defRPr sz="2000" kern="1200">
        <a:solidFill>
          <a:schemeClr val="tx1"/>
        </a:solidFill>
        <a:latin typeface="Arial" charset="0"/>
        <a:ea typeface="+mn-ea"/>
        <a:cs typeface="Arial" charset="0"/>
      </a:defRPr>
    </a:lvl4pPr>
    <a:lvl5pPr marL="1828213" algn="l" rtl="0" fontAlgn="base">
      <a:spcBef>
        <a:spcPct val="0"/>
      </a:spcBef>
      <a:spcAft>
        <a:spcPct val="0"/>
      </a:spcAft>
      <a:defRPr sz="2000" kern="1200">
        <a:solidFill>
          <a:schemeClr val="tx1"/>
        </a:solidFill>
        <a:latin typeface="Arial" charset="0"/>
        <a:ea typeface="+mn-ea"/>
        <a:cs typeface="Arial" charset="0"/>
      </a:defRPr>
    </a:lvl5pPr>
    <a:lvl6pPr marL="2285267" algn="l" defTabSz="914108" rtl="0" eaLnBrk="1" latinLnBrk="0" hangingPunct="1">
      <a:defRPr sz="2000" kern="1200">
        <a:solidFill>
          <a:schemeClr val="tx1"/>
        </a:solidFill>
        <a:latin typeface="Arial" charset="0"/>
        <a:ea typeface="+mn-ea"/>
        <a:cs typeface="Arial" charset="0"/>
      </a:defRPr>
    </a:lvl6pPr>
    <a:lvl7pPr marL="2742320" algn="l" defTabSz="914108" rtl="0" eaLnBrk="1" latinLnBrk="0" hangingPunct="1">
      <a:defRPr sz="2000" kern="1200">
        <a:solidFill>
          <a:schemeClr val="tx1"/>
        </a:solidFill>
        <a:latin typeface="Arial" charset="0"/>
        <a:ea typeface="+mn-ea"/>
        <a:cs typeface="Arial" charset="0"/>
      </a:defRPr>
    </a:lvl7pPr>
    <a:lvl8pPr marL="3199374" algn="l" defTabSz="914108" rtl="0" eaLnBrk="1" latinLnBrk="0" hangingPunct="1">
      <a:defRPr sz="2000" kern="1200">
        <a:solidFill>
          <a:schemeClr val="tx1"/>
        </a:solidFill>
        <a:latin typeface="Arial" charset="0"/>
        <a:ea typeface="+mn-ea"/>
        <a:cs typeface="Arial" charset="0"/>
      </a:defRPr>
    </a:lvl8pPr>
    <a:lvl9pPr marL="3656428" algn="l" defTabSz="914108" rtl="0" eaLnBrk="1" latinLnBrk="0" hangingPunct="1">
      <a:defRPr sz="2000"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snoss, Joel" initials="JO" lastIdx="10" clrIdx="0"/>
  <p:cmAuthor id="1" name="Pai, Shilpa" initials="SP"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7BCE6C"/>
    <a:srgbClr val="00A1DE"/>
    <a:srgbClr val="002776"/>
    <a:srgbClr val="3C8A2E"/>
    <a:srgbClr val="92D400"/>
    <a:srgbClr val="B8E3F2"/>
    <a:srgbClr val="72C7E7"/>
    <a:srgbClr val="E4EE81"/>
    <a:srgbClr val="A4D400"/>
    <a:srgbClr val="C9DD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43" autoAdjust="0"/>
    <p:restoredTop sz="87558" autoAdjust="0"/>
  </p:normalViewPr>
  <p:slideViewPr>
    <p:cSldViewPr snapToGrid="0" showGuides="1">
      <p:cViewPr varScale="1">
        <p:scale>
          <a:sx n="50" d="100"/>
          <a:sy n="50" d="100"/>
        </p:scale>
        <p:origin x="-1692" y="-56"/>
      </p:cViewPr>
      <p:guideLst>
        <p:guide orient="horz" pos="4751"/>
        <p:guide orient="horz" pos="458"/>
        <p:guide orient="horz" pos="890"/>
        <p:guide pos="295"/>
        <p:guide pos="6055"/>
        <p:guide pos="3221"/>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notesMaster" Target="notesMasters/notesMaster1.xml"/><Relationship Id="rId40"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drawings/_rels/vmlDrawing3.vml.rels><?xml version="1.0" encoding="UTF-8" standalone="yes"?>
<Relationships xmlns="http://schemas.openxmlformats.org/package/2006/relationships"><Relationship Id="rId1" Type="http://schemas.openxmlformats.org/officeDocument/2006/relationships/image" Target="NULL"/></Relationships>
</file>

<file path=ppt/drawings/_rels/vmlDrawing4.vml.rels><?xml version="1.0" encoding="UTF-8" standalone="yes"?>
<Relationships xmlns="http://schemas.openxmlformats.org/package/2006/relationships"><Relationship Id="rId1" Type="http://schemas.openxmlformats.org/officeDocument/2006/relationships/image" Target="NULL"/></Relationships>
</file>

<file path=ppt/drawings/_rels/vmlDrawing5.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72748" cy="464820"/>
          </a:xfrm>
          <a:prstGeom prst="rect">
            <a:avLst/>
          </a:prstGeom>
          <a:noFill/>
          <a:ln w="9525">
            <a:noFill/>
            <a:miter lim="800000"/>
            <a:headEnd/>
            <a:tailEnd/>
          </a:ln>
        </p:spPr>
        <p:txBody>
          <a:bodyPr vert="horz" wrap="square" lIns="60536" tIns="30268" rIns="60536" bIns="30268" numCol="1" anchor="t" anchorCtr="0" compatLnSpc="1">
            <a:prstTxWarp prst="textNoShape">
              <a:avLst/>
            </a:prstTxWarp>
          </a:bodyPr>
          <a:lstStyle>
            <a:lvl1pPr defTabSz="605917">
              <a:defRPr sz="800"/>
            </a:lvl1pPr>
          </a:lstStyle>
          <a:p>
            <a:endParaRPr lang="en-GB" dirty="0"/>
          </a:p>
        </p:txBody>
      </p:sp>
      <p:sp>
        <p:nvSpPr>
          <p:cNvPr id="3" name="Date Placeholder 2"/>
          <p:cNvSpPr>
            <a:spLocks noGrp="1"/>
          </p:cNvSpPr>
          <p:nvPr>
            <p:ph type="dt" sz="quarter" idx="1"/>
          </p:nvPr>
        </p:nvSpPr>
        <p:spPr bwMode="auto">
          <a:xfrm>
            <a:off x="3885254" y="0"/>
            <a:ext cx="2971169" cy="464820"/>
          </a:xfrm>
          <a:prstGeom prst="rect">
            <a:avLst/>
          </a:prstGeom>
          <a:noFill/>
          <a:ln w="9525">
            <a:noFill/>
            <a:miter lim="800000"/>
            <a:headEnd/>
            <a:tailEnd/>
          </a:ln>
        </p:spPr>
        <p:txBody>
          <a:bodyPr vert="horz" wrap="square" lIns="60536" tIns="30268" rIns="60536" bIns="30268" numCol="1" anchor="t" anchorCtr="0" compatLnSpc="1">
            <a:prstTxWarp prst="textNoShape">
              <a:avLst/>
            </a:prstTxWarp>
          </a:bodyPr>
          <a:lstStyle>
            <a:lvl1pPr algn="r" defTabSz="605917">
              <a:defRPr sz="800"/>
            </a:lvl1pPr>
          </a:lstStyle>
          <a:p>
            <a:fld id="{FAA50F3D-CAF3-42B4-A90E-36A8C4A1D569}" type="datetimeFigureOut">
              <a:rPr lang="en-US"/>
              <a:pPr/>
              <a:t>1/5/2018</a:t>
            </a:fld>
            <a:endParaRPr lang="en-GB" dirty="0"/>
          </a:p>
        </p:txBody>
      </p:sp>
      <p:sp>
        <p:nvSpPr>
          <p:cNvPr id="4" name="Footer Placeholder 3"/>
          <p:cNvSpPr>
            <a:spLocks noGrp="1"/>
          </p:cNvSpPr>
          <p:nvPr>
            <p:ph type="ftr" sz="quarter" idx="2"/>
          </p:nvPr>
        </p:nvSpPr>
        <p:spPr bwMode="auto">
          <a:xfrm>
            <a:off x="0" y="8830110"/>
            <a:ext cx="2972748" cy="464820"/>
          </a:xfrm>
          <a:prstGeom prst="rect">
            <a:avLst/>
          </a:prstGeom>
          <a:noFill/>
          <a:ln w="9525">
            <a:noFill/>
            <a:miter lim="800000"/>
            <a:headEnd/>
            <a:tailEnd/>
          </a:ln>
        </p:spPr>
        <p:txBody>
          <a:bodyPr vert="horz" wrap="square" lIns="60536" tIns="30268" rIns="60536" bIns="30268" numCol="1" anchor="b" anchorCtr="0" compatLnSpc="1">
            <a:prstTxWarp prst="textNoShape">
              <a:avLst/>
            </a:prstTxWarp>
          </a:bodyPr>
          <a:lstStyle>
            <a:lvl1pPr defTabSz="605917">
              <a:defRPr sz="800"/>
            </a:lvl1pPr>
          </a:lstStyle>
          <a:p>
            <a:endParaRPr lang="en-GB" dirty="0"/>
          </a:p>
        </p:txBody>
      </p:sp>
      <p:sp>
        <p:nvSpPr>
          <p:cNvPr id="5" name="Slide Number Placeholder 4"/>
          <p:cNvSpPr>
            <a:spLocks noGrp="1"/>
          </p:cNvSpPr>
          <p:nvPr>
            <p:ph type="sldNum" sz="quarter" idx="3"/>
          </p:nvPr>
        </p:nvSpPr>
        <p:spPr bwMode="auto">
          <a:xfrm>
            <a:off x="3885254" y="8830110"/>
            <a:ext cx="2971169" cy="464820"/>
          </a:xfrm>
          <a:prstGeom prst="rect">
            <a:avLst/>
          </a:prstGeom>
          <a:noFill/>
          <a:ln w="9525">
            <a:noFill/>
            <a:miter lim="800000"/>
            <a:headEnd/>
            <a:tailEnd/>
          </a:ln>
        </p:spPr>
        <p:txBody>
          <a:bodyPr vert="horz" wrap="square" lIns="60536" tIns="30268" rIns="60536" bIns="30268" numCol="1" anchor="b" anchorCtr="0" compatLnSpc="1">
            <a:prstTxWarp prst="textNoShape">
              <a:avLst/>
            </a:prstTxWarp>
          </a:bodyPr>
          <a:lstStyle>
            <a:lvl1pPr algn="r" defTabSz="605917">
              <a:defRPr sz="800"/>
            </a:lvl1pPr>
          </a:lstStyle>
          <a:p>
            <a:fld id="{E5027D3E-2B6B-4986-84C7-A8CA1389FDD9}" type="slidenum">
              <a:rPr lang="en-GB"/>
              <a:pPr/>
              <a:t>‹#›</a:t>
            </a:fld>
            <a:endParaRPr lang="en-GB" dirty="0"/>
          </a:p>
        </p:txBody>
      </p:sp>
    </p:spTree>
    <p:extLst>
      <p:ext uri="{BB962C8B-B14F-4D97-AF65-F5344CB8AC3E}">
        <p14:creationId xmlns:p14="http://schemas.microsoft.com/office/powerpoint/2010/main" val="314764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72748" cy="464820"/>
          </a:xfrm>
          <a:prstGeom prst="rect">
            <a:avLst/>
          </a:prstGeom>
          <a:noFill/>
          <a:ln w="9525">
            <a:noFill/>
            <a:miter lim="800000"/>
            <a:headEnd/>
            <a:tailEnd/>
          </a:ln>
        </p:spPr>
        <p:txBody>
          <a:bodyPr vert="horz" wrap="square" lIns="92293" tIns="46147" rIns="92293" bIns="46147" numCol="1" anchor="t" anchorCtr="0" compatLnSpc="1">
            <a:prstTxWarp prst="textNoShape">
              <a:avLst/>
            </a:prstTxWarp>
          </a:bodyPr>
          <a:lstStyle>
            <a:lvl1pPr defTabSz="605917">
              <a:defRPr sz="1100">
                <a:latin typeface="Calibri" pitchFamily="34" charset="0"/>
              </a:defRPr>
            </a:lvl1pPr>
          </a:lstStyle>
          <a:p>
            <a:endParaRPr lang="en-GB" dirty="0"/>
          </a:p>
        </p:txBody>
      </p:sp>
      <p:sp>
        <p:nvSpPr>
          <p:cNvPr id="3" name="Date Placeholder 2"/>
          <p:cNvSpPr>
            <a:spLocks noGrp="1"/>
          </p:cNvSpPr>
          <p:nvPr>
            <p:ph type="dt" idx="1"/>
          </p:nvPr>
        </p:nvSpPr>
        <p:spPr bwMode="auto">
          <a:xfrm>
            <a:off x="3885254" y="0"/>
            <a:ext cx="2971169" cy="464820"/>
          </a:xfrm>
          <a:prstGeom prst="rect">
            <a:avLst/>
          </a:prstGeom>
          <a:noFill/>
          <a:ln w="9525">
            <a:noFill/>
            <a:miter lim="800000"/>
            <a:headEnd/>
            <a:tailEnd/>
          </a:ln>
        </p:spPr>
        <p:txBody>
          <a:bodyPr vert="horz" wrap="square" lIns="92293" tIns="46147" rIns="92293" bIns="46147" numCol="1" anchor="t" anchorCtr="0" compatLnSpc="1">
            <a:prstTxWarp prst="textNoShape">
              <a:avLst/>
            </a:prstTxWarp>
          </a:bodyPr>
          <a:lstStyle>
            <a:lvl1pPr algn="r" defTabSz="605917">
              <a:defRPr sz="1100">
                <a:latin typeface="Calibri" pitchFamily="34" charset="0"/>
              </a:defRPr>
            </a:lvl1pPr>
          </a:lstStyle>
          <a:p>
            <a:fld id="{27F22C7C-5C88-431A-9690-C8FFB087BA16}" type="datetimeFigureOut">
              <a:rPr lang="en-US"/>
              <a:pPr/>
              <a:t>1/5/2018</a:t>
            </a:fld>
            <a:endParaRPr lang="en-GB" dirty="0"/>
          </a:p>
        </p:txBody>
      </p:sp>
      <p:sp>
        <p:nvSpPr>
          <p:cNvPr id="4" name="Slide Image Placeholder 3"/>
          <p:cNvSpPr>
            <a:spLocks noGrp="1" noRot="1" noChangeAspect="1"/>
          </p:cNvSpPr>
          <p:nvPr>
            <p:ph type="sldImg" idx="2"/>
          </p:nvPr>
        </p:nvSpPr>
        <p:spPr>
          <a:xfrm>
            <a:off x="1174750" y="696913"/>
            <a:ext cx="4510088" cy="3486150"/>
          </a:xfrm>
          <a:prstGeom prst="rect">
            <a:avLst/>
          </a:prstGeom>
          <a:noFill/>
          <a:ln w="12700">
            <a:solidFill>
              <a:prstClr val="black"/>
            </a:solidFill>
          </a:ln>
        </p:spPr>
        <p:txBody>
          <a:bodyPr vert="horz" lIns="133007" tIns="66504" rIns="133007" bIns="66504" rtlCol="0" anchor="ctr"/>
          <a:lstStyle/>
          <a:p>
            <a:pPr lvl="0"/>
            <a:endParaRPr lang="en-GB" noProof="0" dirty="0"/>
          </a:p>
        </p:txBody>
      </p:sp>
      <p:sp>
        <p:nvSpPr>
          <p:cNvPr id="5" name="Notes Placeholder 4"/>
          <p:cNvSpPr>
            <a:spLocks noGrp="1"/>
          </p:cNvSpPr>
          <p:nvPr>
            <p:ph type="body" sz="quarter" idx="3"/>
          </p:nvPr>
        </p:nvSpPr>
        <p:spPr bwMode="auto">
          <a:xfrm>
            <a:off x="685169" y="4415790"/>
            <a:ext cx="5487663" cy="4183380"/>
          </a:xfrm>
          <a:prstGeom prst="rect">
            <a:avLst/>
          </a:prstGeom>
          <a:noFill/>
          <a:ln w="9525">
            <a:noFill/>
            <a:miter lim="800000"/>
            <a:headEnd/>
            <a:tailEnd/>
          </a:ln>
        </p:spPr>
        <p:txBody>
          <a:bodyPr vert="horz" wrap="square" lIns="92293" tIns="46147" rIns="92293" bIns="46147" numCol="1" anchor="t" anchorCtr="0" compatLnSpc="1">
            <a:prstTxWarp prst="textNoShape">
              <a:avLst/>
            </a:prstTxWarp>
          </a:bodyPr>
          <a:lstStyle/>
          <a:p>
            <a:pPr lvl="0"/>
            <a:r>
              <a:rPr lang="en-US" noProof="0" smtClean="0"/>
              <a:t>Click to edit Master text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endParaRPr lang="en-GB" noProof="0" smtClean="0"/>
          </a:p>
        </p:txBody>
      </p:sp>
      <p:sp>
        <p:nvSpPr>
          <p:cNvPr id="6" name="Footer Placeholder 5"/>
          <p:cNvSpPr>
            <a:spLocks noGrp="1"/>
          </p:cNvSpPr>
          <p:nvPr>
            <p:ph type="ftr" sz="quarter" idx="4"/>
          </p:nvPr>
        </p:nvSpPr>
        <p:spPr bwMode="auto">
          <a:xfrm>
            <a:off x="0" y="8830110"/>
            <a:ext cx="2972748" cy="464820"/>
          </a:xfrm>
          <a:prstGeom prst="rect">
            <a:avLst/>
          </a:prstGeom>
          <a:noFill/>
          <a:ln w="9525">
            <a:noFill/>
            <a:miter lim="800000"/>
            <a:headEnd/>
            <a:tailEnd/>
          </a:ln>
        </p:spPr>
        <p:txBody>
          <a:bodyPr vert="horz" wrap="square" lIns="92293" tIns="46147" rIns="92293" bIns="46147" numCol="1" anchor="b" anchorCtr="0" compatLnSpc="1">
            <a:prstTxWarp prst="textNoShape">
              <a:avLst/>
            </a:prstTxWarp>
          </a:bodyPr>
          <a:lstStyle>
            <a:lvl1pPr defTabSz="605917">
              <a:defRPr sz="1100">
                <a:latin typeface="Calibri" pitchFamily="34" charset="0"/>
              </a:defRPr>
            </a:lvl1pPr>
          </a:lstStyle>
          <a:p>
            <a:endParaRPr lang="en-GB" dirty="0"/>
          </a:p>
        </p:txBody>
      </p:sp>
      <p:sp>
        <p:nvSpPr>
          <p:cNvPr id="7" name="Slide Number Placeholder 6"/>
          <p:cNvSpPr>
            <a:spLocks noGrp="1"/>
          </p:cNvSpPr>
          <p:nvPr>
            <p:ph type="sldNum" sz="quarter" idx="5"/>
          </p:nvPr>
        </p:nvSpPr>
        <p:spPr bwMode="auto">
          <a:xfrm>
            <a:off x="3885254" y="8830110"/>
            <a:ext cx="2971169" cy="464820"/>
          </a:xfrm>
          <a:prstGeom prst="rect">
            <a:avLst/>
          </a:prstGeom>
          <a:noFill/>
          <a:ln w="9525">
            <a:noFill/>
            <a:miter lim="800000"/>
            <a:headEnd/>
            <a:tailEnd/>
          </a:ln>
        </p:spPr>
        <p:txBody>
          <a:bodyPr vert="horz" wrap="square" lIns="92293" tIns="46147" rIns="92293" bIns="46147" numCol="1" anchor="b" anchorCtr="0" compatLnSpc="1">
            <a:prstTxWarp prst="textNoShape">
              <a:avLst/>
            </a:prstTxWarp>
          </a:bodyPr>
          <a:lstStyle>
            <a:lvl1pPr algn="r" defTabSz="605917">
              <a:defRPr sz="1100">
                <a:latin typeface="Calibri" pitchFamily="34" charset="0"/>
              </a:defRPr>
            </a:lvl1pPr>
          </a:lstStyle>
          <a:p>
            <a:fld id="{78BD8530-0D89-453A-9079-720B99989AEC}" type="slidenum">
              <a:rPr lang="en-GB"/>
              <a:pPr/>
              <a:t>‹#›</a:t>
            </a:fld>
            <a:endParaRPr lang="en-GB" dirty="0"/>
          </a:p>
        </p:txBody>
      </p:sp>
    </p:spTree>
    <p:extLst>
      <p:ext uri="{BB962C8B-B14F-4D97-AF65-F5344CB8AC3E}">
        <p14:creationId xmlns:p14="http://schemas.microsoft.com/office/powerpoint/2010/main" val="1132360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742712" indent="-285659" algn="l" rtl="0" eaLnBrk="0" fontAlgn="base" hangingPunct="0">
      <a:spcBef>
        <a:spcPct val="30000"/>
      </a:spcBef>
      <a:spcAft>
        <a:spcPct val="0"/>
      </a:spcAft>
      <a:defRPr sz="1200" kern="1200">
        <a:solidFill>
          <a:schemeClr val="tx1"/>
        </a:solidFill>
        <a:latin typeface="+mn-lt"/>
        <a:ea typeface="+mn-ea"/>
        <a:cs typeface="+mn-cs"/>
      </a:defRPr>
    </a:lvl2pPr>
    <a:lvl3pPr marL="1142633" indent="-228527" algn="l" rtl="0" eaLnBrk="0" fontAlgn="base" hangingPunct="0">
      <a:spcBef>
        <a:spcPct val="30000"/>
      </a:spcBef>
      <a:spcAft>
        <a:spcPct val="0"/>
      </a:spcAft>
      <a:defRPr sz="1200" kern="1200">
        <a:solidFill>
          <a:schemeClr val="tx1"/>
        </a:solidFill>
        <a:latin typeface="+mn-lt"/>
        <a:ea typeface="+mn-ea"/>
        <a:cs typeface="+mn-cs"/>
      </a:defRPr>
    </a:lvl3pPr>
    <a:lvl4pPr marL="1599687" indent="-228527" algn="l" rtl="0" eaLnBrk="0" fontAlgn="base" hangingPunct="0">
      <a:spcBef>
        <a:spcPct val="30000"/>
      </a:spcBef>
      <a:spcAft>
        <a:spcPct val="0"/>
      </a:spcAft>
      <a:defRPr sz="1200" kern="1200">
        <a:solidFill>
          <a:schemeClr val="tx1"/>
        </a:solidFill>
        <a:latin typeface="+mn-lt"/>
        <a:ea typeface="+mn-ea"/>
        <a:cs typeface="+mn-cs"/>
      </a:defRPr>
    </a:lvl4pPr>
    <a:lvl5pPr marL="2056740" indent="-228527" algn="l" rtl="0" eaLnBrk="0" fontAlgn="base" hangingPunct="0">
      <a:spcBef>
        <a:spcPct val="30000"/>
      </a:spcBef>
      <a:spcAft>
        <a:spcPct val="0"/>
      </a:spcAft>
      <a:defRPr sz="1200" kern="1200">
        <a:solidFill>
          <a:schemeClr val="tx1"/>
        </a:solidFill>
        <a:latin typeface="+mn-lt"/>
        <a:ea typeface="+mn-ea"/>
        <a:cs typeface="+mn-cs"/>
      </a:defRPr>
    </a:lvl5pPr>
    <a:lvl6pPr marL="2285267" algn="l" defTabSz="914108" rtl="0" eaLnBrk="1" latinLnBrk="0" hangingPunct="1">
      <a:defRPr sz="1200" kern="1200">
        <a:solidFill>
          <a:schemeClr val="tx1"/>
        </a:solidFill>
        <a:latin typeface="+mn-lt"/>
        <a:ea typeface="+mn-ea"/>
        <a:cs typeface="+mn-cs"/>
      </a:defRPr>
    </a:lvl6pPr>
    <a:lvl7pPr marL="2742320" algn="l" defTabSz="914108" rtl="0" eaLnBrk="1" latinLnBrk="0" hangingPunct="1">
      <a:defRPr sz="1200" kern="1200">
        <a:solidFill>
          <a:schemeClr val="tx1"/>
        </a:solidFill>
        <a:latin typeface="+mn-lt"/>
        <a:ea typeface="+mn-ea"/>
        <a:cs typeface="+mn-cs"/>
      </a:defRPr>
    </a:lvl7pPr>
    <a:lvl8pPr marL="3199374" algn="l" defTabSz="914108" rtl="0" eaLnBrk="1" latinLnBrk="0" hangingPunct="1">
      <a:defRPr sz="1200" kern="1200">
        <a:solidFill>
          <a:schemeClr val="tx1"/>
        </a:solidFill>
        <a:latin typeface="+mn-lt"/>
        <a:ea typeface="+mn-ea"/>
        <a:cs typeface="+mn-cs"/>
      </a:defRPr>
    </a:lvl8pPr>
    <a:lvl9pPr marL="3656428" algn="l" defTabSz="91410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mj-lt"/>
              <a:buAutoNum type="arabicPeriod"/>
            </a:pPr>
            <a:r>
              <a:rPr lang="en-US" dirty="0" smtClean="0">
                <a:solidFill>
                  <a:srgbClr val="FF0000"/>
                </a:solidFill>
              </a:rPr>
              <a:t>View on transition to IFRS from an International perspective; </a:t>
            </a:r>
          </a:p>
          <a:p>
            <a:pPr>
              <a:buFont typeface="+mj-lt"/>
              <a:buAutoNum type="arabicPeriod"/>
            </a:pPr>
            <a:r>
              <a:rPr lang="en-US" dirty="0" smtClean="0">
                <a:solidFill>
                  <a:srgbClr val="FF0000"/>
                </a:solidFill>
              </a:rPr>
              <a:t>Worldwide process so far; </a:t>
            </a:r>
          </a:p>
          <a:p>
            <a:pPr>
              <a:buFont typeface="+mj-lt"/>
              <a:buAutoNum type="arabicPeriod"/>
            </a:pPr>
            <a:r>
              <a:rPr lang="en-US" dirty="0" smtClean="0">
                <a:solidFill>
                  <a:srgbClr val="FF0000"/>
                </a:solidFill>
              </a:rPr>
              <a:t>Benefits / problems; </a:t>
            </a:r>
          </a:p>
          <a:p>
            <a:pPr>
              <a:buFont typeface="+mj-lt"/>
              <a:buAutoNum type="arabicPeriod"/>
            </a:pPr>
            <a:r>
              <a:rPr lang="en-US" dirty="0" smtClean="0">
                <a:solidFill>
                  <a:srgbClr val="FF0000"/>
                </a:solidFill>
              </a:rPr>
              <a:t>Transition in the US</a:t>
            </a:r>
          </a:p>
          <a:p>
            <a:endParaRPr lang="en-US" dirty="0"/>
          </a:p>
        </p:txBody>
      </p:sp>
      <p:sp>
        <p:nvSpPr>
          <p:cNvPr id="4" name="Slide Number Placeholder 3"/>
          <p:cNvSpPr>
            <a:spLocks noGrp="1"/>
          </p:cNvSpPr>
          <p:nvPr>
            <p:ph type="sldNum" sz="quarter" idx="10"/>
          </p:nvPr>
        </p:nvSpPr>
        <p:spPr/>
        <p:txBody>
          <a:bodyPr/>
          <a:lstStyle/>
          <a:p>
            <a:fld id="{78BD8530-0D89-453A-9079-720B99989AEC}" type="slidenum">
              <a:rPr lang="en-GB" smtClean="0"/>
              <a:pPr/>
              <a:t>1</a:t>
            </a:fld>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8BD8530-0D89-453A-9079-720B99989AEC}" type="slidenum">
              <a:rPr lang="en-GB" smtClean="0"/>
              <a:pPr/>
              <a:t>17</a:t>
            </a:fld>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22203" y="696913"/>
            <a:ext cx="4413595" cy="34861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28</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altLang="ja-JP" dirty="0" smtClean="0"/>
              <a:t>US - The SEC issued its formal statement on February 24, 2010 for US. </a:t>
            </a:r>
          </a:p>
          <a:p>
            <a:pPr marL="804863" lvl="1" indent="-285750" eaLnBrk="1" hangingPunct="1">
              <a:spcAft>
                <a:spcPts val="600"/>
              </a:spcAft>
              <a:buFont typeface="Arial" charset="0"/>
              <a:buChar char="−"/>
            </a:pPr>
            <a:r>
              <a:rPr lang="en-US" altLang="ja-JP" sz="2200" dirty="0" smtClean="0">
                <a:ea typeface="ＭＳ Ｐゴシック" pitchFamily="34" charset="-128"/>
              </a:rPr>
              <a:t>Supportive of a single set of global accounting standards</a:t>
            </a:r>
          </a:p>
          <a:p>
            <a:pPr marL="804863" lvl="1" indent="-285750" eaLnBrk="1" hangingPunct="1">
              <a:spcAft>
                <a:spcPts val="600"/>
              </a:spcAft>
              <a:buFont typeface="Arial" charset="0"/>
              <a:buChar char="−"/>
            </a:pPr>
            <a:r>
              <a:rPr lang="en-US" altLang="ja-JP" sz="2200" dirty="0" smtClean="0">
                <a:ea typeface="ＭＳ Ｐゴシック" pitchFamily="34" charset="-128"/>
              </a:rPr>
              <a:t>IFRS is best positioned</a:t>
            </a:r>
          </a:p>
          <a:p>
            <a:pPr marL="804863" lvl="1" indent="-285750" eaLnBrk="1" hangingPunct="1">
              <a:spcAft>
                <a:spcPts val="600"/>
              </a:spcAft>
              <a:buFont typeface="Arial" charset="0"/>
              <a:buChar char="−"/>
            </a:pPr>
            <a:r>
              <a:rPr lang="en-US" altLang="ja-JP" sz="2200" dirty="0" smtClean="0">
                <a:ea typeface="ＭＳ Ｐゴシック" pitchFamily="34" charset="-128"/>
              </a:rPr>
              <a:t>Directs the staff to carry out a “Work Plan” </a:t>
            </a:r>
          </a:p>
          <a:p>
            <a:pPr marL="804863" lvl="1" indent="-285750" eaLnBrk="1" hangingPunct="1">
              <a:spcAft>
                <a:spcPts val="600"/>
              </a:spcAft>
              <a:buFont typeface="Arial" charset="0"/>
              <a:buChar char="−"/>
            </a:pPr>
            <a:r>
              <a:rPr lang="en-US" altLang="ja-JP" sz="2200" dirty="0" smtClean="0">
                <a:ea typeface="ＭＳ Ｐゴシック" pitchFamily="34" charset="-128"/>
              </a:rPr>
              <a:t>Staff to provide regular progress reports</a:t>
            </a:r>
          </a:p>
          <a:p>
            <a:pPr marL="804863" lvl="1" indent="-285750" eaLnBrk="1" hangingPunct="1">
              <a:spcAft>
                <a:spcPts val="600"/>
              </a:spcAft>
              <a:buFont typeface="Arial" charset="0"/>
              <a:buChar char="−"/>
            </a:pPr>
            <a:r>
              <a:rPr lang="en-US" altLang="ja-JP" sz="2200" dirty="0" smtClean="0">
                <a:ea typeface="ＭＳ Ｐゴシック" pitchFamily="34" charset="-128"/>
              </a:rPr>
              <a:t>Initial progress report issued in October 2010</a:t>
            </a:r>
          </a:p>
          <a:p>
            <a:pPr marL="1092200" lvl="2" indent="-287338" eaLnBrk="1" hangingPunct="1">
              <a:spcAft>
                <a:spcPts val="600"/>
              </a:spcAft>
              <a:buFont typeface="Courier New" pitchFamily="49" charset="0"/>
              <a:buChar char="o"/>
            </a:pPr>
            <a:r>
              <a:rPr lang="en-US" altLang="ja-JP" sz="2000" dirty="0" smtClean="0">
                <a:ea typeface="ＭＳ Ｐゴシック" pitchFamily="34" charset="-128"/>
              </a:rPr>
              <a:t>Research into how jurisdictions have transitioned to IFRS</a:t>
            </a:r>
          </a:p>
          <a:p>
            <a:pPr marL="1092200" lvl="2" indent="-287338" eaLnBrk="1" hangingPunct="1">
              <a:spcAft>
                <a:spcPts val="600"/>
              </a:spcAft>
              <a:buFont typeface="Courier New" pitchFamily="49" charset="0"/>
              <a:buChar char="o"/>
            </a:pPr>
            <a:r>
              <a:rPr lang="en-US" altLang="ja-JP" sz="2000" dirty="0" smtClean="0">
                <a:ea typeface="ＭＳ Ｐゴシック" pitchFamily="34" charset="-128"/>
              </a:rPr>
              <a:t>Held meetings with IRS, Treasury and other regulators</a:t>
            </a:r>
          </a:p>
          <a:p>
            <a:pPr marL="804863" lvl="1" indent="-285750" eaLnBrk="1" hangingPunct="1">
              <a:spcAft>
                <a:spcPts val="600"/>
              </a:spcAft>
              <a:buFont typeface="Arial" charset="0"/>
              <a:buChar char="−"/>
            </a:pPr>
            <a:r>
              <a:rPr lang="en-US" altLang="ja-JP" sz="2200" dirty="0" smtClean="0">
                <a:ea typeface="ＭＳ Ｐゴシック" pitchFamily="34" charset="-128"/>
              </a:rPr>
              <a:t>SEC on track to make a decision later this year</a:t>
            </a:r>
          </a:p>
          <a:p>
            <a:pPr marL="804863" lvl="1" indent="-285750" eaLnBrk="1" hangingPunct="1">
              <a:spcAft>
                <a:spcPts val="600"/>
              </a:spcAft>
              <a:buFont typeface="Arial" charset="0"/>
              <a:buChar char="−"/>
            </a:pPr>
            <a:r>
              <a:rPr lang="en-US" altLang="ja-JP" sz="2200" dirty="0" smtClean="0">
                <a:ea typeface="ＭＳ Ｐゴシック" pitchFamily="34" charset="-128"/>
              </a:rPr>
              <a:t>Timing of any transition to IFRS is uncertain</a:t>
            </a:r>
          </a:p>
          <a:p>
            <a:r>
              <a:rPr lang="en-GB" altLang="ja-JP" sz="2800" dirty="0" smtClean="0"/>
              <a:t>Japan - A</a:t>
            </a:r>
            <a:r>
              <a:rPr lang="en-GB" altLang="ja-JP" dirty="0" smtClean="0"/>
              <a:t>llow some Japanese public companies voluntarily to start using IFRSs designated by the Commissioner of the FSA in their consolidated financial statements starting from the fiscal year ending 31 March 2010. </a:t>
            </a:r>
            <a:r>
              <a:rPr lang="en-GB" altLang="ja-JP" sz="2800" dirty="0" smtClean="0"/>
              <a:t>Japan intends to consider, around 2012, whether to make IFRSs mandatory for all public companies starting around 2015 or 2016. </a:t>
            </a:r>
          </a:p>
          <a:p>
            <a:r>
              <a:rPr lang="en-GB" altLang="ja-JP" sz="2800" dirty="0" smtClean="0"/>
              <a:t>Transition</a:t>
            </a:r>
            <a:r>
              <a:rPr lang="en-GB" altLang="ja-JP" sz="2800" baseline="0" dirty="0" smtClean="0"/>
              <a:t> dates for:</a:t>
            </a:r>
            <a:br>
              <a:rPr lang="en-GB" altLang="ja-JP" sz="2800" baseline="0" dirty="0" smtClean="0"/>
            </a:br>
            <a:r>
              <a:rPr lang="en-GB" altLang="ja-JP" sz="2800" baseline="0" dirty="0" smtClean="0"/>
              <a:t>- Argentina (required by 2012, voluntary for 2011)</a:t>
            </a:r>
          </a:p>
          <a:p>
            <a:pPr>
              <a:buFontTx/>
              <a:buChar char="-"/>
            </a:pPr>
            <a:r>
              <a:rPr lang="en-GB" altLang="ja-JP" sz="2800" baseline="0" dirty="0" smtClean="0"/>
              <a:t> Mexico (required by 2012, voluntary since 2008)</a:t>
            </a:r>
          </a:p>
          <a:p>
            <a:pPr>
              <a:buFontTx/>
              <a:buChar char="-"/>
            </a:pPr>
            <a:r>
              <a:rPr lang="en-GB" altLang="ja-JP" sz="2800" baseline="0" dirty="0" smtClean="0"/>
              <a:t> India(</a:t>
            </a:r>
            <a:r>
              <a:rPr lang="en-US" sz="1200" kern="1200" dirty="0" smtClean="0">
                <a:solidFill>
                  <a:schemeClr val="tx1"/>
                </a:solidFill>
                <a:latin typeface="+mn-lt"/>
                <a:ea typeface="+mn-ea"/>
                <a:cs typeface="+mn-cs"/>
              </a:rPr>
              <a:t>Listed companies having subsidiaries have a choice of presenting their consolidated financial results either in accordance with Indian GAAP or in accordance with IFRS. This is subject to change in the near future once India converges to IFRS </a:t>
            </a:r>
            <a:r>
              <a:rPr lang="en-GB" altLang="ja-JP" sz="2800" baseline="0" dirty="0" smtClean="0"/>
              <a:t>)</a:t>
            </a:r>
          </a:p>
          <a:p>
            <a:r>
              <a:rPr lang="en-GB" altLang="ja-JP" sz="2800" baseline="0" dirty="0" smtClean="0"/>
              <a:t>- Korea (</a:t>
            </a:r>
            <a:r>
              <a:rPr lang="en-US" sz="2800" dirty="0" smtClean="0"/>
              <a:t>The Korean Accounting Standards Board (KASB) has adopted IFRSs as Korean IFRSs (K-IFRSs). K-IFRS are completely identical to IASB IFRSs except for timing differences for newly published IFRS. K-IFRSs are kept up to date as IFRSs change. K-IFRS are required for all listed companies in Korea since 2011)</a:t>
            </a:r>
          </a:p>
          <a:p>
            <a:pPr>
              <a:buFontTx/>
              <a:buNone/>
            </a:pPr>
            <a:endParaRPr lang="en-GB" altLang="ja-JP" dirty="0" smtClean="0"/>
          </a:p>
        </p:txBody>
      </p:sp>
      <p:sp>
        <p:nvSpPr>
          <p:cNvPr id="4" name="Slide Number Placeholder 3"/>
          <p:cNvSpPr>
            <a:spLocks noGrp="1"/>
          </p:cNvSpPr>
          <p:nvPr>
            <p:ph type="sldNum" sz="quarter" idx="10"/>
          </p:nvPr>
        </p:nvSpPr>
        <p:spPr/>
        <p:txBody>
          <a:bodyPr/>
          <a:lstStyle/>
          <a:p>
            <a:fld id="{78BD8530-0D89-453A-9079-720B99989AEC}" type="slidenum">
              <a:rPr lang="en-GB" smtClean="0"/>
              <a:pPr/>
              <a:t>4</a:t>
            </a:fld>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8BD8530-0D89-453A-9079-720B99989AEC}" type="slidenum">
              <a:rPr lang="en-GB" smtClean="0"/>
              <a:pPr/>
              <a:t>5</a:t>
            </a:fld>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Colombia: IFRS is not yet permitted for public companies - plan for Colombian GAAP to converge with IFRS by 2014. </a:t>
            </a:r>
          </a:p>
          <a:p>
            <a:r>
              <a:rPr lang="en-US" sz="1200" kern="1200" dirty="0" smtClean="0">
                <a:solidFill>
                  <a:schemeClr val="tx1"/>
                </a:solidFill>
                <a:latin typeface="+mn-lt"/>
                <a:ea typeface="+mn-ea"/>
                <a:cs typeface="+mn-cs"/>
              </a:rPr>
              <a:t>Two companies in Colombia that file with the SEC (</a:t>
            </a:r>
            <a:r>
              <a:rPr lang="en-US" sz="1200" kern="1200" dirty="0" err="1" smtClean="0">
                <a:solidFill>
                  <a:schemeClr val="tx1"/>
                </a:solidFill>
                <a:latin typeface="+mn-lt"/>
                <a:ea typeface="+mn-ea"/>
                <a:cs typeface="+mn-cs"/>
              </a:rPr>
              <a:t>Ecopetrol</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BanColombia</a:t>
            </a:r>
            <a:r>
              <a:rPr lang="en-US" sz="1200" kern="1200" dirty="0" smtClean="0">
                <a:solidFill>
                  <a:schemeClr val="tx1"/>
                </a:solidFill>
                <a:latin typeface="+mn-lt"/>
                <a:ea typeface="+mn-ea"/>
                <a:cs typeface="+mn-cs"/>
              </a:rPr>
              <a:t>) both follow Colombian GAAP reconciled to US GAAP</a:t>
            </a:r>
          </a:p>
          <a:p>
            <a:endParaRPr lang="en-US" sz="1200" kern="1200" dirty="0" smtClean="0">
              <a:solidFill>
                <a:schemeClr val="tx1"/>
              </a:solidFill>
              <a:latin typeface="+mn-lt"/>
              <a:ea typeface="+mn-ea"/>
              <a:cs typeface="+mn-cs"/>
            </a:endParaRPr>
          </a:p>
          <a:p>
            <a:r>
              <a:rPr lang="en-US" dirty="0" smtClean="0"/>
              <a:t>Argentina: 2012</a:t>
            </a:r>
            <a:r>
              <a:rPr lang="en-US" baseline="0" dirty="0" smtClean="0"/>
              <a:t> with voluntary adoption in 2011</a:t>
            </a:r>
          </a:p>
          <a:p>
            <a:endParaRPr lang="en-US" baseline="0" dirty="0" smtClean="0"/>
          </a:p>
          <a:p>
            <a:r>
              <a:rPr lang="en-US" baseline="0" dirty="0" smtClean="0"/>
              <a:t>Brazil: </a:t>
            </a:r>
            <a:r>
              <a:rPr lang="en-US" sz="1200" kern="1200" dirty="0" smtClean="0">
                <a:solidFill>
                  <a:schemeClr val="tx1"/>
                </a:solidFill>
                <a:latin typeface="+mn-lt"/>
                <a:ea typeface="+mn-ea"/>
                <a:cs typeface="+mn-cs"/>
              </a:rPr>
              <a:t>In September 2010, the CVM (Brazilian stock market regulator) finalized their rules. </a:t>
            </a:r>
          </a:p>
          <a:p>
            <a:r>
              <a:rPr lang="en-US" sz="1200" kern="1200" dirty="0" smtClean="0">
                <a:solidFill>
                  <a:schemeClr val="tx1"/>
                </a:solidFill>
                <a:latin typeface="+mn-lt"/>
                <a:ea typeface="+mn-ea"/>
                <a:cs typeface="+mn-cs"/>
              </a:rPr>
              <a:t>Since 2010 the consolidated financial statements of listed companies are required to be prepared in accordance with both IFRS and CPCs (new Brazilian GAAP) simultaneously.</a:t>
            </a:r>
            <a:endParaRPr lang="en-US" baseline="0" dirty="0" smtClean="0"/>
          </a:p>
          <a:p>
            <a:endParaRPr lang="en-US" dirty="0" smtClean="0"/>
          </a:p>
          <a:p>
            <a:r>
              <a:rPr lang="en-US" dirty="0" smtClean="0"/>
              <a:t>Canada: Jan 2011</a:t>
            </a:r>
          </a:p>
          <a:p>
            <a:endParaRPr lang="en-US" dirty="0" smtClean="0"/>
          </a:p>
          <a:p>
            <a:r>
              <a:rPr lang="en-US" dirty="0" smtClean="0"/>
              <a:t>Chile:</a:t>
            </a:r>
            <a:r>
              <a:rPr lang="en-US" baseline="0" dirty="0" smtClean="0"/>
              <a:t> </a:t>
            </a:r>
            <a:r>
              <a:rPr lang="en-US" dirty="0" smtClean="0"/>
              <a:t>Starting in 2009, main listed companies (those with a high level of transactions) are required to use IFRS (as published by the IASB). There are 134 companies in this situation (plus their subsidiaries). Other listed companies mandatory starting 2010. </a:t>
            </a:r>
          </a:p>
          <a:p>
            <a:r>
              <a:rPr lang="en-US" dirty="0" smtClean="0"/>
              <a:t>Other entities registered with the SVS (non-issuers who have voluntarily registered) will be required by 2011</a:t>
            </a:r>
          </a:p>
          <a:p>
            <a:r>
              <a:rPr lang="en-US" dirty="0" smtClean="0"/>
              <a:t>Additionally, banks will be required to use IFRS as adopted locally starting on January 1, 2009</a:t>
            </a:r>
          </a:p>
          <a:p>
            <a:endParaRPr lang="en-US" dirty="0" smtClean="0"/>
          </a:p>
          <a:p>
            <a:r>
              <a:rPr lang="en-US" dirty="0" smtClean="0"/>
              <a:t>Mexico: </a:t>
            </a:r>
            <a:r>
              <a:rPr lang="en-US" sz="1200" kern="1200" dirty="0" smtClean="0">
                <a:solidFill>
                  <a:schemeClr val="tx1"/>
                </a:solidFill>
                <a:latin typeface="+mn-lt"/>
                <a:ea typeface="+mn-ea"/>
                <a:cs typeface="+mn-cs"/>
              </a:rPr>
              <a:t>Mandatory for public companies for starting for periods ending on 31 December 2012</a:t>
            </a:r>
            <a:endParaRPr lang="en-US" dirty="0"/>
          </a:p>
        </p:txBody>
      </p:sp>
      <p:sp>
        <p:nvSpPr>
          <p:cNvPr id="4" name="Slide Number Placeholder 3"/>
          <p:cNvSpPr>
            <a:spLocks noGrp="1"/>
          </p:cNvSpPr>
          <p:nvPr>
            <p:ph type="sldNum" sz="quarter" idx="10"/>
          </p:nvPr>
        </p:nvSpPr>
        <p:spPr/>
        <p:txBody>
          <a:bodyPr/>
          <a:lstStyle/>
          <a:p>
            <a:fld id="{78BD8530-0D89-453A-9079-720B99989AEC}" type="slidenum">
              <a:rPr lang="en-GB" smtClean="0"/>
              <a:pPr/>
              <a:t>6</a:t>
            </a:fld>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78BD8530-0D89-453A-9079-720B99989AEC}" type="slidenum">
              <a:rPr lang="en-GB" smtClean="0"/>
              <a:pPr/>
              <a:t>10</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8BD8530-0D89-453A-9079-720B99989AEC}" type="slidenum">
              <a:rPr lang="en-GB" smtClean="0"/>
              <a:pPr/>
              <a:t>11</a:t>
            </a:fld>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8BD8530-0D89-453A-9079-720B99989AEC}" type="slidenum">
              <a:rPr lang="en-GB" smtClean="0"/>
              <a:pPr/>
              <a:t>12</a:t>
            </a:fld>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8BD8530-0D89-453A-9079-720B99989AEC}" type="slidenum">
              <a:rPr lang="en-GB" smtClean="0"/>
              <a:pPr/>
              <a:t>13</a:t>
            </a:fld>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8BD8530-0D89-453A-9079-720B99989AEC}" type="slidenum">
              <a:rPr lang="en-GB" smtClean="0"/>
              <a:pPr/>
              <a:t>14</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tags" Target="../tags/tag18.xml"/><Relationship Id="rId18" Type="http://schemas.openxmlformats.org/officeDocument/2006/relationships/oleObject" Target="../embeddings/oleObject2.bin"/><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tags" Target="../tags/tag17.xml"/><Relationship Id="rId17" Type="http://schemas.openxmlformats.org/officeDocument/2006/relationships/slideMaster" Target="../slideMasters/slideMaster7.xml"/><Relationship Id="rId2" Type="http://schemas.openxmlformats.org/officeDocument/2006/relationships/tags" Target="../tags/tag7.xml"/><Relationship Id="rId16" Type="http://schemas.openxmlformats.org/officeDocument/2006/relationships/tags" Target="../tags/tag21.xml"/><Relationship Id="rId1" Type="http://schemas.openxmlformats.org/officeDocument/2006/relationships/vmlDrawing" Target="../drawings/vmlDrawing2.vml"/><Relationship Id="rId6" Type="http://schemas.openxmlformats.org/officeDocument/2006/relationships/tags" Target="../tags/tag11.xml"/><Relationship Id="rId11" Type="http://schemas.openxmlformats.org/officeDocument/2006/relationships/tags" Target="../tags/tag16.xml"/><Relationship Id="rId5" Type="http://schemas.openxmlformats.org/officeDocument/2006/relationships/tags" Target="../tags/tag10.xml"/><Relationship Id="rId15" Type="http://schemas.openxmlformats.org/officeDocument/2006/relationships/tags" Target="../tags/tag20.xml"/><Relationship Id="rId10" Type="http://schemas.openxmlformats.org/officeDocument/2006/relationships/tags" Target="../tags/tag15.xml"/><Relationship Id="rId19" Type="http://schemas.openxmlformats.org/officeDocument/2006/relationships/image" Target="../media/image1.jpeg"/><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tags" Target="../tags/tag19.xml"/></Relationships>
</file>

<file path=ppt/slideLayouts/_rels/slideLayout106.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7.xml"/><Relationship Id="rId4" Type="http://schemas.openxmlformats.org/officeDocument/2006/relationships/tags" Target="../tags/tag24.xml"/></Relationships>
</file>

<file path=ppt/slideLayouts/_rels/slideLayout107.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7.xml"/><Relationship Id="rId4" Type="http://schemas.openxmlformats.org/officeDocument/2006/relationships/tags" Target="../tags/tag27.xml"/></Relationships>
</file>

<file path=ppt/slideLayouts/_rels/slideLayout108.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vmlDrawing" Target="../drawings/vmlDrawing5.vml"/><Relationship Id="rId1" Type="http://schemas.openxmlformats.org/officeDocument/2006/relationships/themeOverride" Target="../theme/themeOverride1.xml"/><Relationship Id="rId5" Type="http://schemas.openxmlformats.org/officeDocument/2006/relationships/oleObject" Target="../embeddings/oleObject5.bin"/><Relationship Id="rId4"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148482" name="Title Placeholder 1"/>
          <p:cNvSpPr>
            <a:spLocks noGrp="1"/>
          </p:cNvSpPr>
          <p:nvPr>
            <p:ph type="ctrTitle"/>
          </p:nvPr>
        </p:nvSpPr>
        <p:spPr>
          <a:xfrm>
            <a:off x="1257302" y="3027363"/>
            <a:ext cx="6724650" cy="1279525"/>
          </a:xfrm>
        </p:spPr>
        <p:txBody>
          <a:bodyPr/>
          <a:lstStyle>
            <a:lvl1pPr>
              <a:lnSpc>
                <a:spcPts val="5199"/>
              </a:lnSpc>
              <a:defRPr sz="5200" b="0">
                <a:solidFill>
                  <a:schemeClr val="bg2"/>
                </a:solidFill>
                <a:latin typeface="Times New Roman" pitchFamily="18" charset="0"/>
              </a:defRPr>
            </a:lvl1pPr>
          </a:lstStyle>
          <a:p>
            <a:r>
              <a:rPr lang="en-US" smtClean="0"/>
              <a:t>Click to edit Master title style</a:t>
            </a:r>
            <a:endParaRPr lang="en-US"/>
          </a:p>
        </p:txBody>
      </p:sp>
      <p:sp>
        <p:nvSpPr>
          <p:cNvPr id="7" name="Slide Number Placeholder 9"/>
          <p:cNvSpPr>
            <a:spLocks noGrp="1"/>
          </p:cNvSpPr>
          <p:nvPr>
            <p:ph type="sldNum" sz="quarter" idx="4"/>
          </p:nvPr>
        </p:nvSpPr>
        <p:spPr>
          <a:xfrm>
            <a:off x="457202" y="7405688"/>
            <a:ext cx="311150" cy="179387"/>
          </a:xfrm>
        </p:spPr>
        <p:txBody>
          <a:bodyPr/>
          <a:lstStyle>
            <a:lvl1pPr>
              <a:lnSpc>
                <a:spcPts val="1337"/>
              </a:lnSpc>
              <a:defRPr>
                <a:solidFill>
                  <a:schemeClr val="bg2"/>
                </a:solidFill>
              </a:defRPr>
            </a:lvl1pPr>
          </a:lstStyle>
          <a:p>
            <a:fld id="{B9D71CC6-9F33-47EF-B107-9E4255E00C3B}" type="slidenum">
              <a:rPr lang="en-US"/>
              <a:pPr/>
              <a:t>‹#›</a:t>
            </a:fld>
            <a:endParaRPr lang="en-US" dirty="0"/>
          </a:p>
        </p:txBody>
      </p:sp>
      <p:sp>
        <p:nvSpPr>
          <p:cNvPr id="10" name="Footer Placeholder 10"/>
          <p:cNvSpPr>
            <a:spLocks noGrp="1"/>
          </p:cNvSpPr>
          <p:nvPr>
            <p:ph type="ftr" sz="quarter" idx="3"/>
          </p:nvPr>
        </p:nvSpPr>
        <p:spPr>
          <a:xfrm>
            <a:off x="847725" y="7405688"/>
            <a:ext cx="4749800" cy="179387"/>
          </a:xfrm>
        </p:spPr>
        <p:txBody>
          <a:bodyPr/>
          <a:lstStyle>
            <a:lvl1pPr>
              <a:lnSpc>
                <a:spcPts val="1337"/>
              </a:lnSpc>
              <a:defRPr>
                <a:solidFill>
                  <a:schemeClr val="bg2"/>
                </a:solidFill>
              </a:defRPr>
            </a:lvl1p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A1364C7F-2AF2-40D1-9405-4AE2C7878309}" type="slidenum">
              <a:rPr lang="en-US"/>
              <a:pPr/>
              <a:t>‹#›</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cSld name="Charts (top)">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440125" y="5732022"/>
            <a:ext cx="9177224" cy="1409683"/>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2" name="Title 1"/>
          <p:cNvSpPr>
            <a:spLocks noGrp="1"/>
          </p:cNvSpPr>
          <p:nvPr>
            <p:ph type="title"/>
          </p:nvPr>
        </p:nvSpPr>
        <p:spPr>
          <a:xfrm>
            <a:off x="442641" y="466439"/>
            <a:ext cx="9174709" cy="414613"/>
          </a:xfrm>
          <a:prstGeom prst="rect">
            <a:avLst/>
          </a:prstGeom>
        </p:spPr>
        <p:txBody>
          <a:bodyPr/>
          <a:lstStyle>
            <a:lvl1pPr>
              <a:defRPr sz="2200"/>
            </a:lvl1pPr>
          </a:lstStyle>
          <a:p>
            <a:r>
              <a:rPr lang="en-US" smtClean="0"/>
              <a:t>Click to edit Master title style</a:t>
            </a:r>
            <a:endParaRPr lang="en-US" dirty="0"/>
          </a:p>
        </p:txBody>
      </p:sp>
      <p:sp>
        <p:nvSpPr>
          <p:cNvPr id="8" name="Chart Placeholder 7"/>
          <p:cNvSpPr>
            <a:spLocks noGrp="1"/>
          </p:cNvSpPr>
          <p:nvPr>
            <p:ph type="chart" sz="quarter" idx="15"/>
          </p:nvPr>
        </p:nvSpPr>
        <p:spPr>
          <a:xfrm>
            <a:off x="482879" y="1357858"/>
            <a:ext cx="9104289" cy="3835167"/>
          </a:xfrm>
        </p:spPr>
        <p:txBody>
          <a:bodyPr/>
          <a:lstStyle>
            <a:lvl1pPr>
              <a:defRPr sz="1600"/>
            </a:lvl1pPr>
          </a:lstStyle>
          <a:p>
            <a:pPr lvl="0"/>
            <a:r>
              <a:rPr lang="en-US" noProof="0" dirty="0" smtClean="0"/>
              <a:t>Click icon to add chart</a:t>
            </a: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cSld name="Michelangelo (top)">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442639" y="3627861"/>
            <a:ext cx="4587355" cy="3503477"/>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2" name="Title 1"/>
          <p:cNvSpPr>
            <a:spLocks noGrp="1"/>
          </p:cNvSpPr>
          <p:nvPr>
            <p:ph type="title"/>
          </p:nvPr>
        </p:nvSpPr>
        <p:spPr>
          <a:xfrm>
            <a:off x="442641" y="466439"/>
            <a:ext cx="9174709" cy="414613"/>
          </a:xfrm>
          <a:prstGeom prst="rect">
            <a:avLst/>
          </a:prstGeom>
        </p:spPr>
        <p:txBody>
          <a:bodyPr/>
          <a:lstStyle>
            <a:lvl1pPr>
              <a:defRPr sz="2200"/>
            </a:lvl1pPr>
          </a:lstStyle>
          <a:p>
            <a:r>
              <a:rPr lang="en-US" smtClean="0"/>
              <a:t>Click to edit Master title style</a:t>
            </a:r>
            <a:endParaRPr lang="en-US" dirty="0"/>
          </a:p>
        </p:txBody>
      </p:sp>
      <p:sp>
        <p:nvSpPr>
          <p:cNvPr id="6" name="Text Placeholder 10"/>
          <p:cNvSpPr>
            <a:spLocks noGrp="1"/>
          </p:cNvSpPr>
          <p:nvPr>
            <p:ph type="body" sz="quarter" idx="14"/>
          </p:nvPr>
        </p:nvSpPr>
        <p:spPr>
          <a:xfrm>
            <a:off x="5211075" y="3627861"/>
            <a:ext cx="4406275" cy="3503477"/>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cSld name="Michelangelo (left)">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5211075" y="1306030"/>
            <a:ext cx="4406275" cy="5825308"/>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2" name="Title 1"/>
          <p:cNvSpPr>
            <a:spLocks noGrp="1"/>
          </p:cNvSpPr>
          <p:nvPr>
            <p:ph type="title"/>
          </p:nvPr>
        </p:nvSpPr>
        <p:spPr>
          <a:xfrm>
            <a:off x="442641" y="466439"/>
            <a:ext cx="9174709" cy="414613"/>
          </a:xfrm>
          <a:prstGeom prst="rect">
            <a:avLst/>
          </a:prstGeom>
        </p:spPr>
        <p:txBody>
          <a:bodyPr/>
          <a:lstStyle>
            <a:lvl1pPr>
              <a:defRPr sz="2200"/>
            </a:lvl1pPr>
          </a:lstStyle>
          <a:p>
            <a:r>
              <a:rPr lang="en-US" smtClean="0"/>
              <a:t>Click to edit Master title style</a:t>
            </a:r>
            <a:endParaRPr lang="en-US" dirty="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cSld name="Org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2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440124" y="1310062"/>
            <a:ext cx="9172753" cy="5823293"/>
          </a:xfrm>
        </p:spPr>
        <p:txBody>
          <a:bodyPr/>
          <a:lstStyle>
            <a:lvl1pPr>
              <a:defRPr sz="1600"/>
            </a:lvl1pPr>
          </a:lstStyle>
          <a:p>
            <a:pPr lvl="0"/>
            <a:r>
              <a:rPr lang="en-US" smtClean="0"/>
              <a:t>Click to edit Master text styles</a:t>
            </a: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cSld name="Resume">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442639" y="3451650"/>
            <a:ext cx="4406275" cy="3679688"/>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2" name="Title 1"/>
          <p:cNvSpPr>
            <a:spLocks noGrp="1"/>
          </p:cNvSpPr>
          <p:nvPr>
            <p:ph type="title"/>
          </p:nvPr>
        </p:nvSpPr>
        <p:spPr>
          <a:xfrm>
            <a:off x="442641" y="466439"/>
            <a:ext cx="9174709" cy="414613"/>
          </a:xfrm>
          <a:prstGeom prst="rect">
            <a:avLst/>
          </a:prstGeom>
        </p:spPr>
        <p:txBody>
          <a:bodyPr/>
          <a:lstStyle>
            <a:lvl1pPr>
              <a:defRPr sz="2200"/>
            </a:lvl1pPr>
          </a:lstStyle>
          <a:p>
            <a:r>
              <a:rPr lang="en-US" smtClean="0"/>
              <a:t>Click to edit Master title style</a:t>
            </a:r>
            <a:endParaRPr lang="en-US" dirty="0"/>
          </a:p>
        </p:txBody>
      </p:sp>
      <p:sp>
        <p:nvSpPr>
          <p:cNvPr id="6" name="Text Placeholder 10"/>
          <p:cNvSpPr>
            <a:spLocks noGrp="1"/>
          </p:cNvSpPr>
          <p:nvPr>
            <p:ph type="body" sz="quarter" idx="14"/>
          </p:nvPr>
        </p:nvSpPr>
        <p:spPr>
          <a:xfrm>
            <a:off x="5211075" y="3451650"/>
            <a:ext cx="4406275" cy="3679688"/>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grpSp>
        <p:nvGrpSpPr>
          <p:cNvPr id="2" name="Group 98"/>
          <p:cNvGrpSpPr>
            <a:grpSpLocks/>
          </p:cNvGrpSpPr>
          <p:nvPr userDrawn="1">
            <p:custDataLst>
              <p:tags r:id="rId2"/>
            </p:custDataLst>
          </p:nvPr>
        </p:nvGrpSpPr>
        <p:grpSpPr bwMode="auto">
          <a:xfrm>
            <a:off x="-1273217" y="1"/>
            <a:ext cx="1051408" cy="4408859"/>
            <a:chOff x="-1253505" y="0"/>
            <a:chExt cx="1035794" cy="3889829"/>
          </a:xfrm>
        </p:grpSpPr>
        <p:sp>
          <p:nvSpPr>
            <p:cNvPr id="5" name="Rectangle 27"/>
            <p:cNvSpPr>
              <a:spLocks noChangeArrowheads="1"/>
            </p:cNvSpPr>
            <p:nvPr userDrawn="1">
              <p:custDataLst>
                <p:tags r:id="rId4"/>
              </p:custDataLst>
            </p:nvPr>
          </p:nvSpPr>
          <p:spPr bwMode="auto">
            <a:xfrm>
              <a:off x="-1253505" y="0"/>
              <a:ext cx="1035794" cy="3889829"/>
            </a:xfrm>
            <a:prstGeom prst="rect">
              <a:avLst/>
            </a:prstGeom>
            <a:solidFill>
              <a:schemeClr val="bg1"/>
            </a:solidFill>
            <a:ln w="12700" algn="ctr">
              <a:noFill/>
              <a:miter lim="800000"/>
              <a:headEnd/>
              <a:tailEnd/>
            </a:ln>
          </p:spPr>
          <p:txBody>
            <a:bodyPr wrap="none" lIns="0" tIns="0" rIns="0" bIns="0"/>
            <a:lstStyle/>
            <a:p>
              <a:pPr algn="ctr" rtl="0" fontAlgn="base">
                <a:spcBef>
                  <a:spcPct val="0"/>
                </a:spcBef>
                <a:spcAft>
                  <a:spcPct val="0"/>
                </a:spcAft>
              </a:pPr>
              <a:r>
                <a:rPr lang="en-GB" sz="1100" b="1" kern="1200" dirty="0">
                  <a:solidFill>
                    <a:srgbClr val="002776"/>
                  </a:solidFill>
                  <a:latin typeface="Arial" charset="0"/>
                  <a:ea typeface="+mn-ea"/>
                  <a:cs typeface="Arial" charset="0"/>
                </a:rPr>
                <a:t>Primary colors</a:t>
              </a:r>
            </a:p>
          </p:txBody>
        </p:sp>
        <p:grpSp>
          <p:nvGrpSpPr>
            <p:cNvPr id="3" name="Group 50"/>
            <p:cNvGrpSpPr>
              <a:grpSpLocks/>
            </p:cNvGrpSpPr>
            <p:nvPr userDrawn="1"/>
          </p:nvGrpSpPr>
          <p:grpSpPr bwMode="auto">
            <a:xfrm>
              <a:off x="-967888" y="180996"/>
              <a:ext cx="464559" cy="585856"/>
              <a:chOff x="12661025" y="-1313976"/>
              <a:chExt cx="464559" cy="585856"/>
            </a:xfrm>
          </p:grpSpPr>
          <p:sp>
            <p:nvSpPr>
              <p:cNvPr id="22" name="Rectangle 25"/>
              <p:cNvSpPr>
                <a:spLocks noChangeArrowheads="1"/>
              </p:cNvSpPr>
              <p:nvPr userDrawn="1">
                <p:custDataLst>
                  <p:tags r:id="rId15"/>
                </p:custDataLst>
              </p:nvPr>
            </p:nvSpPr>
            <p:spPr bwMode="auto">
              <a:xfrm>
                <a:off x="12661025" y="-1313976"/>
                <a:ext cx="464559" cy="585856"/>
              </a:xfrm>
              <a:prstGeom prst="rect">
                <a:avLst/>
              </a:prstGeom>
              <a:solidFill>
                <a:srgbClr val="002776"/>
              </a:solidFill>
              <a:ln w="12700" algn="ctr">
                <a:noFill/>
                <a:miter lim="800000"/>
                <a:headEnd/>
                <a:tailEnd/>
              </a:ln>
            </p:spPr>
            <p:txBody>
              <a:bodyPr wrap="none" lIns="0" tIns="0" rIns="0" bIns="0" anchor="ctr"/>
              <a:lstStyle/>
              <a:p>
                <a:pPr algn="l" defTabSz="1019368" rtl="0" fontAlgn="base">
                  <a:spcBef>
                    <a:spcPct val="0"/>
                  </a:spcBef>
                  <a:spcAft>
                    <a:spcPct val="0"/>
                  </a:spcAft>
                  <a:defRPr/>
                </a:pPr>
                <a:endParaRPr lang="en-GB" sz="1100" kern="1200" dirty="0">
                  <a:solidFill>
                    <a:srgbClr val="002776"/>
                  </a:solidFill>
                  <a:latin typeface="Arial" charset="0"/>
                  <a:ea typeface="+mn-ea"/>
                  <a:cs typeface="Arial" charset="0"/>
                </a:endParaRPr>
              </a:p>
            </p:txBody>
          </p:sp>
          <p:sp>
            <p:nvSpPr>
              <p:cNvPr id="23" name="Rectangle 14"/>
              <p:cNvSpPr>
                <a:spLocks noChangeArrowheads="1"/>
              </p:cNvSpPr>
              <p:nvPr userDrawn="1">
                <p:custDataLst>
                  <p:tags r:id="rId16"/>
                </p:custDataLst>
              </p:nvPr>
            </p:nvSpPr>
            <p:spPr bwMode="auto">
              <a:xfrm>
                <a:off x="12726408" y="-1252056"/>
                <a:ext cx="363216" cy="448047"/>
              </a:xfrm>
              <a:prstGeom prst="rect">
                <a:avLst/>
              </a:prstGeom>
              <a:noFill/>
              <a:ln w="12700" algn="ctr">
                <a:noFill/>
                <a:miter lim="800000"/>
                <a:headEnd/>
                <a:tailEnd/>
              </a:ln>
            </p:spPr>
            <p:txBody>
              <a:bodyPr wrap="none" lIns="0" tIns="0" rIns="0" bIns="0">
                <a:spAutoFit/>
              </a:bodyPr>
              <a:lstStyle/>
              <a:p>
                <a:pPr algn="l" defTabSz="1019368" rtl="0" fontAlgn="base">
                  <a:spcBef>
                    <a:spcPct val="0"/>
                  </a:spcBef>
                  <a:spcAft>
                    <a:spcPct val="0"/>
                  </a:spcAft>
                  <a:defRPr/>
                </a:pPr>
                <a:r>
                  <a:rPr lang="en-GB" sz="1100" kern="1200" dirty="0">
                    <a:solidFill>
                      <a:srgbClr val="FFFFFF"/>
                    </a:solidFill>
                    <a:latin typeface="Arial" charset="0"/>
                    <a:ea typeface="+mn-ea"/>
                    <a:cs typeface="Arial" charset="0"/>
                  </a:rPr>
                  <a:t>R 0</a:t>
                </a:r>
              </a:p>
              <a:p>
                <a:pPr algn="l" defTabSz="1019368" rtl="0" fontAlgn="base">
                  <a:spcBef>
                    <a:spcPct val="0"/>
                  </a:spcBef>
                  <a:spcAft>
                    <a:spcPct val="0"/>
                  </a:spcAft>
                  <a:defRPr/>
                </a:pPr>
                <a:r>
                  <a:rPr lang="en-GB" sz="1100" kern="1200" dirty="0">
                    <a:solidFill>
                      <a:srgbClr val="FFFFFF"/>
                    </a:solidFill>
                    <a:latin typeface="Arial" charset="0"/>
                    <a:ea typeface="+mn-ea"/>
                    <a:cs typeface="Arial" charset="0"/>
                  </a:rPr>
                  <a:t>G 39</a:t>
                </a:r>
              </a:p>
              <a:p>
                <a:pPr algn="l" defTabSz="1019368" rtl="0" fontAlgn="base">
                  <a:spcBef>
                    <a:spcPct val="0"/>
                  </a:spcBef>
                  <a:spcAft>
                    <a:spcPct val="0"/>
                  </a:spcAft>
                  <a:defRPr/>
                </a:pPr>
                <a:r>
                  <a:rPr lang="en-GB" sz="1100" kern="1200" dirty="0">
                    <a:solidFill>
                      <a:srgbClr val="FFFFFF"/>
                    </a:solidFill>
                    <a:latin typeface="Arial" charset="0"/>
                    <a:ea typeface="+mn-ea"/>
                    <a:cs typeface="Arial" charset="0"/>
                  </a:rPr>
                  <a:t>B 118</a:t>
                </a:r>
              </a:p>
            </p:txBody>
          </p:sp>
        </p:grpSp>
        <p:grpSp>
          <p:nvGrpSpPr>
            <p:cNvPr id="4" name="Group 52"/>
            <p:cNvGrpSpPr>
              <a:grpSpLocks/>
            </p:cNvGrpSpPr>
            <p:nvPr userDrawn="1"/>
          </p:nvGrpSpPr>
          <p:grpSpPr bwMode="auto">
            <a:xfrm>
              <a:off x="-967888" y="1414628"/>
              <a:ext cx="464559" cy="584268"/>
              <a:chOff x="12661025" y="59430"/>
              <a:chExt cx="464559" cy="584268"/>
            </a:xfrm>
          </p:grpSpPr>
          <p:sp>
            <p:nvSpPr>
              <p:cNvPr id="20" name="Rectangle 25"/>
              <p:cNvSpPr>
                <a:spLocks noChangeArrowheads="1"/>
              </p:cNvSpPr>
              <p:nvPr userDrawn="1">
                <p:custDataLst>
                  <p:tags r:id="rId13"/>
                </p:custDataLst>
              </p:nvPr>
            </p:nvSpPr>
            <p:spPr bwMode="auto">
              <a:xfrm>
                <a:off x="12661025" y="59430"/>
                <a:ext cx="464559" cy="584268"/>
              </a:xfrm>
              <a:prstGeom prst="rect">
                <a:avLst/>
              </a:prstGeom>
              <a:solidFill>
                <a:schemeClr val="accent3"/>
              </a:solidFill>
              <a:ln w="12700" algn="ctr">
                <a:noFill/>
                <a:miter lim="800000"/>
                <a:headEnd/>
                <a:tailEnd/>
              </a:ln>
            </p:spPr>
            <p:txBody>
              <a:bodyPr wrap="none" lIns="0" tIns="0" rIns="0" bIns="0" anchor="ctr"/>
              <a:lstStyle/>
              <a:p>
                <a:pPr algn="l" defTabSz="1019368" rtl="0" fontAlgn="base">
                  <a:spcBef>
                    <a:spcPct val="0"/>
                  </a:spcBef>
                  <a:spcAft>
                    <a:spcPct val="0"/>
                  </a:spcAft>
                  <a:defRPr/>
                </a:pPr>
                <a:endParaRPr lang="en-GB" sz="1100" kern="1200" dirty="0">
                  <a:solidFill>
                    <a:srgbClr val="002776"/>
                  </a:solidFill>
                  <a:latin typeface="Arial" charset="0"/>
                  <a:ea typeface="+mn-ea"/>
                  <a:cs typeface="Arial" charset="0"/>
                </a:endParaRPr>
              </a:p>
            </p:txBody>
          </p:sp>
          <p:sp>
            <p:nvSpPr>
              <p:cNvPr id="21" name="Rectangle 16"/>
              <p:cNvSpPr>
                <a:spLocks noChangeArrowheads="1"/>
              </p:cNvSpPr>
              <p:nvPr userDrawn="1">
                <p:custDataLst>
                  <p:tags r:id="rId14"/>
                </p:custDataLst>
              </p:nvPr>
            </p:nvSpPr>
            <p:spPr bwMode="auto">
              <a:xfrm>
                <a:off x="12719525" y="110236"/>
                <a:ext cx="377428" cy="448047"/>
              </a:xfrm>
              <a:prstGeom prst="rect">
                <a:avLst/>
              </a:prstGeom>
              <a:noFill/>
              <a:ln w="12700" algn="ctr">
                <a:noFill/>
                <a:miter lim="800000"/>
                <a:headEnd/>
                <a:tailEnd/>
              </a:ln>
            </p:spPr>
            <p:txBody>
              <a:bodyPr wrap="none" lIns="0" tIns="0" rIns="0" bIns="0">
                <a:spAutoFit/>
              </a:bodyPr>
              <a:lstStyle/>
              <a:p>
                <a:pPr algn="l" defTabSz="1019368" rtl="0" fontAlgn="base">
                  <a:spcBef>
                    <a:spcPct val="0"/>
                  </a:spcBef>
                  <a:spcAft>
                    <a:spcPct val="0"/>
                  </a:spcAft>
                  <a:defRPr/>
                </a:pPr>
                <a:r>
                  <a:rPr lang="en-GB" sz="1100" kern="1200" dirty="0">
                    <a:solidFill>
                      <a:srgbClr val="FFFFFF"/>
                    </a:solidFill>
                    <a:latin typeface="Arial" charset="0"/>
                    <a:ea typeface="+mn-ea"/>
                    <a:cs typeface="Arial" charset="0"/>
                  </a:rPr>
                  <a:t>R 0</a:t>
                </a:r>
              </a:p>
              <a:p>
                <a:pPr algn="l" defTabSz="1019368" rtl="0" fontAlgn="base">
                  <a:spcBef>
                    <a:spcPct val="0"/>
                  </a:spcBef>
                  <a:spcAft>
                    <a:spcPct val="0"/>
                  </a:spcAft>
                  <a:defRPr/>
                </a:pPr>
                <a:r>
                  <a:rPr lang="en-GB" sz="1100" kern="1200" dirty="0">
                    <a:solidFill>
                      <a:srgbClr val="FFFFFF"/>
                    </a:solidFill>
                    <a:latin typeface="Arial" charset="0"/>
                    <a:ea typeface="+mn-ea"/>
                    <a:cs typeface="Arial" charset="0"/>
                  </a:rPr>
                  <a:t>G 161</a:t>
                </a:r>
              </a:p>
              <a:p>
                <a:pPr algn="l" defTabSz="1019368" rtl="0" fontAlgn="base">
                  <a:spcBef>
                    <a:spcPct val="0"/>
                  </a:spcBef>
                  <a:spcAft>
                    <a:spcPct val="0"/>
                  </a:spcAft>
                  <a:defRPr/>
                </a:pPr>
                <a:r>
                  <a:rPr lang="en-GB" sz="1100" kern="1200" dirty="0">
                    <a:solidFill>
                      <a:srgbClr val="FFFFFF"/>
                    </a:solidFill>
                    <a:latin typeface="Arial" charset="0"/>
                    <a:ea typeface="+mn-ea"/>
                    <a:cs typeface="Arial" charset="0"/>
                  </a:rPr>
                  <a:t>B 222</a:t>
                </a:r>
              </a:p>
            </p:txBody>
          </p:sp>
        </p:grpSp>
        <p:grpSp>
          <p:nvGrpSpPr>
            <p:cNvPr id="6" name="Group 53"/>
            <p:cNvGrpSpPr>
              <a:grpSpLocks/>
            </p:cNvGrpSpPr>
            <p:nvPr userDrawn="1"/>
          </p:nvGrpSpPr>
          <p:grpSpPr bwMode="auto">
            <a:xfrm>
              <a:off x="-967888" y="2030650"/>
              <a:ext cx="464559" cy="584268"/>
              <a:chOff x="12661025" y="853322"/>
              <a:chExt cx="464559" cy="584268"/>
            </a:xfrm>
          </p:grpSpPr>
          <p:sp>
            <p:nvSpPr>
              <p:cNvPr id="18" name="Rectangle 25"/>
              <p:cNvSpPr>
                <a:spLocks noChangeArrowheads="1"/>
              </p:cNvSpPr>
              <p:nvPr userDrawn="1">
                <p:custDataLst>
                  <p:tags r:id="rId11"/>
                </p:custDataLst>
              </p:nvPr>
            </p:nvSpPr>
            <p:spPr bwMode="auto">
              <a:xfrm>
                <a:off x="12661025" y="853322"/>
                <a:ext cx="464559" cy="584268"/>
              </a:xfrm>
              <a:prstGeom prst="rect">
                <a:avLst/>
              </a:prstGeom>
              <a:solidFill>
                <a:schemeClr val="accent4"/>
              </a:solidFill>
              <a:ln w="12700" algn="ctr">
                <a:noFill/>
                <a:miter lim="800000"/>
                <a:headEnd/>
                <a:tailEnd/>
              </a:ln>
            </p:spPr>
            <p:txBody>
              <a:bodyPr wrap="none" lIns="0" tIns="0" rIns="0" bIns="0" anchor="ctr"/>
              <a:lstStyle/>
              <a:p>
                <a:pPr algn="l" defTabSz="1019368" rtl="0" fontAlgn="base">
                  <a:spcBef>
                    <a:spcPct val="0"/>
                  </a:spcBef>
                  <a:spcAft>
                    <a:spcPct val="0"/>
                  </a:spcAft>
                  <a:defRPr/>
                </a:pPr>
                <a:endParaRPr lang="en-GB" sz="1100" kern="1200" dirty="0">
                  <a:solidFill>
                    <a:srgbClr val="002776"/>
                  </a:solidFill>
                  <a:latin typeface="Arial" charset="0"/>
                  <a:ea typeface="+mn-ea"/>
                  <a:cs typeface="Arial" charset="0"/>
                </a:endParaRPr>
              </a:p>
            </p:txBody>
          </p:sp>
          <p:sp>
            <p:nvSpPr>
              <p:cNvPr id="19" name="Rectangle 18"/>
              <p:cNvSpPr>
                <a:spLocks noChangeArrowheads="1"/>
              </p:cNvSpPr>
              <p:nvPr userDrawn="1">
                <p:custDataLst>
                  <p:tags r:id="rId12"/>
                </p:custDataLst>
              </p:nvPr>
            </p:nvSpPr>
            <p:spPr bwMode="auto">
              <a:xfrm>
                <a:off x="12719525" y="915241"/>
                <a:ext cx="377428" cy="448047"/>
              </a:xfrm>
              <a:prstGeom prst="rect">
                <a:avLst/>
              </a:prstGeom>
              <a:noFill/>
              <a:ln w="12700" algn="ctr">
                <a:noFill/>
                <a:miter lim="800000"/>
                <a:headEnd/>
                <a:tailEnd/>
              </a:ln>
            </p:spPr>
            <p:txBody>
              <a:bodyPr wrap="none" lIns="0" tIns="0" rIns="0" bIns="0">
                <a:spAutoFit/>
              </a:bodyPr>
              <a:lstStyle/>
              <a:p>
                <a:pPr algn="l" defTabSz="1019368" rtl="0" fontAlgn="base">
                  <a:spcBef>
                    <a:spcPct val="0"/>
                  </a:spcBef>
                  <a:spcAft>
                    <a:spcPct val="0"/>
                  </a:spcAft>
                  <a:defRPr/>
                </a:pPr>
                <a:r>
                  <a:rPr lang="en-GB" sz="1100" kern="1200" dirty="0">
                    <a:solidFill>
                      <a:srgbClr val="FFFFFF"/>
                    </a:solidFill>
                    <a:latin typeface="Arial" charset="0"/>
                    <a:ea typeface="+mn-ea"/>
                    <a:cs typeface="Arial" charset="0"/>
                  </a:rPr>
                  <a:t>R 60</a:t>
                </a:r>
              </a:p>
              <a:p>
                <a:pPr algn="l" defTabSz="1019368" rtl="0" fontAlgn="base">
                  <a:spcBef>
                    <a:spcPct val="0"/>
                  </a:spcBef>
                  <a:spcAft>
                    <a:spcPct val="0"/>
                  </a:spcAft>
                  <a:defRPr/>
                </a:pPr>
                <a:r>
                  <a:rPr lang="en-GB" sz="1100" kern="1200" dirty="0">
                    <a:solidFill>
                      <a:srgbClr val="FFFFFF"/>
                    </a:solidFill>
                    <a:latin typeface="Arial" charset="0"/>
                    <a:ea typeface="+mn-ea"/>
                    <a:cs typeface="Arial" charset="0"/>
                  </a:rPr>
                  <a:t>G 138</a:t>
                </a:r>
              </a:p>
              <a:p>
                <a:pPr algn="l" defTabSz="1019368" rtl="0" fontAlgn="base">
                  <a:spcBef>
                    <a:spcPct val="0"/>
                  </a:spcBef>
                  <a:spcAft>
                    <a:spcPct val="0"/>
                  </a:spcAft>
                  <a:defRPr/>
                </a:pPr>
                <a:r>
                  <a:rPr lang="en-GB" sz="1100" kern="1200" dirty="0">
                    <a:solidFill>
                      <a:srgbClr val="FFFFFF"/>
                    </a:solidFill>
                    <a:latin typeface="Arial" charset="0"/>
                    <a:ea typeface="+mn-ea"/>
                    <a:cs typeface="Arial" charset="0"/>
                  </a:rPr>
                  <a:t>B 46</a:t>
                </a:r>
              </a:p>
            </p:txBody>
          </p:sp>
        </p:grpSp>
        <p:grpSp>
          <p:nvGrpSpPr>
            <p:cNvPr id="7" name="Group 54"/>
            <p:cNvGrpSpPr>
              <a:grpSpLocks/>
            </p:cNvGrpSpPr>
            <p:nvPr userDrawn="1"/>
          </p:nvGrpSpPr>
          <p:grpSpPr bwMode="auto">
            <a:xfrm>
              <a:off x="-967888" y="2646672"/>
              <a:ext cx="464559" cy="585855"/>
              <a:chOff x="12661025" y="1513377"/>
              <a:chExt cx="464559" cy="585855"/>
            </a:xfrm>
          </p:grpSpPr>
          <p:sp>
            <p:nvSpPr>
              <p:cNvPr id="16" name="Rectangle 25"/>
              <p:cNvSpPr>
                <a:spLocks noChangeArrowheads="1"/>
              </p:cNvSpPr>
              <p:nvPr userDrawn="1">
                <p:custDataLst>
                  <p:tags r:id="rId9"/>
                </p:custDataLst>
              </p:nvPr>
            </p:nvSpPr>
            <p:spPr bwMode="auto">
              <a:xfrm>
                <a:off x="12661025" y="1513377"/>
                <a:ext cx="464559" cy="585855"/>
              </a:xfrm>
              <a:prstGeom prst="rect">
                <a:avLst/>
              </a:prstGeom>
              <a:solidFill>
                <a:schemeClr val="accent5"/>
              </a:solidFill>
              <a:ln w="12700" algn="ctr">
                <a:noFill/>
                <a:miter lim="800000"/>
                <a:headEnd/>
                <a:tailEnd/>
              </a:ln>
            </p:spPr>
            <p:txBody>
              <a:bodyPr wrap="none" lIns="0" tIns="0" rIns="0" bIns="0" anchor="ctr"/>
              <a:lstStyle/>
              <a:p>
                <a:pPr algn="l" defTabSz="1019368" rtl="0" fontAlgn="base">
                  <a:spcBef>
                    <a:spcPct val="0"/>
                  </a:spcBef>
                  <a:spcAft>
                    <a:spcPct val="0"/>
                  </a:spcAft>
                  <a:defRPr/>
                </a:pPr>
                <a:endParaRPr lang="en-GB" sz="1100" kern="1200" dirty="0">
                  <a:solidFill>
                    <a:srgbClr val="002776"/>
                  </a:solidFill>
                  <a:latin typeface="Arial" charset="0"/>
                  <a:ea typeface="+mn-ea"/>
                  <a:cs typeface="Arial" charset="0"/>
                </a:endParaRPr>
              </a:p>
            </p:txBody>
          </p:sp>
          <p:sp>
            <p:nvSpPr>
              <p:cNvPr id="17" name="Rectangle 17"/>
              <p:cNvSpPr>
                <a:spLocks noChangeArrowheads="1"/>
              </p:cNvSpPr>
              <p:nvPr userDrawn="1">
                <p:custDataLst>
                  <p:tags r:id="rId10"/>
                </p:custDataLst>
              </p:nvPr>
            </p:nvSpPr>
            <p:spPr bwMode="auto">
              <a:xfrm>
                <a:off x="12719525" y="1575296"/>
                <a:ext cx="377428" cy="448047"/>
              </a:xfrm>
              <a:prstGeom prst="rect">
                <a:avLst/>
              </a:prstGeom>
              <a:noFill/>
              <a:ln w="12700" algn="ctr">
                <a:noFill/>
                <a:miter lim="800000"/>
                <a:headEnd/>
                <a:tailEnd/>
              </a:ln>
            </p:spPr>
            <p:txBody>
              <a:bodyPr wrap="none" lIns="0" tIns="0" rIns="0" bIns="0">
                <a:spAutoFit/>
              </a:bodyPr>
              <a:lstStyle/>
              <a:p>
                <a:pPr algn="l" defTabSz="1019368" rtl="0" fontAlgn="base">
                  <a:spcBef>
                    <a:spcPct val="0"/>
                  </a:spcBef>
                  <a:spcAft>
                    <a:spcPct val="0"/>
                  </a:spcAft>
                  <a:defRPr/>
                </a:pPr>
                <a:r>
                  <a:rPr lang="en-GB" sz="1100" kern="1200" dirty="0">
                    <a:solidFill>
                      <a:srgbClr val="002776"/>
                    </a:solidFill>
                    <a:latin typeface="Arial" charset="0"/>
                    <a:ea typeface="+mn-ea"/>
                    <a:cs typeface="Arial" charset="0"/>
                  </a:rPr>
                  <a:t>R 114</a:t>
                </a:r>
              </a:p>
              <a:p>
                <a:pPr algn="l" defTabSz="1019368" rtl="0" fontAlgn="base">
                  <a:spcBef>
                    <a:spcPct val="0"/>
                  </a:spcBef>
                  <a:spcAft>
                    <a:spcPct val="0"/>
                  </a:spcAft>
                  <a:defRPr/>
                </a:pPr>
                <a:r>
                  <a:rPr lang="en-GB" sz="1100" kern="1200" dirty="0">
                    <a:solidFill>
                      <a:srgbClr val="002776"/>
                    </a:solidFill>
                    <a:latin typeface="Arial" charset="0"/>
                    <a:ea typeface="+mn-ea"/>
                    <a:cs typeface="Arial" charset="0"/>
                  </a:rPr>
                  <a:t>G 199</a:t>
                </a:r>
              </a:p>
              <a:p>
                <a:pPr algn="l" defTabSz="1019368" rtl="0" fontAlgn="base">
                  <a:spcBef>
                    <a:spcPct val="0"/>
                  </a:spcBef>
                  <a:spcAft>
                    <a:spcPct val="0"/>
                  </a:spcAft>
                  <a:defRPr/>
                </a:pPr>
                <a:r>
                  <a:rPr lang="en-GB" sz="1100" kern="1200" dirty="0">
                    <a:solidFill>
                      <a:srgbClr val="002776"/>
                    </a:solidFill>
                    <a:latin typeface="Arial" charset="0"/>
                    <a:ea typeface="+mn-ea"/>
                    <a:cs typeface="Arial" charset="0"/>
                  </a:rPr>
                  <a:t>B 231</a:t>
                </a:r>
              </a:p>
            </p:txBody>
          </p:sp>
        </p:grpSp>
        <p:grpSp>
          <p:nvGrpSpPr>
            <p:cNvPr id="8" name="Group 55"/>
            <p:cNvGrpSpPr>
              <a:grpSpLocks/>
            </p:cNvGrpSpPr>
            <p:nvPr userDrawn="1"/>
          </p:nvGrpSpPr>
          <p:grpSpPr bwMode="auto">
            <a:xfrm>
              <a:off x="-967888" y="3262694"/>
              <a:ext cx="464559" cy="585855"/>
              <a:chOff x="12661025" y="2333768"/>
              <a:chExt cx="464559" cy="585855"/>
            </a:xfrm>
          </p:grpSpPr>
          <p:sp>
            <p:nvSpPr>
              <p:cNvPr id="14" name="Rectangle 25"/>
              <p:cNvSpPr>
                <a:spLocks noChangeArrowheads="1"/>
              </p:cNvSpPr>
              <p:nvPr userDrawn="1">
                <p:custDataLst>
                  <p:tags r:id="rId7"/>
                </p:custDataLst>
              </p:nvPr>
            </p:nvSpPr>
            <p:spPr bwMode="auto">
              <a:xfrm>
                <a:off x="12661025" y="2333768"/>
                <a:ext cx="464559" cy="585855"/>
              </a:xfrm>
              <a:prstGeom prst="rect">
                <a:avLst/>
              </a:prstGeom>
              <a:solidFill>
                <a:schemeClr val="accent6"/>
              </a:solidFill>
              <a:ln w="12700" algn="ctr">
                <a:noFill/>
                <a:miter lim="800000"/>
                <a:headEnd/>
                <a:tailEnd/>
              </a:ln>
            </p:spPr>
            <p:txBody>
              <a:bodyPr wrap="none" lIns="0" tIns="0" rIns="0" bIns="0" anchor="ctr"/>
              <a:lstStyle/>
              <a:p>
                <a:pPr algn="l" defTabSz="1019368" rtl="0" fontAlgn="base">
                  <a:spcBef>
                    <a:spcPct val="0"/>
                  </a:spcBef>
                  <a:spcAft>
                    <a:spcPct val="0"/>
                  </a:spcAft>
                  <a:defRPr/>
                </a:pPr>
                <a:endParaRPr lang="en-GB" sz="1100" kern="1200" dirty="0">
                  <a:solidFill>
                    <a:srgbClr val="002776"/>
                  </a:solidFill>
                  <a:latin typeface="Arial" charset="0"/>
                  <a:ea typeface="+mn-ea"/>
                  <a:cs typeface="Arial" charset="0"/>
                </a:endParaRPr>
              </a:p>
            </p:txBody>
          </p:sp>
          <p:sp>
            <p:nvSpPr>
              <p:cNvPr id="15" name="Rectangle 19"/>
              <p:cNvSpPr>
                <a:spLocks noChangeArrowheads="1"/>
              </p:cNvSpPr>
              <p:nvPr userDrawn="1">
                <p:custDataLst>
                  <p:tags r:id="rId8"/>
                </p:custDataLst>
              </p:nvPr>
            </p:nvSpPr>
            <p:spPr bwMode="auto">
              <a:xfrm>
                <a:off x="12719525" y="2395687"/>
                <a:ext cx="377428" cy="448047"/>
              </a:xfrm>
              <a:prstGeom prst="rect">
                <a:avLst/>
              </a:prstGeom>
              <a:noFill/>
              <a:ln w="12700" algn="ctr">
                <a:noFill/>
                <a:miter lim="800000"/>
                <a:headEnd/>
                <a:tailEnd/>
              </a:ln>
            </p:spPr>
            <p:txBody>
              <a:bodyPr wrap="none" lIns="0" tIns="0" rIns="0" bIns="0">
                <a:spAutoFit/>
              </a:bodyPr>
              <a:lstStyle/>
              <a:p>
                <a:pPr algn="l" defTabSz="1019368" rtl="0" fontAlgn="base">
                  <a:spcBef>
                    <a:spcPct val="0"/>
                  </a:spcBef>
                  <a:spcAft>
                    <a:spcPct val="0"/>
                  </a:spcAft>
                  <a:defRPr/>
                </a:pPr>
                <a:r>
                  <a:rPr lang="en-GB" sz="1100" kern="1200" dirty="0">
                    <a:solidFill>
                      <a:srgbClr val="002776"/>
                    </a:solidFill>
                    <a:latin typeface="Arial" charset="0"/>
                    <a:ea typeface="+mn-ea"/>
                    <a:cs typeface="Arial" charset="0"/>
                  </a:rPr>
                  <a:t>R 201</a:t>
                </a:r>
              </a:p>
              <a:p>
                <a:pPr algn="l" defTabSz="1019368" rtl="0" fontAlgn="base">
                  <a:spcBef>
                    <a:spcPct val="0"/>
                  </a:spcBef>
                  <a:spcAft>
                    <a:spcPct val="0"/>
                  </a:spcAft>
                  <a:defRPr/>
                </a:pPr>
                <a:r>
                  <a:rPr lang="en-GB" sz="1100" kern="1200" dirty="0">
                    <a:solidFill>
                      <a:srgbClr val="002776"/>
                    </a:solidFill>
                    <a:latin typeface="Arial" charset="0"/>
                    <a:ea typeface="+mn-ea"/>
                    <a:cs typeface="Arial" charset="0"/>
                  </a:rPr>
                  <a:t>G 221</a:t>
                </a:r>
              </a:p>
              <a:p>
                <a:pPr algn="l" defTabSz="1019368" rtl="0" fontAlgn="base">
                  <a:spcBef>
                    <a:spcPct val="0"/>
                  </a:spcBef>
                  <a:spcAft>
                    <a:spcPct val="0"/>
                  </a:spcAft>
                  <a:defRPr/>
                </a:pPr>
                <a:r>
                  <a:rPr lang="en-GB" sz="1100" kern="1200" dirty="0">
                    <a:solidFill>
                      <a:srgbClr val="002776"/>
                    </a:solidFill>
                    <a:latin typeface="Arial" charset="0"/>
                    <a:ea typeface="+mn-ea"/>
                    <a:cs typeface="Arial" charset="0"/>
                  </a:rPr>
                  <a:t>B 3</a:t>
                </a:r>
              </a:p>
            </p:txBody>
          </p:sp>
        </p:grpSp>
        <p:grpSp>
          <p:nvGrpSpPr>
            <p:cNvPr id="9" name="Group 51"/>
            <p:cNvGrpSpPr>
              <a:grpSpLocks/>
            </p:cNvGrpSpPr>
            <p:nvPr userDrawn="1"/>
          </p:nvGrpSpPr>
          <p:grpSpPr bwMode="auto">
            <a:xfrm>
              <a:off x="-967888" y="798606"/>
              <a:ext cx="464559" cy="584268"/>
              <a:chOff x="12661025" y="-640070"/>
              <a:chExt cx="464559" cy="584268"/>
            </a:xfrm>
          </p:grpSpPr>
          <p:sp>
            <p:nvSpPr>
              <p:cNvPr id="12" name="Rectangle 25"/>
              <p:cNvSpPr>
                <a:spLocks noChangeArrowheads="1"/>
              </p:cNvSpPr>
              <p:nvPr userDrawn="1">
                <p:custDataLst>
                  <p:tags r:id="rId5"/>
                </p:custDataLst>
              </p:nvPr>
            </p:nvSpPr>
            <p:spPr bwMode="auto">
              <a:xfrm>
                <a:off x="12661025" y="-640070"/>
                <a:ext cx="464559" cy="584268"/>
              </a:xfrm>
              <a:prstGeom prst="rect">
                <a:avLst/>
              </a:prstGeom>
              <a:solidFill>
                <a:schemeClr val="accent2"/>
              </a:solidFill>
              <a:ln w="12700" algn="ctr">
                <a:noFill/>
                <a:miter lim="800000"/>
                <a:headEnd/>
                <a:tailEnd/>
              </a:ln>
            </p:spPr>
            <p:txBody>
              <a:bodyPr wrap="none" lIns="0" tIns="0" rIns="0" bIns="0" anchor="ctr"/>
              <a:lstStyle/>
              <a:p>
                <a:pPr algn="l" defTabSz="1019368" rtl="0" fontAlgn="base">
                  <a:spcBef>
                    <a:spcPct val="0"/>
                  </a:spcBef>
                  <a:spcAft>
                    <a:spcPct val="0"/>
                  </a:spcAft>
                  <a:defRPr/>
                </a:pPr>
                <a:endParaRPr lang="en-GB" sz="1100" kern="1200" dirty="0">
                  <a:solidFill>
                    <a:srgbClr val="002776"/>
                  </a:solidFill>
                  <a:latin typeface="Arial" charset="0"/>
                  <a:ea typeface="+mn-ea"/>
                  <a:cs typeface="Arial" charset="0"/>
                </a:endParaRPr>
              </a:p>
            </p:txBody>
          </p:sp>
          <p:sp>
            <p:nvSpPr>
              <p:cNvPr id="13" name="Rectangle 15"/>
              <p:cNvSpPr>
                <a:spLocks noChangeArrowheads="1"/>
              </p:cNvSpPr>
              <p:nvPr userDrawn="1">
                <p:custDataLst>
                  <p:tags r:id="rId6"/>
                </p:custDataLst>
              </p:nvPr>
            </p:nvSpPr>
            <p:spPr bwMode="auto">
              <a:xfrm>
                <a:off x="12719525" y="-578151"/>
                <a:ext cx="377428" cy="448047"/>
              </a:xfrm>
              <a:prstGeom prst="rect">
                <a:avLst/>
              </a:prstGeom>
              <a:noFill/>
              <a:ln w="12700" algn="ctr">
                <a:noFill/>
                <a:miter lim="800000"/>
                <a:headEnd/>
                <a:tailEnd/>
              </a:ln>
            </p:spPr>
            <p:txBody>
              <a:bodyPr wrap="none" lIns="0" tIns="0" rIns="0" bIns="0">
                <a:spAutoFit/>
              </a:bodyPr>
              <a:lstStyle/>
              <a:p>
                <a:pPr algn="l" defTabSz="1019368" rtl="0" fontAlgn="base">
                  <a:spcBef>
                    <a:spcPct val="0"/>
                  </a:spcBef>
                  <a:spcAft>
                    <a:spcPct val="0"/>
                  </a:spcAft>
                  <a:defRPr/>
                </a:pPr>
                <a:r>
                  <a:rPr lang="en-GB" sz="1100" kern="1200" dirty="0">
                    <a:solidFill>
                      <a:srgbClr val="FFFFFF"/>
                    </a:solidFill>
                    <a:latin typeface="Arial" charset="0"/>
                    <a:ea typeface="+mn-ea"/>
                    <a:cs typeface="Arial" charset="0"/>
                  </a:rPr>
                  <a:t>R 146</a:t>
                </a:r>
              </a:p>
              <a:p>
                <a:pPr algn="l" defTabSz="1019368" rtl="0" fontAlgn="base">
                  <a:spcBef>
                    <a:spcPct val="0"/>
                  </a:spcBef>
                  <a:spcAft>
                    <a:spcPct val="0"/>
                  </a:spcAft>
                  <a:defRPr/>
                </a:pPr>
                <a:r>
                  <a:rPr lang="en-GB" sz="1100" kern="1200" dirty="0">
                    <a:solidFill>
                      <a:srgbClr val="FFFFFF"/>
                    </a:solidFill>
                    <a:latin typeface="Arial" charset="0"/>
                    <a:ea typeface="+mn-ea"/>
                    <a:cs typeface="Arial" charset="0"/>
                  </a:rPr>
                  <a:t>G 212</a:t>
                </a:r>
              </a:p>
              <a:p>
                <a:pPr algn="l" defTabSz="1019368" rtl="0" fontAlgn="base">
                  <a:spcBef>
                    <a:spcPct val="0"/>
                  </a:spcBef>
                  <a:spcAft>
                    <a:spcPct val="0"/>
                  </a:spcAft>
                  <a:defRPr/>
                </a:pPr>
                <a:r>
                  <a:rPr lang="en-GB" sz="1100" kern="1200" dirty="0">
                    <a:solidFill>
                      <a:srgbClr val="FFFFFF"/>
                    </a:solidFill>
                    <a:latin typeface="Arial" charset="0"/>
                    <a:ea typeface="+mn-ea"/>
                    <a:cs typeface="Arial" charset="0"/>
                  </a:rPr>
                  <a:t>B 0</a:t>
                </a:r>
              </a:p>
            </p:txBody>
          </p:sp>
        </p:grpSp>
      </p:grpSp>
      <p:graphicFrame>
        <p:nvGraphicFramePr>
          <p:cNvPr id="24" name="Rectangle 2" hidden="1"/>
          <p:cNvGraphicFramePr>
            <a:graphicFrameLocks/>
          </p:cNvGraphicFramePr>
          <p:nvPr>
            <p:custDataLst>
              <p:tags r:id="rId3"/>
            </p:custDataLst>
          </p:nvPr>
        </p:nvGraphicFramePr>
        <p:xfrm>
          <a:off x="0" y="0"/>
          <a:ext cx="160680" cy="179953"/>
        </p:xfrm>
        <a:graphic>
          <a:graphicData uri="http://schemas.openxmlformats.org/presentationml/2006/ole">
            <mc:AlternateContent xmlns:mc="http://schemas.openxmlformats.org/markup-compatibility/2006">
              <mc:Choice xmlns:v="urn:schemas-microsoft-com:vml" Requires="v">
                <p:oleObj spid="_x0000_s301061" name="think-cell Slide" r:id="rId18" imgW="0" imgH="0" progId="TCLayout.ActiveDocument.1">
                  <p:embed/>
                </p:oleObj>
              </mc:Choice>
              <mc:Fallback>
                <p:oleObj name="think-cell Slide" r:id="rId18" imgW="0" imgH="0" progId="TCLayout.ActiveDocument.1">
                  <p:embed/>
                  <p:pic>
                    <p:nvPicPr>
                      <p:cNvPr id="0"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60680" cy="179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5" name="Picture 5" descr="DEL_PRI_RGB"/>
          <p:cNvPicPr>
            <a:picLocks noChangeArrowheads="1"/>
          </p:cNvPicPr>
          <p:nvPr userDrawn="1"/>
        </p:nvPicPr>
        <p:blipFill>
          <a:blip r:embed="rId19" cstate="print"/>
          <a:srcRect l="7785" t="27351" r="9871" b="25598"/>
          <a:stretch>
            <a:fillRect/>
          </a:stretch>
        </p:blipFill>
        <p:spPr bwMode="auto">
          <a:xfrm>
            <a:off x="347560" y="325716"/>
            <a:ext cx="2581365" cy="604644"/>
          </a:xfrm>
          <a:prstGeom prst="rect">
            <a:avLst/>
          </a:prstGeom>
          <a:noFill/>
          <a:ln w="9525">
            <a:noFill/>
            <a:miter lim="800000"/>
            <a:headEnd/>
            <a:tailEnd/>
          </a:ln>
        </p:spPr>
      </p:pic>
      <p:sp>
        <p:nvSpPr>
          <p:cNvPr id="120836" name="Text Placeholder 2"/>
          <p:cNvSpPr>
            <a:spLocks noGrp="1"/>
          </p:cNvSpPr>
          <p:nvPr>
            <p:ph type="subTitle" idx="1"/>
          </p:nvPr>
        </p:nvSpPr>
        <p:spPr>
          <a:xfrm>
            <a:off x="420779" y="6894247"/>
            <a:ext cx="5214938" cy="258902"/>
          </a:xfrm>
          <a:prstGeom prst="rect">
            <a:avLst/>
          </a:prstGeom>
        </p:spPr>
        <p:txBody>
          <a:bodyPr lIns="0" tIns="0" rIns="0" bIns="0">
            <a:spAutoFit/>
          </a:bodyPr>
          <a:lstStyle>
            <a:lvl1pPr marL="0" indent="0" eaLnBrk="1" hangingPunct="1">
              <a:lnSpc>
                <a:spcPct val="106000"/>
              </a:lnSpc>
              <a:spcBef>
                <a:spcPct val="15000"/>
              </a:spcBef>
              <a:buFont typeface="Wingdings 2" pitchFamily="18" charset="2"/>
              <a:buNone/>
              <a:defRPr b="1" smtClean="0"/>
            </a:lvl1pPr>
          </a:lstStyle>
          <a:p>
            <a:r>
              <a:rPr lang="en-US" noProof="0" smtClean="0"/>
              <a:t>Click to edit Master subtitle style</a:t>
            </a:r>
            <a:endParaRPr lang="en-US" noProof="0"/>
          </a:p>
        </p:txBody>
      </p:sp>
      <p:sp>
        <p:nvSpPr>
          <p:cNvPr id="110" name="Title Placeholder 1"/>
          <p:cNvSpPr>
            <a:spLocks noGrp="1"/>
          </p:cNvSpPr>
          <p:nvPr>
            <p:ph type="ctrTitle"/>
          </p:nvPr>
        </p:nvSpPr>
        <p:spPr>
          <a:xfrm>
            <a:off x="1257301" y="3271839"/>
            <a:ext cx="4397374" cy="1279525"/>
          </a:xfrm>
          <a:prstGeom prst="rect">
            <a:avLst/>
          </a:prstGeom>
        </p:spPr>
        <p:txBody>
          <a:bodyPr/>
          <a:lstStyle>
            <a:lvl1pPr marL="0" marR="0" indent="0" defTabSz="1067593" rtl="0" eaLnBrk="0" fontAlgn="base" latinLnBrk="0" hangingPunct="0">
              <a:lnSpc>
                <a:spcPts val="3120"/>
              </a:lnSpc>
              <a:spcBef>
                <a:spcPct val="0"/>
              </a:spcBef>
              <a:spcAft>
                <a:spcPct val="0"/>
              </a:spcAft>
              <a:tabLst/>
              <a:defRPr sz="3100" b="0">
                <a:solidFill>
                  <a:schemeClr val="tx2"/>
                </a:solidFill>
                <a:latin typeface="Times New Roman" pitchFamily="18" charset="0"/>
              </a:defRPr>
            </a:lvl1pPr>
          </a:lstStyle>
          <a:p>
            <a:pPr lvl="0"/>
            <a:r>
              <a:rPr lang="en-US" noProof="0" smtClean="0"/>
              <a:t>Click to edit Master title style</a:t>
            </a:r>
          </a:p>
        </p:txBody>
      </p:sp>
    </p:spTree>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graphicFrame>
        <p:nvGraphicFramePr>
          <p:cNvPr id="4" name="Rectangle 1" hidden="1"/>
          <p:cNvGraphicFramePr>
            <a:graphicFrameLocks/>
          </p:cNvGraphicFramePr>
          <p:nvPr>
            <p:custDataLst>
              <p:tags r:id="rId2"/>
            </p:custDataLst>
          </p:nvPr>
        </p:nvGraphicFramePr>
        <p:xfrm>
          <a:off x="0" y="0"/>
          <a:ext cx="160680" cy="179953"/>
        </p:xfrm>
        <a:graphic>
          <a:graphicData uri="http://schemas.openxmlformats.org/presentationml/2006/ole">
            <mc:AlternateContent xmlns:mc="http://schemas.openxmlformats.org/markup-compatibility/2006">
              <mc:Choice xmlns:v="urn:schemas-microsoft-com:vml" Requires="v">
                <p:oleObj spid="_x0000_s302085" name="think-cell Slide" r:id="rId6" imgW="0" imgH="0" progId="TCLayout.ActiveDocument.1">
                  <p:embed/>
                </p:oleObj>
              </mc:Choice>
              <mc:Fallback>
                <p:oleObj name="think-cell Slide" r:id="rId6" imgW="0" imgH="0" progId="TCLayout.ActiveDocument.1">
                  <p:embed/>
                  <p:pic>
                    <p:nvPicPr>
                      <p:cNvPr id="0"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60680" cy="179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itle Placeholder 1"/>
          <p:cNvSpPr>
            <a:spLocks noGrp="1"/>
          </p:cNvSpPr>
          <p:nvPr>
            <p:ph type="title"/>
          </p:nvPr>
        </p:nvSpPr>
        <p:spPr bwMode="auto">
          <a:xfrm>
            <a:off x="436632" y="340113"/>
            <a:ext cx="9186725" cy="674824"/>
          </a:xfrm>
          <a:prstGeom prst="rect">
            <a:avLst/>
          </a:prstGeom>
          <a:noFill/>
          <a:ln w="9525">
            <a:noFill/>
            <a:miter lim="800000"/>
            <a:headEnd/>
            <a:tailEnd/>
          </a:ln>
        </p:spPr>
        <p:txBody>
          <a:bodyPr/>
          <a:lstStyle/>
          <a:p>
            <a:pPr lvl="0"/>
            <a:r>
              <a:rPr lang="en-US" noProof="0" smtClean="0"/>
              <a:t>Click to edit Master title style</a:t>
            </a:r>
            <a:endParaRPr lang="en-US" noProof="0" dirty="0" smtClean="0"/>
          </a:p>
        </p:txBody>
      </p:sp>
      <p:sp>
        <p:nvSpPr>
          <p:cNvPr id="11" name="Text Placeholder 7"/>
          <p:cNvSpPr>
            <a:spLocks noGrp="1"/>
          </p:cNvSpPr>
          <p:nvPr>
            <p:ph type="body" sz="quarter" idx="12"/>
          </p:nvPr>
        </p:nvSpPr>
        <p:spPr>
          <a:xfrm>
            <a:off x="436631" y="1274071"/>
            <a:ext cx="9186726" cy="5879079"/>
          </a:xfrm>
          <a:prstGeom prst="rect">
            <a:avLst/>
          </a:prstGeom>
        </p:spPr>
        <p:txBody>
          <a:bodyPr wrap="square" lIns="0" tIns="0" rIns="0" bIns="0"/>
          <a:lstStyle>
            <a:lvl1pPr>
              <a:lnSpc>
                <a:spcPct val="106000"/>
              </a:lnSpc>
              <a:spcBef>
                <a:spcPts val="1498"/>
              </a:spcBef>
              <a:spcAft>
                <a:spcPts val="0"/>
              </a:spcAft>
              <a:defRPr/>
            </a:lvl1pPr>
            <a:lvl3pPr>
              <a:lnSpc>
                <a:spcPct val="106000"/>
              </a:lnSpc>
              <a:spcBef>
                <a:spcPts val="642"/>
              </a:spcBef>
              <a:spcAft>
                <a:spcPts val="0"/>
              </a:spcAft>
              <a:defRPr/>
            </a:lvl3pPr>
            <a:lvl4pPr>
              <a:lnSpc>
                <a:spcPct val="106000"/>
              </a:lnSpc>
              <a:spcBef>
                <a:spcPts val="642"/>
              </a:spcBef>
              <a:spcAft>
                <a:spcPts val="0"/>
              </a:spcAft>
              <a:defRPr/>
            </a:lvl4pPr>
            <a:lvl5pPr>
              <a:lnSpc>
                <a:spcPct val="106000"/>
              </a:lnSpc>
              <a:spcBef>
                <a:spcPts val="642"/>
              </a:spcBef>
              <a:spcAft>
                <a:spcPts val="0"/>
              </a:spcAf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8" name="Slide Number Placeholder 3"/>
          <p:cNvSpPr>
            <a:spLocks noGrp="1"/>
          </p:cNvSpPr>
          <p:nvPr>
            <p:ph type="sldNum" sz="quarter" idx="13"/>
            <p:custDataLst>
              <p:tags r:id="rId3"/>
            </p:custDataLst>
          </p:nvPr>
        </p:nvSpPr>
        <p:spPr/>
        <p:txBody>
          <a:bodyPr/>
          <a:lstStyle>
            <a:lvl1pPr>
              <a:defRPr/>
            </a:lvl1pPr>
          </a:lstStyle>
          <a:p>
            <a:pPr algn="l" rtl="0" fontAlgn="base">
              <a:lnSpc>
                <a:spcPts val="1254"/>
              </a:lnSpc>
              <a:spcBef>
                <a:spcPct val="0"/>
              </a:spcBef>
              <a:spcAft>
                <a:spcPct val="0"/>
              </a:spcAft>
            </a:pPr>
            <a:fld id="{07DDA470-64EC-4838-8513-FA93D4181BA0}" type="slidenum">
              <a:rPr lang="en-US" sz="1100" b="1" kern="1200">
                <a:solidFill>
                  <a:srgbClr val="002776"/>
                </a:solidFill>
                <a:latin typeface="Arial" charset="0"/>
                <a:ea typeface="+mn-ea"/>
                <a:cs typeface="Arial" charset="0"/>
              </a:rPr>
              <a:pPr algn="l" rtl="0" fontAlgn="base">
                <a:lnSpc>
                  <a:spcPts val="1254"/>
                </a:lnSpc>
                <a:spcBef>
                  <a:spcPct val="0"/>
                </a:spcBef>
                <a:spcAft>
                  <a:spcPct val="0"/>
                </a:spcAft>
              </a:pPr>
              <a:t>‹#›</a:t>
            </a:fld>
            <a:endParaRPr lang="en-US" sz="1100" b="1" kern="1200" dirty="0">
              <a:solidFill>
                <a:srgbClr val="002776"/>
              </a:solidFill>
              <a:latin typeface="Arial" charset="0"/>
              <a:ea typeface="+mn-ea"/>
              <a:cs typeface="Arial" charset="0"/>
            </a:endParaRPr>
          </a:p>
        </p:txBody>
      </p:sp>
      <p:sp>
        <p:nvSpPr>
          <p:cNvPr id="9" name="Footer Placeholder 4"/>
          <p:cNvSpPr>
            <a:spLocks noGrp="1"/>
          </p:cNvSpPr>
          <p:nvPr>
            <p:ph type="ftr" sz="quarter" idx="14"/>
            <p:custDataLst>
              <p:tags r:id="rId4"/>
            </p:custDataLst>
          </p:nvPr>
        </p:nvSpPr>
        <p:spPr/>
        <p:txBody>
          <a:bodyPr/>
          <a:lstStyle>
            <a:lvl1pPr>
              <a:defRPr/>
            </a:lvl1pPr>
          </a:lstStyle>
          <a:p>
            <a:pPr algn="l" rtl="0" fontAlgn="base">
              <a:lnSpc>
                <a:spcPts val="1254"/>
              </a:lnSpc>
              <a:spcBef>
                <a:spcPct val="0"/>
              </a:spcBef>
              <a:spcAft>
                <a:spcPct val="0"/>
              </a:spcAft>
            </a:pPr>
            <a:endParaRPr lang="en-US" sz="1100" kern="1200" dirty="0">
              <a:solidFill>
                <a:srgbClr val="002776"/>
              </a:solidFill>
              <a:latin typeface="Arial" charset="0"/>
              <a:ea typeface="+mn-ea"/>
              <a:cs typeface="Arial" charset="0"/>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graphicFrame>
        <p:nvGraphicFramePr>
          <p:cNvPr id="5" name="Rectangle 1" hidden="1"/>
          <p:cNvGraphicFramePr>
            <a:graphicFrameLocks/>
          </p:cNvGraphicFramePr>
          <p:nvPr>
            <p:custDataLst>
              <p:tags r:id="rId2"/>
            </p:custDataLst>
          </p:nvPr>
        </p:nvGraphicFramePr>
        <p:xfrm>
          <a:off x="0" y="0"/>
          <a:ext cx="160680" cy="179953"/>
        </p:xfrm>
        <a:graphic>
          <a:graphicData uri="http://schemas.openxmlformats.org/presentationml/2006/ole">
            <mc:AlternateContent xmlns:mc="http://schemas.openxmlformats.org/markup-compatibility/2006">
              <mc:Choice xmlns:v="urn:schemas-microsoft-com:vml" Requires="v">
                <p:oleObj spid="_x0000_s303109" name="think-cell Slide" r:id="rId6" imgW="0" imgH="0" progId="TCLayout.ActiveDocument.1">
                  <p:embed/>
                </p:oleObj>
              </mc:Choice>
              <mc:Fallback>
                <p:oleObj name="think-cell Slide" r:id="rId6" imgW="0" imgH="0" progId="TCLayout.ActiveDocument.1">
                  <p:embed/>
                  <p:pic>
                    <p:nvPicPr>
                      <p:cNvPr id="0"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60680" cy="179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Placeholder 1"/>
          <p:cNvSpPr>
            <a:spLocks noGrp="1"/>
          </p:cNvSpPr>
          <p:nvPr>
            <p:ph type="title"/>
          </p:nvPr>
        </p:nvSpPr>
        <p:spPr bwMode="auto">
          <a:xfrm>
            <a:off x="436632" y="340113"/>
            <a:ext cx="9186725" cy="674824"/>
          </a:xfrm>
          <a:prstGeom prst="rect">
            <a:avLst/>
          </a:prstGeom>
          <a:noFill/>
          <a:ln w="9525">
            <a:noFill/>
            <a:miter lim="800000"/>
            <a:headEnd/>
            <a:tailEnd/>
          </a:ln>
        </p:spPr>
        <p:txBody>
          <a:bodyPr/>
          <a:lstStyle/>
          <a:p>
            <a:pPr lvl="0"/>
            <a:r>
              <a:rPr lang="en-US" noProof="0" smtClean="0"/>
              <a:t>Click to edit Master title style</a:t>
            </a:r>
          </a:p>
        </p:txBody>
      </p:sp>
      <p:sp>
        <p:nvSpPr>
          <p:cNvPr id="10" name="Text Placeholder 9"/>
          <p:cNvSpPr>
            <a:spLocks noGrp="1"/>
          </p:cNvSpPr>
          <p:nvPr>
            <p:ph type="body" sz="quarter" idx="12"/>
          </p:nvPr>
        </p:nvSpPr>
        <p:spPr>
          <a:xfrm>
            <a:off x="436632" y="1274071"/>
            <a:ext cx="4448268" cy="5879079"/>
          </a:xfrm>
          <a:prstGeom prst="rect">
            <a:avLst/>
          </a:prstGeom>
        </p:spPr>
        <p:txBody>
          <a:bodyPr lIns="0" tIns="0" r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2" name="Text Placeholder 11"/>
          <p:cNvSpPr>
            <a:spLocks noGrp="1"/>
          </p:cNvSpPr>
          <p:nvPr>
            <p:ph type="body" sz="quarter" idx="13"/>
          </p:nvPr>
        </p:nvSpPr>
        <p:spPr>
          <a:xfrm>
            <a:off x="5175575" y="1274071"/>
            <a:ext cx="4447782" cy="5879079"/>
          </a:xfrm>
          <a:prstGeom prst="rect">
            <a:avLst/>
          </a:prstGeom>
        </p:spPr>
        <p:txBody>
          <a:bodyPr lIns="0" tIns="0" r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Slide Number Placeholder 9"/>
          <p:cNvSpPr>
            <a:spLocks noGrp="1"/>
          </p:cNvSpPr>
          <p:nvPr>
            <p:ph type="sldNum" sz="quarter" idx="14"/>
            <p:custDataLst>
              <p:tags r:id="rId3"/>
            </p:custDataLst>
          </p:nvPr>
        </p:nvSpPr>
        <p:spPr/>
        <p:txBody>
          <a:bodyPr/>
          <a:lstStyle>
            <a:lvl1pPr>
              <a:defRPr/>
            </a:lvl1pPr>
          </a:lstStyle>
          <a:p>
            <a:pPr algn="l" rtl="0" fontAlgn="base">
              <a:lnSpc>
                <a:spcPts val="1254"/>
              </a:lnSpc>
              <a:spcBef>
                <a:spcPct val="0"/>
              </a:spcBef>
              <a:spcAft>
                <a:spcPct val="0"/>
              </a:spcAft>
            </a:pPr>
            <a:fld id="{F4DAC4A7-70A2-4D69-9E7D-CA1A422029CA}" type="slidenum">
              <a:rPr lang="en-US" sz="1100" b="1" kern="1200">
                <a:solidFill>
                  <a:srgbClr val="002776"/>
                </a:solidFill>
                <a:latin typeface="Arial" charset="0"/>
                <a:ea typeface="+mn-ea"/>
                <a:cs typeface="Arial" charset="0"/>
              </a:rPr>
              <a:pPr algn="l" rtl="0" fontAlgn="base">
                <a:lnSpc>
                  <a:spcPts val="1254"/>
                </a:lnSpc>
                <a:spcBef>
                  <a:spcPct val="0"/>
                </a:spcBef>
                <a:spcAft>
                  <a:spcPct val="0"/>
                </a:spcAft>
              </a:pPr>
              <a:t>‹#›</a:t>
            </a:fld>
            <a:endParaRPr lang="en-US" sz="1100" b="1" kern="1200" dirty="0">
              <a:solidFill>
                <a:srgbClr val="002776"/>
              </a:solidFill>
              <a:latin typeface="Arial" charset="0"/>
              <a:ea typeface="+mn-ea"/>
              <a:cs typeface="Arial" charset="0"/>
            </a:endParaRPr>
          </a:p>
        </p:txBody>
      </p:sp>
      <p:sp>
        <p:nvSpPr>
          <p:cNvPr id="11" name="Footer Placeholder 10"/>
          <p:cNvSpPr>
            <a:spLocks noGrp="1"/>
          </p:cNvSpPr>
          <p:nvPr>
            <p:ph type="ftr" sz="quarter" idx="15"/>
            <p:custDataLst>
              <p:tags r:id="rId4"/>
            </p:custDataLst>
          </p:nvPr>
        </p:nvSpPr>
        <p:spPr/>
        <p:txBody>
          <a:bodyPr/>
          <a:lstStyle>
            <a:lvl1pPr>
              <a:defRPr/>
            </a:lvl1pPr>
          </a:lstStyle>
          <a:p>
            <a:pPr algn="l" rtl="0" fontAlgn="base">
              <a:lnSpc>
                <a:spcPts val="1254"/>
              </a:lnSpc>
              <a:spcBef>
                <a:spcPct val="0"/>
              </a:spcBef>
              <a:spcAft>
                <a:spcPct val="0"/>
              </a:spcAft>
            </a:pPr>
            <a:endParaRPr lang="en-US" sz="1100" kern="1200" dirty="0">
              <a:solidFill>
                <a:srgbClr val="002776"/>
              </a:solidFill>
              <a:latin typeface="Arial" charset="0"/>
              <a:ea typeface="+mn-ea"/>
              <a:cs typeface="Arial" charset="0"/>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Divider">
    <p:bg>
      <p:bgRef idx="1001">
        <a:schemeClr val="bg2"/>
      </p:bgRef>
    </p:bg>
    <p:spTree>
      <p:nvGrpSpPr>
        <p:cNvPr id="1" name=""/>
        <p:cNvGrpSpPr/>
        <p:nvPr/>
      </p:nvGrpSpPr>
      <p:grpSpPr>
        <a:xfrm>
          <a:off x="0" y="0"/>
          <a:ext cx="0" cy="0"/>
          <a:chOff x="0" y="0"/>
          <a:chExt cx="0" cy="0"/>
        </a:xfrm>
      </p:grpSpPr>
      <p:graphicFrame>
        <p:nvGraphicFramePr>
          <p:cNvPr id="3" name="Rectangle 2" hidden="1"/>
          <p:cNvGraphicFramePr>
            <a:graphicFrameLocks/>
          </p:cNvGraphicFramePr>
          <p:nvPr>
            <p:custDataLst>
              <p:tags r:id="rId3"/>
            </p:custDataLst>
          </p:nvPr>
        </p:nvGraphicFramePr>
        <p:xfrm>
          <a:off x="0" y="0"/>
          <a:ext cx="160680" cy="179953"/>
        </p:xfrm>
        <a:graphic>
          <a:graphicData uri="http://schemas.openxmlformats.org/presentationml/2006/ole">
            <mc:AlternateContent xmlns:mc="http://schemas.openxmlformats.org/markup-compatibility/2006">
              <mc:Choice xmlns:v="urn:schemas-microsoft-com:vml" Requires="v">
                <p:oleObj spid="_x0000_s305157" name="think-cell Slide" r:id="rId5" imgW="0" imgH="0" progId="TCLayout.ActiveDocument.1">
                  <p:embed/>
                </p:oleObj>
              </mc:Choice>
              <mc:Fallback>
                <p:oleObj name="think-cell Slide" r:id="rId5" imgW="0" imgH="0" progId="TCLayout.ActiveDocument.1">
                  <p:embed/>
                  <p:pic>
                    <p:nvPicPr>
                      <p:cNvPr id="0"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60680" cy="179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Placeholder 1"/>
          <p:cNvSpPr>
            <a:spLocks noGrp="1"/>
          </p:cNvSpPr>
          <p:nvPr>
            <p:ph type="ctrTitle"/>
          </p:nvPr>
        </p:nvSpPr>
        <p:spPr>
          <a:xfrm>
            <a:off x="1257300" y="2967794"/>
            <a:ext cx="6829337" cy="1448696"/>
          </a:xfrm>
        </p:spPr>
        <p:txBody>
          <a:bodyPr/>
          <a:lstStyle>
            <a:lvl1pPr>
              <a:lnSpc>
                <a:spcPts val="5447"/>
              </a:lnSpc>
              <a:defRPr sz="5800" b="0">
                <a:solidFill>
                  <a:schemeClr val="tx2"/>
                </a:solidFill>
                <a:latin typeface="Times New Roman" pitchFamily="18" charset="0"/>
              </a:defRPr>
            </a:lvl1pPr>
          </a:lstStyle>
          <a:p>
            <a:r>
              <a:rPr lang="en-US" noProof="0" smtClean="0"/>
              <a:t>Click to edit Master title style</a:t>
            </a:r>
            <a:endParaRPr lang="en-US" noProof="0"/>
          </a:p>
        </p:txBody>
      </p:sp>
    </p:spTree>
  </p:cSld>
  <p:clrMapOvr>
    <a:overrideClrMapping bg1="dk1" tx1="lt1" bg2="dk2" tx2="lt2" accent1="accent1" accent2="accent2" accent3="accent3" accent4="accent4" accent5="accent5" accent6="accent6" hlink="hlink" folHlink="folHlink"/>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93601" y="1764728"/>
            <a:ext cx="8550990" cy="655761"/>
          </a:xfrm>
        </p:spPr>
        <p:txBody>
          <a:bodyPr>
            <a:noAutofit/>
          </a:bodyPr>
          <a:lstStyle>
            <a:lvl1pPr algn="l">
              <a:defRPr sz="40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602305" y="2499356"/>
            <a:ext cx="7041992" cy="1986686"/>
          </a:xfrm>
        </p:spPr>
        <p:txBody>
          <a:bodyPr/>
          <a:lstStyle>
            <a:lvl1pPr marL="0" indent="0" algn="l">
              <a:buNone/>
              <a:defRPr>
                <a:solidFill>
                  <a:schemeClr val="bg1">
                    <a:lumMod val="75000"/>
                  </a:schemeClr>
                </a:solidFill>
              </a:defRPr>
            </a:lvl1pPr>
            <a:lvl2pPr marL="570643" indent="0" algn="ctr">
              <a:buNone/>
              <a:defRPr>
                <a:solidFill>
                  <a:schemeClr val="tx1">
                    <a:tint val="75000"/>
                  </a:schemeClr>
                </a:solidFill>
              </a:defRPr>
            </a:lvl2pPr>
            <a:lvl3pPr marL="1141285" indent="0" algn="ctr">
              <a:buNone/>
              <a:defRPr>
                <a:solidFill>
                  <a:schemeClr val="tx1">
                    <a:tint val="75000"/>
                  </a:schemeClr>
                </a:solidFill>
              </a:defRPr>
            </a:lvl3pPr>
            <a:lvl4pPr marL="1711928" indent="0" algn="ctr">
              <a:buNone/>
              <a:defRPr>
                <a:solidFill>
                  <a:schemeClr val="tx1">
                    <a:tint val="75000"/>
                  </a:schemeClr>
                </a:solidFill>
              </a:defRPr>
            </a:lvl4pPr>
            <a:lvl5pPr marL="2282570" indent="0" algn="ctr">
              <a:buNone/>
              <a:defRPr>
                <a:solidFill>
                  <a:schemeClr val="tx1">
                    <a:tint val="75000"/>
                  </a:schemeClr>
                </a:solidFill>
              </a:defRPr>
            </a:lvl5pPr>
            <a:lvl6pPr marL="2853213" indent="0" algn="ctr">
              <a:buNone/>
              <a:defRPr>
                <a:solidFill>
                  <a:schemeClr val="tx1">
                    <a:tint val="75000"/>
                  </a:schemeClr>
                </a:solidFill>
              </a:defRPr>
            </a:lvl6pPr>
            <a:lvl7pPr marL="3423856" indent="0" algn="ctr">
              <a:buNone/>
              <a:defRPr>
                <a:solidFill>
                  <a:schemeClr val="tx1">
                    <a:tint val="75000"/>
                  </a:schemeClr>
                </a:solidFill>
              </a:defRPr>
            </a:lvl7pPr>
            <a:lvl8pPr marL="3994498" indent="0" algn="ctr">
              <a:buNone/>
              <a:defRPr>
                <a:solidFill>
                  <a:schemeClr val="tx1">
                    <a:tint val="75000"/>
                  </a:schemeClr>
                </a:solidFill>
              </a:defRPr>
            </a:lvl8pPr>
            <a:lvl9pPr marL="4565141"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32055" y="7327031"/>
            <a:ext cx="4475374" cy="326503"/>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1141285" fontAlgn="auto">
                <a:spcBef>
                  <a:spcPts val="0"/>
                </a:spcBef>
                <a:spcAft>
                  <a:spcPts val="0"/>
                </a:spcAft>
              </a:pPr>
              <a:r>
                <a:rPr lang="zh-CN" altLang="en-US" sz="1700" b="1" dirty="0" smtClean="0">
                  <a:solidFill>
                    <a:prstClr val="white"/>
                  </a:solidFill>
                  <a:latin typeface="微软雅黑" pitchFamily="34" charset="-122"/>
                </a:rPr>
                <a:t>世界</a:t>
              </a:r>
              <a:r>
                <a:rPr lang="en-US" altLang="zh-CN" sz="1700" b="1" dirty="0" smtClean="0">
                  <a:solidFill>
                    <a:prstClr val="white"/>
                  </a:solidFill>
                  <a:latin typeface="微软雅黑" pitchFamily="34" charset="-122"/>
                </a:rPr>
                <a:t>500</a:t>
              </a:r>
              <a:r>
                <a:rPr lang="zh-CN" altLang="en-US" sz="1700" b="1" dirty="0" smtClean="0">
                  <a:solidFill>
                    <a:prstClr val="white"/>
                  </a:solidFill>
                  <a:latin typeface="微软雅黑" pitchFamily="34" charset="-122"/>
                </a:rPr>
                <a:t>强研究中心</a:t>
              </a:r>
              <a:endParaRPr lang="zh-CN" altLang="en-US" sz="17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1141285" fontAlgn="auto">
                <a:spcBef>
                  <a:spcPts val="0"/>
                </a:spcBef>
                <a:spcAft>
                  <a:spcPts val="0"/>
                </a:spcAft>
              </a:pPr>
              <a:r>
                <a:rPr lang="en-US" altLang="zh-CN" sz="1500" b="1" dirty="0" smtClean="0">
                  <a:solidFill>
                    <a:prstClr val="white"/>
                  </a:solidFill>
                  <a:latin typeface="微软雅黑" pitchFamily="34" charset="-122"/>
                </a:rPr>
                <a:t>zhao-biao.com</a:t>
              </a:r>
              <a:endParaRPr lang="zh-CN" altLang="en-US" sz="1500" b="1" dirty="0">
                <a:solidFill>
                  <a:prstClr val="white"/>
                </a:solidFill>
                <a:latin typeface="微软雅黑" pitchFamily="34" charset="-122"/>
              </a:endParaRPr>
            </a:p>
          </p:txBody>
        </p:sp>
      </p:grpSp>
      <p:sp>
        <p:nvSpPr>
          <p:cNvPr id="11" name="矩形 10"/>
          <p:cNvSpPr/>
          <p:nvPr/>
        </p:nvSpPr>
        <p:spPr>
          <a:xfrm>
            <a:off x="4786721" y="7341926"/>
            <a:ext cx="4950702" cy="326503"/>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lIns="114128" tIns="114128" rIns="114128" bIns="114128" rtlCol="0" anchor="ctr"/>
          <a:lstStyle/>
          <a:p>
            <a:pPr algn="ctr" defTabSz="1141285" fontAlgn="auto">
              <a:spcBef>
                <a:spcPts val="0"/>
              </a:spcBef>
              <a:spcAft>
                <a:spcPts val="0"/>
              </a:spcAft>
            </a:pPr>
            <a:r>
              <a:rPr lang="zh-CN" altLang="en-US" sz="1700" b="1" dirty="0" smtClean="0">
                <a:solidFill>
                  <a:prstClr val="white"/>
                </a:solidFill>
                <a:latin typeface="微软雅黑" pitchFamily="34" charset="-122"/>
              </a:rPr>
              <a:t>找表网：专注于海外</a:t>
            </a:r>
            <a:r>
              <a:rPr lang="zh-CN" altLang="en-US" sz="1700" b="1" dirty="0">
                <a:solidFill>
                  <a:prstClr val="white"/>
                </a:solidFill>
                <a:latin typeface="微软雅黑" pitchFamily="34" charset="-122"/>
              </a:rPr>
              <a:t>知名</a:t>
            </a:r>
            <a:r>
              <a:rPr lang="zh-CN" altLang="en-US" sz="1700" b="1" dirty="0" smtClean="0">
                <a:solidFill>
                  <a:prstClr val="white"/>
                </a:solidFill>
                <a:latin typeface="微软雅黑" pitchFamily="34" charset="-122"/>
              </a:rPr>
              <a:t>上市公司公开资料研究</a:t>
            </a:r>
            <a:endParaRPr lang="zh-CN" altLang="en-US" sz="1700" b="1" dirty="0">
              <a:solidFill>
                <a:prstClr val="white"/>
              </a:solidFill>
              <a:latin typeface="微软雅黑" pitchFamily="34" charset="-122"/>
            </a:endParaRPr>
          </a:p>
        </p:txBody>
      </p:sp>
      <p:cxnSp>
        <p:nvCxnSpPr>
          <p:cNvPr id="14" name="直接连接符 13"/>
          <p:cNvCxnSpPr/>
          <p:nvPr userDrawn="1"/>
        </p:nvCxnSpPr>
        <p:spPr>
          <a:xfrm>
            <a:off x="474871" y="1030093"/>
            <a:ext cx="91499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477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99338" y="396877"/>
            <a:ext cx="2316162" cy="68691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46089" y="396877"/>
            <a:ext cx="6800850" cy="68691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0235A1A-C8C4-4E74-A284-99D0F1E8AECA}" type="slidenum">
              <a:rPr lang="en-US"/>
              <a:pPr/>
              <a:t>‹#›</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73652487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94669" y="4995509"/>
            <a:ext cx="8550990" cy="1544000"/>
          </a:xfrm>
        </p:spPr>
        <p:txBody>
          <a:bodyPr anchor="t"/>
          <a:lstStyle>
            <a:lvl1pPr algn="l">
              <a:defRPr sz="5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94669" y="3294948"/>
            <a:ext cx="8550990" cy="1700559"/>
          </a:xfrm>
        </p:spPr>
        <p:txBody>
          <a:bodyPr anchor="b"/>
          <a:lstStyle>
            <a:lvl1pPr marL="0" indent="0">
              <a:buNone/>
              <a:defRPr sz="2500">
                <a:solidFill>
                  <a:schemeClr val="tx1">
                    <a:tint val="75000"/>
                  </a:schemeClr>
                </a:solidFill>
              </a:defRPr>
            </a:lvl1pPr>
            <a:lvl2pPr marL="570643" indent="0">
              <a:buNone/>
              <a:defRPr sz="2200">
                <a:solidFill>
                  <a:schemeClr val="tx1">
                    <a:tint val="75000"/>
                  </a:schemeClr>
                </a:solidFill>
              </a:defRPr>
            </a:lvl2pPr>
            <a:lvl3pPr marL="1141285" indent="0">
              <a:buNone/>
              <a:defRPr sz="2000">
                <a:solidFill>
                  <a:schemeClr val="tx1">
                    <a:tint val="75000"/>
                  </a:schemeClr>
                </a:solidFill>
              </a:defRPr>
            </a:lvl3pPr>
            <a:lvl4pPr marL="1711928" indent="0">
              <a:buNone/>
              <a:defRPr sz="1700">
                <a:solidFill>
                  <a:schemeClr val="tx1">
                    <a:tint val="75000"/>
                  </a:schemeClr>
                </a:solidFill>
              </a:defRPr>
            </a:lvl4pPr>
            <a:lvl5pPr marL="2282570" indent="0">
              <a:buNone/>
              <a:defRPr sz="1700">
                <a:solidFill>
                  <a:schemeClr val="tx1">
                    <a:tint val="75000"/>
                  </a:schemeClr>
                </a:solidFill>
              </a:defRPr>
            </a:lvl5pPr>
            <a:lvl6pPr marL="2853213" indent="0">
              <a:buNone/>
              <a:defRPr sz="1700">
                <a:solidFill>
                  <a:schemeClr val="tx1">
                    <a:tint val="75000"/>
                  </a:schemeClr>
                </a:solidFill>
              </a:defRPr>
            </a:lvl6pPr>
            <a:lvl7pPr marL="3423856" indent="0">
              <a:buNone/>
              <a:defRPr sz="1700">
                <a:solidFill>
                  <a:schemeClr val="tx1">
                    <a:tint val="75000"/>
                  </a:schemeClr>
                </a:solidFill>
              </a:defRPr>
            </a:lvl7pPr>
            <a:lvl8pPr marL="3994498" indent="0">
              <a:buNone/>
              <a:defRPr sz="1700">
                <a:solidFill>
                  <a:schemeClr val="tx1">
                    <a:tint val="75000"/>
                  </a:schemeClr>
                </a:solidFill>
              </a:defRPr>
            </a:lvl8pPr>
            <a:lvl9pPr marL="4565141" indent="0">
              <a:buNone/>
              <a:defRPr sz="17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78311346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94669" y="1683100"/>
            <a:ext cx="8550990" cy="1544000"/>
          </a:xfrm>
        </p:spPr>
        <p:txBody>
          <a:bodyPr anchor="b"/>
          <a:lstStyle>
            <a:lvl1pPr algn="l">
              <a:defRPr sz="50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94669" y="3329195"/>
            <a:ext cx="8550990" cy="1700559"/>
          </a:xfrm>
        </p:spPr>
        <p:txBody>
          <a:bodyPr anchor="t"/>
          <a:lstStyle>
            <a:lvl1pPr marL="0" indent="0">
              <a:buNone/>
              <a:defRPr sz="2500">
                <a:solidFill>
                  <a:schemeClr val="bg1"/>
                </a:solidFill>
              </a:defRPr>
            </a:lvl1pPr>
            <a:lvl2pPr marL="570643" indent="0">
              <a:buNone/>
              <a:defRPr sz="2200">
                <a:solidFill>
                  <a:schemeClr val="tx1">
                    <a:tint val="75000"/>
                  </a:schemeClr>
                </a:solidFill>
              </a:defRPr>
            </a:lvl2pPr>
            <a:lvl3pPr marL="1141285" indent="0">
              <a:buNone/>
              <a:defRPr sz="2000">
                <a:solidFill>
                  <a:schemeClr val="tx1">
                    <a:tint val="75000"/>
                  </a:schemeClr>
                </a:solidFill>
              </a:defRPr>
            </a:lvl3pPr>
            <a:lvl4pPr marL="1711928" indent="0">
              <a:buNone/>
              <a:defRPr sz="1700">
                <a:solidFill>
                  <a:schemeClr val="tx1">
                    <a:tint val="75000"/>
                  </a:schemeClr>
                </a:solidFill>
              </a:defRPr>
            </a:lvl4pPr>
            <a:lvl5pPr marL="2282570" indent="0">
              <a:buNone/>
              <a:defRPr sz="1700">
                <a:solidFill>
                  <a:schemeClr val="tx1">
                    <a:tint val="75000"/>
                  </a:schemeClr>
                </a:solidFill>
              </a:defRPr>
            </a:lvl5pPr>
            <a:lvl6pPr marL="2853213" indent="0">
              <a:buNone/>
              <a:defRPr sz="1700">
                <a:solidFill>
                  <a:schemeClr val="tx1">
                    <a:tint val="75000"/>
                  </a:schemeClr>
                </a:solidFill>
              </a:defRPr>
            </a:lvl6pPr>
            <a:lvl7pPr marL="3423856" indent="0">
              <a:buNone/>
              <a:defRPr sz="1700">
                <a:solidFill>
                  <a:schemeClr val="tx1">
                    <a:tint val="75000"/>
                  </a:schemeClr>
                </a:solidFill>
              </a:defRPr>
            </a:lvl7pPr>
            <a:lvl8pPr marL="3994498" indent="0">
              <a:buNone/>
              <a:defRPr sz="1700">
                <a:solidFill>
                  <a:schemeClr val="tx1">
                    <a:tint val="75000"/>
                  </a:schemeClr>
                </a:solidFill>
              </a:defRPr>
            </a:lvl8pPr>
            <a:lvl9pPr marL="4565141" indent="0">
              <a:buNone/>
              <a:defRPr sz="17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74871" y="1030093"/>
            <a:ext cx="91499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94100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03000" y="1813933"/>
            <a:ext cx="4443161" cy="5130472"/>
          </a:xfrm>
        </p:spPr>
        <p:txBody>
          <a:bodyPr/>
          <a:lstStyle>
            <a:lvl1pPr>
              <a:defRPr sz="35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13827" y="1813933"/>
            <a:ext cx="4443161" cy="5130472"/>
          </a:xfrm>
        </p:spPr>
        <p:txBody>
          <a:bodyPr/>
          <a:lstStyle>
            <a:lvl1pPr>
              <a:defRPr sz="35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08858544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03000" y="1740151"/>
            <a:ext cx="4444909" cy="725212"/>
          </a:xfrm>
        </p:spPr>
        <p:txBody>
          <a:bodyPr anchor="b"/>
          <a:lstStyle>
            <a:lvl1pPr marL="0" indent="0">
              <a:buNone/>
              <a:defRPr sz="3000" b="1"/>
            </a:lvl1pPr>
            <a:lvl2pPr marL="570643" indent="0">
              <a:buNone/>
              <a:defRPr sz="2500" b="1"/>
            </a:lvl2pPr>
            <a:lvl3pPr marL="1141285" indent="0">
              <a:buNone/>
              <a:defRPr sz="2200" b="1"/>
            </a:lvl3pPr>
            <a:lvl4pPr marL="1711928" indent="0">
              <a:buNone/>
              <a:defRPr sz="2000" b="1"/>
            </a:lvl4pPr>
            <a:lvl5pPr marL="2282570" indent="0">
              <a:buNone/>
              <a:defRPr sz="2000" b="1"/>
            </a:lvl5pPr>
            <a:lvl6pPr marL="2853213" indent="0">
              <a:buNone/>
              <a:defRPr sz="2000" b="1"/>
            </a:lvl6pPr>
            <a:lvl7pPr marL="3423856" indent="0">
              <a:buNone/>
              <a:defRPr sz="2000" b="1"/>
            </a:lvl7pPr>
            <a:lvl8pPr marL="3994498" indent="0">
              <a:buNone/>
              <a:defRPr sz="2000" b="1"/>
            </a:lvl8pPr>
            <a:lvl9pPr marL="4565141" indent="0">
              <a:buNone/>
              <a:defRPr sz="2000" b="1"/>
            </a:lvl9pPr>
          </a:lstStyle>
          <a:p>
            <a:pPr lvl="0"/>
            <a:r>
              <a:rPr lang="zh-CN" altLang="en-US" smtClean="0"/>
              <a:t>单击此处编辑母版文本样式</a:t>
            </a:r>
          </a:p>
        </p:txBody>
      </p:sp>
      <p:sp>
        <p:nvSpPr>
          <p:cNvPr id="4" name="内容占位符 3"/>
          <p:cNvSpPr>
            <a:spLocks noGrp="1"/>
          </p:cNvSpPr>
          <p:nvPr>
            <p:ph sz="half" idx="2"/>
          </p:nvPr>
        </p:nvSpPr>
        <p:spPr>
          <a:xfrm>
            <a:off x="503000" y="2465362"/>
            <a:ext cx="4444909" cy="4479041"/>
          </a:xfrm>
        </p:spPr>
        <p:txBody>
          <a:bodyPr/>
          <a:lstStyle>
            <a:lvl1pPr>
              <a:defRPr sz="30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110336" y="1740151"/>
            <a:ext cx="4446655" cy="725212"/>
          </a:xfrm>
        </p:spPr>
        <p:txBody>
          <a:bodyPr anchor="b"/>
          <a:lstStyle>
            <a:lvl1pPr marL="0" indent="0">
              <a:buNone/>
              <a:defRPr sz="3000" b="1"/>
            </a:lvl1pPr>
            <a:lvl2pPr marL="570643" indent="0">
              <a:buNone/>
              <a:defRPr sz="2500" b="1"/>
            </a:lvl2pPr>
            <a:lvl3pPr marL="1141285" indent="0">
              <a:buNone/>
              <a:defRPr sz="2200" b="1"/>
            </a:lvl3pPr>
            <a:lvl4pPr marL="1711928" indent="0">
              <a:buNone/>
              <a:defRPr sz="2000" b="1"/>
            </a:lvl4pPr>
            <a:lvl5pPr marL="2282570" indent="0">
              <a:buNone/>
              <a:defRPr sz="2000" b="1"/>
            </a:lvl5pPr>
            <a:lvl6pPr marL="2853213" indent="0">
              <a:buNone/>
              <a:defRPr sz="2000" b="1"/>
            </a:lvl6pPr>
            <a:lvl7pPr marL="3423856" indent="0">
              <a:buNone/>
              <a:defRPr sz="2000" b="1"/>
            </a:lvl7pPr>
            <a:lvl8pPr marL="3994498" indent="0">
              <a:buNone/>
              <a:defRPr sz="2000" b="1"/>
            </a:lvl8pPr>
            <a:lvl9pPr marL="4565141" indent="0">
              <a:buNone/>
              <a:defRPr sz="2000" b="1"/>
            </a:lvl9pPr>
          </a:lstStyle>
          <a:p>
            <a:pPr lvl="0"/>
            <a:r>
              <a:rPr lang="zh-CN" altLang="en-US" smtClean="0"/>
              <a:t>单击此处编辑母版文本样式</a:t>
            </a:r>
          </a:p>
        </p:txBody>
      </p:sp>
      <p:sp>
        <p:nvSpPr>
          <p:cNvPr id="6" name="内容占位符 5"/>
          <p:cNvSpPr>
            <a:spLocks noGrp="1"/>
          </p:cNvSpPr>
          <p:nvPr>
            <p:ph sz="quarter" idx="4"/>
          </p:nvPr>
        </p:nvSpPr>
        <p:spPr>
          <a:xfrm>
            <a:off x="5110336" y="2465362"/>
            <a:ext cx="4446655" cy="4479041"/>
          </a:xfrm>
        </p:spPr>
        <p:txBody>
          <a:bodyPr/>
          <a:lstStyle>
            <a:lvl1pPr>
              <a:defRPr sz="30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024290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92468122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7994793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03002" y="309520"/>
            <a:ext cx="3309666" cy="1317260"/>
          </a:xfrm>
        </p:spPr>
        <p:txBody>
          <a:bodyPr anchor="b"/>
          <a:lstStyle>
            <a:lvl1pPr algn="l">
              <a:defRPr sz="2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933176" y="309521"/>
            <a:ext cx="5623813" cy="6634883"/>
          </a:xfrm>
        </p:spPr>
        <p:txBody>
          <a:bodyPr/>
          <a:lstStyle>
            <a:lvl1pPr>
              <a:defRPr sz="40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03002" y="1626781"/>
            <a:ext cx="3309666" cy="5317624"/>
          </a:xfrm>
        </p:spPr>
        <p:txBody>
          <a:bodyPr/>
          <a:lstStyle>
            <a:lvl1pPr marL="0" indent="0">
              <a:buNone/>
              <a:defRPr sz="1700"/>
            </a:lvl1pPr>
            <a:lvl2pPr marL="570643" indent="0">
              <a:buNone/>
              <a:defRPr sz="1500"/>
            </a:lvl2pPr>
            <a:lvl3pPr marL="1141285" indent="0">
              <a:buNone/>
              <a:defRPr sz="1200"/>
            </a:lvl3pPr>
            <a:lvl4pPr marL="1711928" indent="0">
              <a:buNone/>
              <a:defRPr sz="1100"/>
            </a:lvl4pPr>
            <a:lvl5pPr marL="2282570" indent="0">
              <a:buNone/>
              <a:defRPr sz="1100"/>
            </a:lvl5pPr>
            <a:lvl6pPr marL="2853213" indent="0">
              <a:buNone/>
              <a:defRPr sz="1100"/>
            </a:lvl6pPr>
            <a:lvl7pPr marL="3423856" indent="0">
              <a:buNone/>
              <a:defRPr sz="1100"/>
            </a:lvl7pPr>
            <a:lvl8pPr marL="3994498" indent="0">
              <a:buNone/>
              <a:defRPr sz="1100"/>
            </a:lvl8pPr>
            <a:lvl9pPr marL="4565141"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1237162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71828" y="5441792"/>
            <a:ext cx="6035993" cy="642435"/>
          </a:xfrm>
        </p:spPr>
        <p:txBody>
          <a:bodyPr anchor="b"/>
          <a:lstStyle>
            <a:lvl1pPr algn="l">
              <a:defRPr sz="2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71828" y="694620"/>
            <a:ext cx="6035993" cy="4664393"/>
          </a:xfrm>
        </p:spPr>
        <p:txBody>
          <a:bodyPr/>
          <a:lstStyle>
            <a:lvl1pPr marL="0" indent="0">
              <a:buNone/>
              <a:defRPr sz="4000"/>
            </a:lvl1pPr>
            <a:lvl2pPr marL="570643" indent="0">
              <a:buNone/>
              <a:defRPr sz="3500"/>
            </a:lvl2pPr>
            <a:lvl3pPr marL="1141285" indent="0">
              <a:buNone/>
              <a:defRPr sz="3000"/>
            </a:lvl3pPr>
            <a:lvl4pPr marL="1711928" indent="0">
              <a:buNone/>
              <a:defRPr sz="2500"/>
            </a:lvl4pPr>
            <a:lvl5pPr marL="2282570" indent="0">
              <a:buNone/>
              <a:defRPr sz="2500"/>
            </a:lvl5pPr>
            <a:lvl6pPr marL="2853213" indent="0">
              <a:buNone/>
              <a:defRPr sz="2500"/>
            </a:lvl6pPr>
            <a:lvl7pPr marL="3423856" indent="0">
              <a:buNone/>
              <a:defRPr sz="2500"/>
            </a:lvl7pPr>
            <a:lvl8pPr marL="3994498" indent="0">
              <a:buNone/>
              <a:defRPr sz="2500"/>
            </a:lvl8pPr>
            <a:lvl9pPr marL="4565141" indent="0">
              <a:buNone/>
              <a:defRPr sz="2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71828" y="6084226"/>
            <a:ext cx="6035993" cy="912364"/>
          </a:xfrm>
        </p:spPr>
        <p:txBody>
          <a:bodyPr/>
          <a:lstStyle>
            <a:lvl1pPr marL="0" indent="0">
              <a:buNone/>
              <a:defRPr sz="1700"/>
            </a:lvl1pPr>
            <a:lvl2pPr marL="570643" indent="0">
              <a:buNone/>
              <a:defRPr sz="1500"/>
            </a:lvl2pPr>
            <a:lvl3pPr marL="1141285" indent="0">
              <a:buNone/>
              <a:defRPr sz="1200"/>
            </a:lvl3pPr>
            <a:lvl4pPr marL="1711928" indent="0">
              <a:buNone/>
              <a:defRPr sz="1100"/>
            </a:lvl4pPr>
            <a:lvl5pPr marL="2282570" indent="0">
              <a:buNone/>
              <a:defRPr sz="1100"/>
            </a:lvl5pPr>
            <a:lvl6pPr marL="2853213" indent="0">
              <a:buNone/>
              <a:defRPr sz="1100"/>
            </a:lvl6pPr>
            <a:lvl7pPr marL="3423856" indent="0">
              <a:buNone/>
              <a:defRPr sz="1100"/>
            </a:lvl7pPr>
            <a:lvl8pPr marL="3994498" indent="0">
              <a:buNone/>
              <a:defRPr sz="1100"/>
            </a:lvl8pPr>
            <a:lvl9pPr marL="4565141"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4283611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636944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0835" name="Title Placeholder 1"/>
          <p:cNvSpPr>
            <a:spLocks noGrp="1"/>
          </p:cNvSpPr>
          <p:nvPr>
            <p:ph type="ctrTitle"/>
          </p:nvPr>
        </p:nvSpPr>
        <p:spPr>
          <a:xfrm>
            <a:off x="1257302" y="3271840"/>
            <a:ext cx="4397375" cy="1279525"/>
          </a:xfrm>
        </p:spPr>
        <p:txBody>
          <a:bodyPr/>
          <a:lstStyle>
            <a:lvl1pPr>
              <a:lnSpc>
                <a:spcPts val="2798"/>
              </a:lnSpc>
              <a:defRPr sz="2800" b="0" smtClean="0">
                <a:latin typeface="Times New Roman" pitchFamily="18" charset="0"/>
              </a:defRPr>
            </a:lvl1pPr>
          </a:lstStyle>
          <a:p>
            <a:r>
              <a:rPr lang="en-US" smtClean="0"/>
              <a:t>Click to edit </a:t>
            </a:r>
            <a:br>
              <a:rPr lang="en-US" smtClean="0"/>
            </a:br>
            <a:r>
              <a:rPr lang="en-US" smtClean="0"/>
              <a:t>Master title style</a:t>
            </a:r>
          </a:p>
        </p:txBody>
      </p:sp>
      <p:sp>
        <p:nvSpPr>
          <p:cNvPr id="120836" name="Text Placeholder 2"/>
          <p:cNvSpPr>
            <a:spLocks noGrp="1"/>
          </p:cNvSpPr>
          <p:nvPr>
            <p:ph type="subTitle" idx="1"/>
          </p:nvPr>
        </p:nvSpPr>
        <p:spPr>
          <a:xfrm>
            <a:off x="447675" y="6834191"/>
            <a:ext cx="5214938" cy="344487"/>
          </a:xfrm>
        </p:spPr>
        <p:txBody>
          <a:bodyPr/>
          <a:lstStyle>
            <a:lvl1pPr marL="0" indent="0">
              <a:lnSpc>
                <a:spcPts val="2223"/>
              </a:lnSpc>
              <a:defRPr b="1" smtClean="0"/>
            </a:lvl1pPr>
          </a:lstStyle>
          <a:p>
            <a:r>
              <a:rPr smtClean="0"/>
              <a:t>Click to edit Master subtitle style</a:t>
            </a:r>
          </a:p>
        </p:txBody>
      </p:sp>
      <p:sp>
        <p:nvSpPr>
          <p:cNvPr id="7" name="Slide Number Placeholder 9"/>
          <p:cNvSpPr>
            <a:spLocks noGrp="1"/>
          </p:cNvSpPr>
          <p:nvPr>
            <p:ph type="sldNum" sz="quarter" idx="4"/>
          </p:nvPr>
        </p:nvSpPr>
        <p:spPr>
          <a:xfrm>
            <a:off x="457202" y="7427913"/>
            <a:ext cx="311150" cy="163512"/>
          </a:xfrm>
        </p:spPr>
        <p:txBody>
          <a:bodyPr/>
          <a:lstStyle>
            <a:lvl1pPr>
              <a:lnSpc>
                <a:spcPts val="1337"/>
              </a:lnSpc>
              <a:defRPr/>
            </a:lvl1pPr>
          </a:lstStyle>
          <a:p>
            <a:fld id="{CE73C691-269D-4412-8D08-32A512EF3AF3}" type="slidenum">
              <a:rPr lang="en-US"/>
              <a:pPr/>
              <a:t>‹#›</a:t>
            </a:fld>
            <a:endParaRPr lang="en-US" dirty="0"/>
          </a:p>
        </p:txBody>
      </p:sp>
      <p:sp>
        <p:nvSpPr>
          <p:cNvPr id="10" name="Footer Placeholder 10"/>
          <p:cNvSpPr>
            <a:spLocks noGrp="1"/>
          </p:cNvSpPr>
          <p:nvPr>
            <p:ph type="ftr" sz="quarter" idx="3"/>
          </p:nvPr>
        </p:nvSpPr>
        <p:spPr>
          <a:xfrm>
            <a:off x="847725" y="7427914"/>
            <a:ext cx="4749800" cy="139701"/>
          </a:xfrm>
        </p:spPr>
        <p:txBody>
          <a:bodyPr/>
          <a:lstStyle>
            <a:lvl1pPr>
              <a:lnSpc>
                <a:spcPts val="1337"/>
              </a:lnSpc>
              <a:defRPr/>
            </a:lvl1pPr>
          </a:lstStyle>
          <a:p>
            <a:endParaRPr lang="en-US" dirty="0"/>
          </a:p>
        </p:txBody>
      </p:sp>
      <p:pic>
        <p:nvPicPr>
          <p:cNvPr id="120841" name="Picture 5" descr="DEL_PRI_RGB"/>
          <p:cNvPicPr>
            <a:picLocks noChangeArrowheads="1"/>
          </p:cNvPicPr>
          <p:nvPr/>
        </p:nvPicPr>
        <p:blipFill>
          <a:blip r:embed="rId2" cstate="print"/>
          <a:srcRect l="7785" t="27351" r="9871" b="25598"/>
          <a:stretch>
            <a:fillRect/>
          </a:stretch>
        </p:blipFill>
        <p:spPr bwMode="auto">
          <a:xfrm>
            <a:off x="315915" y="285752"/>
            <a:ext cx="2346325" cy="533400"/>
          </a:xfrm>
          <a:prstGeom prst="rect">
            <a:avLst/>
          </a:prstGeom>
          <a:noFill/>
          <a:ln w="9525">
            <a:noFill/>
            <a:miter lim="800000"/>
            <a:headEnd/>
            <a:tailEnd/>
          </a:ln>
        </p:spPr>
      </p:pic>
    </p:spTree>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93491" y="311321"/>
            <a:ext cx="2263497" cy="663308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03000" y="311321"/>
            <a:ext cx="6622825" cy="663308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37442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90001" y="360000"/>
            <a:ext cx="9126000" cy="630000"/>
          </a:xfrm>
        </p:spPr>
        <p:txBody>
          <a:bodyPr/>
          <a:lstStyle/>
          <a:p>
            <a:r>
              <a:rPr lang="en-US" smtClean="0"/>
              <a:t>Click to edit Master title style</a:t>
            </a:r>
            <a:endParaRPr lang="en-GB" dirty="0"/>
          </a:p>
        </p:txBody>
      </p:sp>
      <p:sp>
        <p:nvSpPr>
          <p:cNvPr id="3" name="Content Placeholder 2"/>
          <p:cNvSpPr>
            <a:spLocks noGrp="1"/>
          </p:cNvSpPr>
          <p:nvPr>
            <p:ph sz="half" idx="1"/>
          </p:nvPr>
        </p:nvSpPr>
        <p:spPr>
          <a:xfrm>
            <a:off x="390001" y="1170001"/>
            <a:ext cx="4485000" cy="5220001"/>
          </a:xfrm>
        </p:spPr>
        <p:txBody>
          <a:bodyPr rtlCol="0">
            <a:noAutofit/>
          </a:bodyPr>
          <a:lstStyle>
            <a:lvl1pPr algn="l" defTabSz="914108" rtl="0" eaLnBrk="1" latinLnBrk="0" hangingPunct="1">
              <a:spcBef>
                <a:spcPts val="0"/>
              </a:spcBef>
              <a:spcAft>
                <a:spcPts val="300"/>
              </a:spcAft>
              <a:buFont typeface="Arial" pitchFamily="34" charset="0"/>
              <a:defRPr lang="en-US" sz="1100" kern="1200" dirty="0" smtClean="0">
                <a:solidFill>
                  <a:schemeClr val="tx1"/>
                </a:solidFill>
                <a:latin typeface="+mn-lt"/>
                <a:ea typeface="+mj-ea"/>
                <a:cs typeface="+mj-cs"/>
              </a:defRPr>
            </a:lvl1pPr>
            <a:lvl2pPr algn="l" defTabSz="914108" rtl="0" eaLnBrk="1" latinLnBrk="0" hangingPunct="1">
              <a:spcBef>
                <a:spcPts val="0"/>
              </a:spcBef>
              <a:spcAft>
                <a:spcPts val="300"/>
              </a:spcAft>
              <a:buFont typeface="Arial" pitchFamily="34" charset="0"/>
              <a:defRPr lang="en-US" sz="1100" kern="1200" dirty="0" smtClean="0">
                <a:solidFill>
                  <a:schemeClr val="tx1"/>
                </a:solidFill>
                <a:latin typeface="+mn-lt"/>
                <a:ea typeface="+mj-ea"/>
                <a:cs typeface="+mj-cs"/>
              </a:defRPr>
            </a:lvl2pPr>
            <a:lvl3pPr algn="l" defTabSz="914108" rtl="0" eaLnBrk="1" latinLnBrk="0" hangingPunct="1">
              <a:spcBef>
                <a:spcPts val="0"/>
              </a:spcBef>
              <a:spcAft>
                <a:spcPts val="300"/>
              </a:spcAft>
              <a:buFont typeface="Arial" pitchFamily="34" charset="0"/>
              <a:defRPr lang="en-US" sz="1100" kern="1200" dirty="0" smtClean="0">
                <a:solidFill>
                  <a:schemeClr val="tx1"/>
                </a:solidFill>
                <a:latin typeface="+mn-lt"/>
                <a:ea typeface="+mj-ea"/>
                <a:cs typeface="+mj-cs"/>
              </a:defRPr>
            </a:lvl3pPr>
            <a:lvl4pPr algn="l" defTabSz="914108" rtl="0" eaLnBrk="1" latinLnBrk="0" hangingPunct="1">
              <a:spcBef>
                <a:spcPts val="0"/>
              </a:spcBef>
              <a:spcAft>
                <a:spcPts val="300"/>
              </a:spcAft>
              <a:buFont typeface="Arial" pitchFamily="34" charset="0"/>
              <a:defRPr lang="en-US" sz="1000" kern="1200" dirty="0" smtClean="0">
                <a:solidFill>
                  <a:schemeClr val="tx1"/>
                </a:solidFill>
                <a:latin typeface="+mn-lt"/>
                <a:ea typeface="+mj-ea"/>
                <a:cs typeface="+mj-cs"/>
              </a:defRPr>
            </a:lvl4pPr>
            <a:lvl5pPr algn="l" defTabSz="914108" rtl="0" eaLnBrk="1" latinLnBrk="0" hangingPunct="1">
              <a:spcBef>
                <a:spcPts val="0"/>
              </a:spcBef>
              <a:spcAft>
                <a:spcPts val="300"/>
              </a:spcAft>
              <a:buFont typeface="Arial" pitchFamily="34" charset="0"/>
              <a:defRPr lang="en-GB" sz="1000" kern="1200" dirty="0" smtClean="0">
                <a:solidFill>
                  <a:schemeClr val="tx1"/>
                </a:solidFill>
                <a:latin typeface="+mn-lt"/>
                <a:ea typeface="+mj-ea"/>
                <a:cs typeface="+mj-cs"/>
              </a:defRPr>
            </a:lvl5pPr>
            <a:lvl6pPr>
              <a:defRPr sz="16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5031000" y="1170001"/>
            <a:ext cx="4485000" cy="5220001"/>
          </a:xfrm>
        </p:spPr>
        <p:txBody>
          <a:bodyPr rtlCol="0">
            <a:noAutofit/>
          </a:bodyPr>
          <a:lstStyle>
            <a:lvl1pPr algn="l" defTabSz="914108" rtl="0" eaLnBrk="1" latinLnBrk="0" hangingPunct="1">
              <a:spcBef>
                <a:spcPts val="0"/>
              </a:spcBef>
              <a:spcAft>
                <a:spcPts val="300"/>
              </a:spcAft>
              <a:buFont typeface="Arial" pitchFamily="34" charset="0"/>
              <a:defRPr lang="en-US" sz="1100" kern="1200" smtClean="0">
                <a:solidFill>
                  <a:schemeClr val="tx1"/>
                </a:solidFill>
                <a:latin typeface="+mn-lt"/>
                <a:ea typeface="+mj-ea"/>
                <a:cs typeface="+mj-cs"/>
              </a:defRPr>
            </a:lvl1pPr>
            <a:lvl2pPr algn="l" defTabSz="914108" rtl="0" eaLnBrk="1" latinLnBrk="0" hangingPunct="1">
              <a:spcBef>
                <a:spcPts val="0"/>
              </a:spcBef>
              <a:spcAft>
                <a:spcPts val="300"/>
              </a:spcAft>
              <a:buFont typeface="Arial" pitchFamily="34" charset="0"/>
              <a:defRPr lang="en-US" sz="1100" kern="1200" smtClean="0">
                <a:solidFill>
                  <a:schemeClr val="tx1"/>
                </a:solidFill>
                <a:latin typeface="+mn-lt"/>
                <a:ea typeface="+mj-ea"/>
                <a:cs typeface="+mj-cs"/>
              </a:defRPr>
            </a:lvl2pPr>
            <a:lvl3pPr algn="l" defTabSz="914108" rtl="0" eaLnBrk="1" latinLnBrk="0" hangingPunct="1">
              <a:spcBef>
                <a:spcPts val="0"/>
              </a:spcBef>
              <a:spcAft>
                <a:spcPts val="300"/>
              </a:spcAft>
              <a:buFont typeface="Arial" pitchFamily="34" charset="0"/>
              <a:defRPr lang="en-US" sz="1100" kern="1200" smtClean="0">
                <a:solidFill>
                  <a:schemeClr val="tx1"/>
                </a:solidFill>
                <a:latin typeface="+mn-lt"/>
                <a:ea typeface="+mj-ea"/>
                <a:cs typeface="+mj-cs"/>
              </a:defRPr>
            </a:lvl3pPr>
            <a:lvl4pPr algn="l" defTabSz="914108" rtl="0" eaLnBrk="1" latinLnBrk="0" hangingPunct="1">
              <a:spcBef>
                <a:spcPts val="0"/>
              </a:spcBef>
              <a:spcAft>
                <a:spcPts val="300"/>
              </a:spcAft>
              <a:buFont typeface="Arial" pitchFamily="34" charset="0"/>
              <a:defRPr lang="en-US" sz="1000" kern="1200" smtClean="0">
                <a:solidFill>
                  <a:schemeClr val="tx1"/>
                </a:solidFill>
                <a:latin typeface="+mn-lt"/>
                <a:ea typeface="+mj-ea"/>
                <a:cs typeface="+mj-cs"/>
              </a:defRPr>
            </a:lvl4pPr>
            <a:lvl5pPr algn="l" defTabSz="914108" rtl="0" eaLnBrk="1" latinLnBrk="0" hangingPunct="1">
              <a:spcBef>
                <a:spcPts val="0"/>
              </a:spcBef>
              <a:spcAft>
                <a:spcPts val="300"/>
              </a:spcAft>
              <a:buFont typeface="Arial" pitchFamily="34" charset="0"/>
              <a:defRPr lang="en-GB" sz="1000" kern="1200" dirty="0" smtClean="0">
                <a:solidFill>
                  <a:schemeClr val="tx1"/>
                </a:solidFill>
                <a:latin typeface="+mn-lt"/>
                <a:ea typeface="+mj-ea"/>
                <a:cs typeface="+mj-cs"/>
              </a:defRPr>
            </a:lvl5pPr>
            <a:lvl6pPr>
              <a:defRPr sz="16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Slide Number Placeholder 9"/>
          <p:cNvSpPr>
            <a:spLocks noGrp="1"/>
          </p:cNvSpPr>
          <p:nvPr>
            <p:ph type="sldNum" sz="quarter" idx="10"/>
          </p:nvPr>
        </p:nvSpPr>
        <p:spPr/>
        <p:txBody>
          <a:bodyPr/>
          <a:lstStyle>
            <a:lvl1pPr>
              <a:defRPr/>
            </a:lvl1pPr>
          </a:lstStyle>
          <a:p>
            <a:fld id="{431B18DA-3763-4912-B1DD-04DD94501035}" type="slidenum">
              <a:rPr lang="en-US"/>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1_Title Slide">
    <p:bg>
      <p:bgPr>
        <a:solidFill>
          <a:schemeClr val="tx2"/>
        </a:solidFill>
        <a:effectLst/>
      </p:bgPr>
    </p:bg>
    <p:spTree>
      <p:nvGrpSpPr>
        <p:cNvPr id="1" name=""/>
        <p:cNvGrpSpPr/>
        <p:nvPr/>
      </p:nvGrpSpPr>
      <p:grpSpPr>
        <a:xfrm>
          <a:off x="0" y="0"/>
          <a:ext cx="0" cy="0"/>
          <a:chOff x="0" y="0"/>
          <a:chExt cx="0" cy="0"/>
        </a:xfrm>
      </p:grpSpPr>
      <p:sp>
        <p:nvSpPr>
          <p:cNvPr id="148482" name="Title Placeholder 1"/>
          <p:cNvSpPr>
            <a:spLocks noGrp="1"/>
          </p:cNvSpPr>
          <p:nvPr>
            <p:ph type="ctrTitle"/>
          </p:nvPr>
        </p:nvSpPr>
        <p:spPr>
          <a:xfrm>
            <a:off x="1257302" y="3027363"/>
            <a:ext cx="6724650" cy="1279525"/>
          </a:xfrm>
        </p:spPr>
        <p:txBody>
          <a:bodyPr/>
          <a:lstStyle>
            <a:lvl1pPr>
              <a:lnSpc>
                <a:spcPts val="5199"/>
              </a:lnSpc>
              <a:defRPr sz="5200" b="0">
                <a:solidFill>
                  <a:schemeClr val="bg2"/>
                </a:solidFill>
                <a:latin typeface="Times New Roman" pitchFamily="18" charset="0"/>
              </a:defRPr>
            </a:lvl1pPr>
          </a:lstStyle>
          <a:p>
            <a:r>
              <a:rPr lang="en-US" smtClean="0"/>
              <a:t>Click to edit Master title style</a:t>
            </a:r>
            <a:endParaRPr lang="en-US"/>
          </a:p>
        </p:txBody>
      </p:sp>
      <p:sp>
        <p:nvSpPr>
          <p:cNvPr id="7" name="Slide Number Placeholder 9"/>
          <p:cNvSpPr>
            <a:spLocks noGrp="1"/>
          </p:cNvSpPr>
          <p:nvPr>
            <p:ph type="sldNum" sz="quarter" idx="4"/>
          </p:nvPr>
        </p:nvSpPr>
        <p:spPr>
          <a:xfrm>
            <a:off x="457202" y="7405688"/>
            <a:ext cx="311150" cy="179387"/>
          </a:xfrm>
        </p:spPr>
        <p:txBody>
          <a:bodyPr/>
          <a:lstStyle>
            <a:lvl1pPr>
              <a:lnSpc>
                <a:spcPts val="1337"/>
              </a:lnSpc>
              <a:defRPr>
                <a:solidFill>
                  <a:schemeClr val="bg2"/>
                </a:solidFill>
              </a:defRPr>
            </a:lvl1pPr>
          </a:lstStyle>
          <a:p>
            <a:fld id="{B9D71CC6-9F33-47EF-B107-9E4255E00C3B}"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GB" altLang="en-GB" dirty="0"/>
          </a:p>
        </p:txBody>
      </p:sp>
      <p:sp>
        <p:nvSpPr>
          <p:cNvPr id="5" name="Rectangle 5"/>
          <p:cNvSpPr>
            <a:spLocks noGrp="1" noChangeArrowheads="1"/>
          </p:cNvSpPr>
          <p:nvPr>
            <p:ph type="sldNum" sz="quarter" idx="11"/>
          </p:nvPr>
        </p:nvSpPr>
        <p:spPr>
          <a:ln/>
        </p:spPr>
        <p:txBody>
          <a:bodyPr/>
          <a:lstStyle>
            <a:lvl1pPr>
              <a:defRPr/>
            </a:lvl1pPr>
          </a:lstStyle>
          <a:p>
            <a:pPr>
              <a:defRPr/>
            </a:pPr>
            <a:fld id="{B16A2DAC-5110-48F0-93B6-78A769844E1D}" type="slidenum">
              <a:rPr lang="en-GB" altLang="en-GB"/>
              <a:pPr>
                <a:defRPr/>
              </a:pPr>
              <a:t>‹#›</a:t>
            </a:fld>
            <a:endParaRPr lang="en-GB" altLang="en-GB"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9784" y="57586"/>
            <a:ext cx="9354392" cy="927561"/>
          </a:xfrm>
        </p:spPr>
        <p:txBody>
          <a:bodyPr>
            <a:noAutofit/>
          </a:bodyPr>
          <a:lstStyle/>
          <a:p>
            <a:r>
              <a:rPr lang="en-US" dirty="0"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995865"/>
            <a:ext cx="8550275" cy="1543050"/>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95651"/>
            <a:ext cx="8550275" cy="1700212"/>
          </a:xfrm>
        </p:spPr>
        <p:txBody>
          <a:bodyPr anchor="b"/>
          <a:lstStyle>
            <a:lvl1pPr marL="0" indent="0">
              <a:buNone/>
              <a:defRPr sz="2000"/>
            </a:lvl1pPr>
            <a:lvl2pPr marL="457053" indent="0">
              <a:buNone/>
              <a:defRPr sz="1800"/>
            </a:lvl2pPr>
            <a:lvl3pPr marL="914108" indent="0">
              <a:buNone/>
              <a:defRPr sz="1600"/>
            </a:lvl3pPr>
            <a:lvl4pPr marL="1371161" indent="0">
              <a:buNone/>
              <a:defRPr sz="1400"/>
            </a:lvl4pPr>
            <a:lvl5pPr marL="1828213" indent="0">
              <a:buNone/>
              <a:defRPr sz="1400"/>
            </a:lvl5pPr>
            <a:lvl6pPr marL="2285267" indent="0">
              <a:buNone/>
              <a:defRPr sz="1400"/>
            </a:lvl6pPr>
            <a:lvl7pPr marL="2742320" indent="0">
              <a:buNone/>
              <a:defRPr sz="1400"/>
            </a:lvl7pPr>
            <a:lvl8pPr marL="3199374" indent="0">
              <a:buNone/>
              <a:defRPr sz="1400"/>
            </a:lvl8pPr>
            <a:lvl9pPr marL="3656428"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FAE73C65-D5B7-485B-BE4C-3E6E08FBFB85}" type="slidenum">
              <a:rPr lang="en-US"/>
              <a:pPr/>
              <a:t>‹#›</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148482" name="Title Placeholder 1"/>
          <p:cNvSpPr>
            <a:spLocks noGrp="1"/>
          </p:cNvSpPr>
          <p:nvPr>
            <p:ph type="ctrTitle"/>
          </p:nvPr>
        </p:nvSpPr>
        <p:spPr>
          <a:xfrm>
            <a:off x="1257302" y="3027363"/>
            <a:ext cx="6724650" cy="1279525"/>
          </a:xfrm>
        </p:spPr>
        <p:txBody>
          <a:bodyPr/>
          <a:lstStyle>
            <a:lvl1pPr>
              <a:lnSpc>
                <a:spcPts val="5199"/>
              </a:lnSpc>
              <a:defRPr sz="5200" b="0">
                <a:solidFill>
                  <a:schemeClr val="bg2"/>
                </a:solidFill>
                <a:latin typeface="Times New Roman" pitchFamily="18" charset="0"/>
              </a:defRPr>
            </a:lvl1pPr>
          </a:lstStyle>
          <a:p>
            <a:r>
              <a:rPr lang="en-US" smtClean="0"/>
              <a:t>Click to edit Master title style</a:t>
            </a:r>
            <a:endParaRPr lang="en-US"/>
          </a:p>
        </p:txBody>
      </p:sp>
      <p:sp>
        <p:nvSpPr>
          <p:cNvPr id="7" name="Slide Number Placeholder 9"/>
          <p:cNvSpPr>
            <a:spLocks noGrp="1"/>
          </p:cNvSpPr>
          <p:nvPr>
            <p:ph type="sldNum" sz="quarter" idx="4"/>
          </p:nvPr>
        </p:nvSpPr>
        <p:spPr>
          <a:xfrm>
            <a:off x="457202" y="7405688"/>
            <a:ext cx="311150" cy="179387"/>
          </a:xfrm>
        </p:spPr>
        <p:txBody>
          <a:bodyPr/>
          <a:lstStyle>
            <a:lvl1pPr>
              <a:lnSpc>
                <a:spcPts val="1337"/>
              </a:lnSpc>
              <a:defRPr>
                <a:solidFill>
                  <a:schemeClr val="bg2"/>
                </a:solidFill>
              </a:defRPr>
            </a:lvl1pPr>
          </a:lstStyle>
          <a:p>
            <a:fld id="{B9D71CC6-9F33-47EF-B107-9E4255E00C3B}" type="slidenum">
              <a:rPr lang="en-US">
                <a:solidFill>
                  <a:srgbClr val="FFFFFF"/>
                </a:solidFill>
              </a:rPr>
              <a:pPr/>
              <a:t>‹#›</a:t>
            </a:fld>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C8A9DF4B-0EDA-428C-95FD-02F6D1C40110}" type="slidenum">
              <a:rPr lang="en-US">
                <a:solidFill>
                  <a:srgbClr val="002776"/>
                </a:solidFill>
              </a:rPr>
              <a:pPr/>
              <a:t>‹#›</a:t>
            </a:fld>
            <a:endParaRPr lang="en-US" dirty="0">
              <a:solidFill>
                <a:srgbClr val="002776"/>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C8A9DF4B-0EDA-428C-95FD-02F6D1C40110}" type="slidenum">
              <a:rPr lang="en-US"/>
              <a:pPr/>
              <a:t>‹#›</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995865"/>
            <a:ext cx="8550275" cy="1543050"/>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95651"/>
            <a:ext cx="8550275" cy="1700212"/>
          </a:xfrm>
        </p:spPr>
        <p:txBody>
          <a:bodyPr anchor="b"/>
          <a:lstStyle>
            <a:lvl1pPr marL="0" indent="0">
              <a:buNone/>
              <a:defRPr sz="2000"/>
            </a:lvl1pPr>
            <a:lvl2pPr marL="457053" indent="0">
              <a:buNone/>
              <a:defRPr sz="1800"/>
            </a:lvl2pPr>
            <a:lvl3pPr marL="914108" indent="0">
              <a:buNone/>
              <a:defRPr sz="1600"/>
            </a:lvl3pPr>
            <a:lvl4pPr marL="1371161" indent="0">
              <a:buNone/>
              <a:defRPr sz="1400"/>
            </a:lvl4pPr>
            <a:lvl5pPr marL="1828213" indent="0">
              <a:buNone/>
              <a:defRPr sz="1400"/>
            </a:lvl5pPr>
            <a:lvl6pPr marL="2285267" indent="0">
              <a:buNone/>
              <a:defRPr sz="1400"/>
            </a:lvl6pPr>
            <a:lvl7pPr marL="2742320" indent="0">
              <a:buNone/>
              <a:defRPr sz="1400"/>
            </a:lvl7pPr>
            <a:lvl8pPr marL="3199374" indent="0">
              <a:buNone/>
              <a:defRPr sz="1400"/>
            </a:lvl8pPr>
            <a:lvl9pPr marL="3656428"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FAE73C65-D5B7-485B-BE4C-3E6E08FBFB85}" type="slidenum">
              <a:rPr lang="en-US">
                <a:solidFill>
                  <a:srgbClr val="002776"/>
                </a:solidFill>
              </a:rPr>
              <a:pPr/>
              <a:t>‹#›</a:t>
            </a:fld>
            <a:endParaRPr lang="en-US" dirty="0">
              <a:solidFill>
                <a:srgbClr val="002776"/>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46090" y="1349375"/>
            <a:ext cx="4556125" cy="5916612"/>
          </a:xfrm>
        </p:spPr>
        <p:txBody>
          <a:bodyPr/>
          <a:lstStyle>
            <a:lvl1pPr>
              <a:defRPr sz="2800"/>
            </a:lvl1pPr>
            <a:lvl2pPr>
              <a:defRPr sz="25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54614" y="1349375"/>
            <a:ext cx="4557713" cy="5916612"/>
          </a:xfrm>
        </p:spPr>
        <p:txBody>
          <a:bodyPr/>
          <a:lstStyle>
            <a:lvl1pPr>
              <a:defRPr sz="2800"/>
            </a:lvl1pPr>
            <a:lvl2pPr>
              <a:defRPr sz="25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9B97FD06-215F-4E04-83AC-82D015D03DA4}" type="slidenum">
              <a:rPr lang="en-US">
                <a:solidFill>
                  <a:srgbClr val="002776"/>
                </a:solidFill>
              </a:rPr>
              <a:pPr/>
              <a:t>‹#›</a:t>
            </a:fld>
            <a:endParaRPr lang="en-US" dirty="0">
              <a:solidFill>
                <a:srgbClr val="002776"/>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11151"/>
            <a:ext cx="9053512" cy="1295401"/>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40" y="1739900"/>
            <a:ext cx="4445000" cy="725488"/>
          </a:xfrm>
        </p:spPr>
        <p:txBody>
          <a:bodyPr anchor="b"/>
          <a:lstStyle>
            <a:lvl1pPr marL="0" indent="0">
              <a:buNone/>
              <a:defRPr sz="2500" b="1"/>
            </a:lvl1pPr>
            <a:lvl2pPr marL="457053" indent="0">
              <a:buNone/>
              <a:defRPr sz="2000" b="1"/>
            </a:lvl2pPr>
            <a:lvl3pPr marL="914108" indent="0">
              <a:buNone/>
              <a:defRPr sz="1800" b="1"/>
            </a:lvl3pPr>
            <a:lvl4pPr marL="1371161" indent="0">
              <a:buNone/>
              <a:defRPr sz="1600" b="1"/>
            </a:lvl4pPr>
            <a:lvl5pPr marL="1828213" indent="0">
              <a:buNone/>
              <a:defRPr sz="1600" b="1"/>
            </a:lvl5pPr>
            <a:lvl6pPr marL="2285267" indent="0">
              <a:buNone/>
              <a:defRPr sz="1600" b="1"/>
            </a:lvl6pPr>
            <a:lvl7pPr marL="2742320" indent="0">
              <a:buNone/>
              <a:defRPr sz="1600" b="1"/>
            </a:lvl7pPr>
            <a:lvl8pPr marL="3199374" indent="0">
              <a:buNone/>
              <a:defRPr sz="1600" b="1"/>
            </a:lvl8pPr>
            <a:lvl9pPr marL="365642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40" y="2465390"/>
            <a:ext cx="4445000" cy="4478337"/>
          </a:xfrm>
        </p:spPr>
        <p:txBody>
          <a:bodyPr/>
          <a:lstStyle>
            <a:lvl1pPr>
              <a:defRPr sz="25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0165" y="1739900"/>
            <a:ext cx="4446587" cy="725488"/>
          </a:xfrm>
        </p:spPr>
        <p:txBody>
          <a:bodyPr anchor="b"/>
          <a:lstStyle>
            <a:lvl1pPr marL="0" indent="0">
              <a:buNone/>
              <a:defRPr sz="2500" b="1"/>
            </a:lvl1pPr>
            <a:lvl2pPr marL="457053" indent="0">
              <a:buNone/>
              <a:defRPr sz="2000" b="1"/>
            </a:lvl2pPr>
            <a:lvl3pPr marL="914108" indent="0">
              <a:buNone/>
              <a:defRPr sz="1800" b="1"/>
            </a:lvl3pPr>
            <a:lvl4pPr marL="1371161" indent="0">
              <a:buNone/>
              <a:defRPr sz="1600" b="1"/>
            </a:lvl4pPr>
            <a:lvl5pPr marL="1828213" indent="0">
              <a:buNone/>
              <a:defRPr sz="1600" b="1"/>
            </a:lvl5pPr>
            <a:lvl6pPr marL="2285267" indent="0">
              <a:buNone/>
              <a:defRPr sz="1600" b="1"/>
            </a:lvl6pPr>
            <a:lvl7pPr marL="2742320" indent="0">
              <a:buNone/>
              <a:defRPr sz="1600" b="1"/>
            </a:lvl7pPr>
            <a:lvl8pPr marL="3199374" indent="0">
              <a:buNone/>
              <a:defRPr sz="1600" b="1"/>
            </a:lvl8pPr>
            <a:lvl9pPr marL="365642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0165" y="2465390"/>
            <a:ext cx="4446587" cy="4478337"/>
          </a:xfrm>
        </p:spPr>
        <p:txBody>
          <a:bodyPr/>
          <a:lstStyle>
            <a:lvl1pPr>
              <a:defRPr sz="25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19B3DDB2-3861-4506-ABF3-554C41A976D6}" type="slidenum">
              <a:rPr lang="en-US">
                <a:solidFill>
                  <a:srgbClr val="002776"/>
                </a:solidFill>
              </a:rPr>
              <a:pPr/>
              <a:t>‹#›</a:t>
            </a:fld>
            <a:endParaRPr lang="en-US" dirty="0">
              <a:solidFill>
                <a:srgbClr val="002776"/>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4D6AB691-F729-49DC-A330-3E997DCFADEB}" type="slidenum">
              <a:rPr lang="en-US">
                <a:solidFill>
                  <a:srgbClr val="002776"/>
                </a:solidFill>
              </a:rPr>
              <a:pPr/>
              <a:t>‹#›</a:t>
            </a:fld>
            <a:endParaRPr lang="en-US" dirty="0">
              <a:solidFill>
                <a:srgbClr val="002776"/>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644469" y="879976"/>
            <a:ext cx="8771052" cy="5436392"/>
          </a:xfrm>
          <a:prstGeom prst="rect">
            <a:avLst/>
          </a:prstGeom>
          <a:solidFill>
            <a:schemeClr val="bg1"/>
          </a:solidFill>
          <a:ln w="19050" algn="ctr">
            <a:solidFill>
              <a:srgbClr val="003399"/>
            </a:solidFill>
            <a:miter lim="800000"/>
            <a:headEnd/>
            <a:tailEnd/>
          </a:ln>
          <a:effectLst/>
        </p:spPr>
        <p:txBody>
          <a:bodyPr lIns="100264" tIns="100264" rIns="100264" bIns="100264" anchor="ctr"/>
          <a:lstStyle/>
          <a:p>
            <a:pPr marL="132641" indent="-132641" eaLnBrk="0" hangingPunct="0">
              <a:spcBef>
                <a:spcPct val="50000"/>
              </a:spcBef>
              <a:buSzPct val="100000"/>
              <a:defRPr/>
            </a:pPr>
            <a:endParaRPr lang="en-US" sz="1200" b="1" dirty="0">
              <a:solidFill>
                <a:srgbClr val="000000"/>
              </a:solidFill>
              <a:cs typeface="+mn-cs"/>
            </a:endParaRPr>
          </a:p>
        </p:txBody>
      </p:sp>
      <p:pic>
        <p:nvPicPr>
          <p:cNvPr id="5" name="Picture 93" descr="LLP logo with big space copy"/>
          <p:cNvPicPr>
            <a:picLocks noChangeAspect="1" noChangeArrowheads="1"/>
          </p:cNvPicPr>
          <p:nvPr/>
        </p:nvPicPr>
        <p:blipFill>
          <a:blip r:embed="rId2" cstate="print">
            <a:clrChange>
              <a:clrFrom>
                <a:srgbClr val="FFFFFF"/>
              </a:clrFrom>
              <a:clrTo>
                <a:srgbClr val="FFFFFF">
                  <a:alpha val="0"/>
                </a:srgbClr>
              </a:clrTo>
            </a:clrChange>
          </a:blip>
          <a:srcRect l="983" t="1840" b="59741"/>
          <a:stretch>
            <a:fillRect/>
          </a:stretch>
        </p:blipFill>
        <p:spPr bwMode="auto">
          <a:xfrm>
            <a:off x="985040" y="6823837"/>
            <a:ext cx="1599818" cy="313119"/>
          </a:xfrm>
          <a:prstGeom prst="rect">
            <a:avLst/>
          </a:prstGeom>
          <a:noFill/>
          <a:ln w="9525">
            <a:noFill/>
            <a:miter lim="800000"/>
            <a:headEnd/>
            <a:tailEnd/>
          </a:ln>
        </p:spPr>
      </p:pic>
      <p:sp>
        <p:nvSpPr>
          <p:cNvPr id="3700739" name="MSTSHP_03"/>
          <p:cNvSpPr>
            <a:spLocks noGrp="1" noChangeArrowheads="1"/>
          </p:cNvSpPr>
          <p:nvPr>
            <p:ph type="ctrTitle" sz="quarter"/>
          </p:nvPr>
        </p:nvSpPr>
        <p:spPr bwMode="auto">
          <a:xfrm>
            <a:off x="981550" y="3055612"/>
            <a:ext cx="7241096" cy="622639"/>
          </a:xfrm>
          <a:ln algn="ctr"/>
        </p:spPr>
        <p:txBody>
          <a:bodyPr/>
          <a:lstStyle>
            <a:lvl1pPr>
              <a:lnSpc>
                <a:spcPts val="4458"/>
              </a:lnSpc>
              <a:spcBef>
                <a:spcPct val="100000"/>
              </a:spcBef>
              <a:buClr>
                <a:schemeClr val="tx2"/>
              </a:buClr>
              <a:buSzPct val="85000"/>
              <a:buFont typeface="Wingdings" pitchFamily="2" charset="2"/>
              <a:buNone/>
              <a:defRPr/>
            </a:lvl1pPr>
          </a:lstStyle>
          <a:p>
            <a:r>
              <a:rPr lang="en-US" smtClean="0"/>
              <a:t>Click to edit Master title style</a:t>
            </a:r>
            <a:endParaRPr lang="en-US" dirty="0"/>
          </a:p>
        </p:txBody>
      </p:sp>
      <p:sp>
        <p:nvSpPr>
          <p:cNvPr id="3700740" name="MSTSHP_04"/>
          <p:cNvSpPr>
            <a:spLocks noGrp="1" noChangeArrowheads="1"/>
          </p:cNvSpPr>
          <p:nvPr>
            <p:ph type="subTitle" sz="quarter" idx="1"/>
          </p:nvPr>
        </p:nvSpPr>
        <p:spPr bwMode="auto">
          <a:xfrm>
            <a:off x="981550" y="3985972"/>
            <a:ext cx="7242843" cy="498470"/>
          </a:xfrm>
          <a:ln/>
        </p:spPr>
        <p:txBody>
          <a:bodyPr/>
          <a:lstStyle>
            <a:lvl1pPr>
              <a:lnSpc>
                <a:spcPts val="3118"/>
              </a:lnSpc>
              <a:spcBef>
                <a:spcPct val="15000"/>
              </a:spcBef>
              <a:buClrTx/>
              <a:defRPr sz="1800" b="1"/>
            </a:lvl1pPr>
          </a:lstStyle>
          <a:p>
            <a:r>
              <a:rPr lang="en-US" smtClean="0"/>
              <a:t>Click to edit Master subtitle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asic Text">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440124" y="1310062"/>
            <a:ext cx="9172753" cy="5823293"/>
          </a:xfrm>
        </p:spPr>
        <p:txBody>
          <a:bodyPr/>
          <a:lstStyle>
            <a:lvl1pPr>
              <a:defRPr sz="1600"/>
            </a:lvl1pPr>
          </a:lstStyle>
          <a:p>
            <a:pPr lvl="0"/>
            <a:r>
              <a:rPr lang="en-US" smtClean="0"/>
              <a:t>Click to edit Master text styles</a:t>
            </a:r>
          </a:p>
        </p:txBody>
      </p:sp>
      <p:sp>
        <p:nvSpPr>
          <p:cNvPr id="4" name="Title 1"/>
          <p:cNvSpPr>
            <a:spLocks noGrp="1"/>
          </p:cNvSpPr>
          <p:nvPr>
            <p:ph type="title"/>
          </p:nvPr>
        </p:nvSpPr>
        <p:spPr>
          <a:xfrm>
            <a:off x="440124" y="462484"/>
            <a:ext cx="9172753" cy="413893"/>
          </a:xfrm>
        </p:spPr>
        <p:txBody>
          <a:bodyPr/>
          <a:lstStyle/>
          <a:p>
            <a:r>
              <a:rPr lang="en-US" smtClean="0"/>
              <a:t>Click to edit Master title style</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40124" y="462484"/>
            <a:ext cx="9172753" cy="41389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40124" y="1308263"/>
            <a:ext cx="9172753" cy="5821493"/>
          </a:xfrm>
        </p:spPr>
        <p:txBody>
          <a:bodyPr/>
          <a:lstStyle/>
          <a:p>
            <a:pPr lvl="0"/>
            <a:r>
              <a:rPr lang="en-US" noProof="0" dirty="0" smtClean="0"/>
              <a:t>Click icon to add table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cSld name="Agenda/content">
    <p:spTree>
      <p:nvGrpSpPr>
        <p:cNvPr id="1" name=""/>
        <p:cNvGrpSpPr/>
        <p:nvPr/>
      </p:nvGrpSpPr>
      <p:grpSpPr>
        <a:xfrm>
          <a:off x="0" y="0"/>
          <a:ext cx="0" cy="0"/>
          <a:chOff x="0" y="0"/>
          <a:chExt cx="0" cy="0"/>
        </a:xfrm>
      </p:grpSpPr>
      <p:sp>
        <p:nvSpPr>
          <p:cNvPr id="4" name="Line 47"/>
          <p:cNvSpPr>
            <a:spLocks noChangeShapeType="1"/>
          </p:cNvSpPr>
          <p:nvPr/>
        </p:nvSpPr>
        <p:spPr bwMode="invGray">
          <a:xfrm>
            <a:off x="441871" y="910564"/>
            <a:ext cx="9171006" cy="0"/>
          </a:xfrm>
          <a:prstGeom prst="line">
            <a:avLst/>
          </a:prstGeom>
          <a:noFill/>
          <a:ln w="28575">
            <a:solidFill>
              <a:schemeClr val="accent1"/>
            </a:solidFill>
            <a:round/>
            <a:headEnd/>
            <a:tailEnd/>
          </a:ln>
          <a:effectLst/>
        </p:spPr>
        <p:txBody>
          <a:bodyPr wrap="none" lIns="101868" tIns="50933" rIns="101868" bIns="50933" anchor="ctr"/>
          <a:lstStyle/>
          <a:p>
            <a:pPr eaLnBrk="0" hangingPunct="0">
              <a:lnSpc>
                <a:spcPct val="106000"/>
              </a:lnSpc>
              <a:spcBef>
                <a:spcPct val="50000"/>
              </a:spcBef>
              <a:buSzPct val="100000"/>
              <a:buFont typeface="Wingdings 2" pitchFamily="18" charset="2"/>
              <a:buNone/>
              <a:defRPr/>
            </a:pPr>
            <a:endParaRPr lang="en-US" sz="1200" dirty="0">
              <a:solidFill>
                <a:srgbClr val="000000"/>
              </a:solidFill>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440124" y="1310062"/>
            <a:ext cx="9172753" cy="5823293"/>
          </a:xfrm>
        </p:spPr>
        <p:txBody>
          <a:bodyPr/>
          <a:lstStyle>
            <a:lvl1pPr>
              <a:defRPr sz="1300"/>
            </a:lvl1pPr>
          </a:lstStyle>
          <a:p>
            <a:pPr lvl="0"/>
            <a:r>
              <a:rPr lang="en-US"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995865"/>
            <a:ext cx="8550275" cy="1543050"/>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95651"/>
            <a:ext cx="8550275" cy="1700212"/>
          </a:xfrm>
        </p:spPr>
        <p:txBody>
          <a:bodyPr anchor="b"/>
          <a:lstStyle>
            <a:lvl1pPr marL="0" indent="0">
              <a:buNone/>
              <a:defRPr sz="2000"/>
            </a:lvl1pPr>
            <a:lvl2pPr marL="457053" indent="0">
              <a:buNone/>
              <a:defRPr sz="1800"/>
            </a:lvl2pPr>
            <a:lvl3pPr marL="914108" indent="0">
              <a:buNone/>
              <a:defRPr sz="1600"/>
            </a:lvl3pPr>
            <a:lvl4pPr marL="1371161" indent="0">
              <a:buNone/>
              <a:defRPr sz="1400"/>
            </a:lvl4pPr>
            <a:lvl5pPr marL="1828213" indent="0">
              <a:buNone/>
              <a:defRPr sz="1400"/>
            </a:lvl5pPr>
            <a:lvl6pPr marL="2285267" indent="0">
              <a:buNone/>
              <a:defRPr sz="1400"/>
            </a:lvl6pPr>
            <a:lvl7pPr marL="2742320" indent="0">
              <a:buNone/>
              <a:defRPr sz="1400"/>
            </a:lvl7pPr>
            <a:lvl8pPr marL="3199374" indent="0">
              <a:buNone/>
              <a:defRPr sz="1400"/>
            </a:lvl8pPr>
            <a:lvl9pPr marL="3656428"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FAE73C65-D5B7-485B-BE4C-3E6E08FBFB85}" type="slidenum">
              <a:rPr lang="en-US"/>
              <a:pPr/>
              <a:t>‹#›</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cSld name="Quote">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257501" y="2891923"/>
            <a:ext cx="7544991" cy="1523702"/>
          </a:xfrm>
        </p:spPr>
        <p:txBody>
          <a:bodyPr anchor="ctr"/>
          <a:lstStyle>
            <a:lvl1pPr>
              <a:spcBef>
                <a:spcPts val="223"/>
              </a:spcBef>
              <a:defRPr sz="2200"/>
            </a:lvl1pPr>
          </a:lstStyle>
          <a:p>
            <a:pPr lvl="0"/>
            <a:r>
              <a:rPr lang="en-US" smtClean="0"/>
              <a:t>Click to edit Master text styles</a:t>
            </a:r>
          </a:p>
          <a:p>
            <a:pPr lvl="1"/>
            <a:r>
              <a:rPr lang="en-US" smtClean="0"/>
              <a:t>Second level</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_Basic text slide (full page w/2 col.)">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2642" y="1306030"/>
            <a:ext cx="9174709" cy="5825308"/>
          </a:xfrm>
        </p:spPr>
        <p:txBody>
          <a:bodyPr/>
          <a:lstStyle>
            <a:lvl1pPr marL="0" indent="0">
              <a:spcBef>
                <a:spcPts val="0"/>
              </a:spcBef>
              <a:buNone/>
              <a:defRPr sz="1600" b="0">
                <a:latin typeface="Arial" pitchFamily="34" charset="0"/>
                <a:cs typeface="Arial" pitchFamily="34" charset="0"/>
              </a:defRPr>
            </a:lvl1pPr>
            <a:lvl2pPr marL="509340" indent="0">
              <a:buNone/>
              <a:defRPr sz="2200" b="1"/>
            </a:lvl2pPr>
            <a:lvl3pPr marL="1018681" indent="0">
              <a:buNone/>
              <a:defRPr sz="2000" b="1"/>
            </a:lvl3pPr>
            <a:lvl4pPr marL="1528021" indent="0">
              <a:buNone/>
              <a:defRPr sz="1800" b="1"/>
            </a:lvl4pPr>
            <a:lvl5pPr marL="2037362" indent="0">
              <a:buNone/>
              <a:defRPr sz="1800" b="1"/>
            </a:lvl5pPr>
            <a:lvl6pPr marL="2546700" indent="0">
              <a:buNone/>
              <a:defRPr sz="1800" b="1"/>
            </a:lvl6pPr>
            <a:lvl7pPr marL="3056043" indent="0">
              <a:buNone/>
              <a:defRPr sz="1800" b="1"/>
            </a:lvl7pPr>
            <a:lvl8pPr marL="3565382" indent="0">
              <a:buNone/>
              <a:defRPr sz="1800" b="1"/>
            </a:lvl8pPr>
            <a:lvl9pPr marL="4074721" indent="0">
              <a:buNone/>
              <a:defRPr sz="1800" b="1"/>
            </a:lvl9pPr>
          </a:lstStyle>
          <a:p>
            <a:pPr lvl="0"/>
            <a:r>
              <a:rPr lang="en-US" smtClean="0"/>
              <a:t>Click to edit Master text styles</a:t>
            </a:r>
          </a:p>
        </p:txBody>
      </p:sp>
      <p:sp>
        <p:nvSpPr>
          <p:cNvPr id="11" name="Text Placeholder 10"/>
          <p:cNvSpPr>
            <a:spLocks noGrp="1"/>
          </p:cNvSpPr>
          <p:nvPr>
            <p:ph type="body" sz="quarter" idx="13"/>
          </p:nvPr>
        </p:nvSpPr>
        <p:spPr>
          <a:xfrm>
            <a:off x="442639" y="2477311"/>
            <a:ext cx="4406275" cy="4654027"/>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2" name="Title 1"/>
          <p:cNvSpPr>
            <a:spLocks noGrp="1"/>
          </p:cNvSpPr>
          <p:nvPr>
            <p:ph type="title"/>
          </p:nvPr>
        </p:nvSpPr>
        <p:spPr>
          <a:xfrm>
            <a:off x="442642" y="466439"/>
            <a:ext cx="9174709" cy="414613"/>
          </a:xfrm>
          <a:prstGeom prst="rect">
            <a:avLst/>
          </a:prstGeom>
        </p:spPr>
        <p:txBody>
          <a:bodyPr/>
          <a:lstStyle>
            <a:lvl1pPr>
              <a:defRPr sz="2200"/>
            </a:lvl1pPr>
          </a:lstStyle>
          <a:p>
            <a:r>
              <a:rPr lang="en-US" smtClean="0"/>
              <a:t>Click to edit Master title style</a:t>
            </a:r>
            <a:endParaRPr lang="en-US" dirty="0"/>
          </a:p>
        </p:txBody>
      </p:sp>
      <p:sp>
        <p:nvSpPr>
          <p:cNvPr id="6" name="Text Placeholder 10"/>
          <p:cNvSpPr>
            <a:spLocks noGrp="1"/>
          </p:cNvSpPr>
          <p:nvPr>
            <p:ph type="body" sz="quarter" idx="14"/>
          </p:nvPr>
        </p:nvSpPr>
        <p:spPr>
          <a:xfrm>
            <a:off x="5209889" y="2479329"/>
            <a:ext cx="4406275" cy="4654027"/>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Basic text slide (full page w/2 col. hdr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2642" y="1306030"/>
            <a:ext cx="9174709" cy="5825308"/>
          </a:xfrm>
        </p:spPr>
        <p:txBody>
          <a:bodyPr/>
          <a:lstStyle>
            <a:lvl1pPr marL="0" indent="0">
              <a:spcBef>
                <a:spcPts val="0"/>
              </a:spcBef>
              <a:buNone/>
              <a:defRPr sz="1600" b="0">
                <a:latin typeface="Arial" pitchFamily="34" charset="0"/>
                <a:cs typeface="Arial" pitchFamily="34" charset="0"/>
              </a:defRPr>
            </a:lvl1pPr>
            <a:lvl2pPr marL="509340" indent="0">
              <a:buNone/>
              <a:defRPr sz="2200" b="1"/>
            </a:lvl2pPr>
            <a:lvl3pPr marL="1018681" indent="0">
              <a:buNone/>
              <a:defRPr sz="2000" b="1"/>
            </a:lvl3pPr>
            <a:lvl4pPr marL="1528021" indent="0">
              <a:buNone/>
              <a:defRPr sz="1800" b="1"/>
            </a:lvl4pPr>
            <a:lvl5pPr marL="2037362" indent="0">
              <a:buNone/>
              <a:defRPr sz="1800" b="1"/>
            </a:lvl5pPr>
            <a:lvl6pPr marL="2546700" indent="0">
              <a:buNone/>
              <a:defRPr sz="1800" b="1"/>
            </a:lvl6pPr>
            <a:lvl7pPr marL="3056043" indent="0">
              <a:buNone/>
              <a:defRPr sz="1800" b="1"/>
            </a:lvl7pPr>
            <a:lvl8pPr marL="3565382" indent="0">
              <a:buNone/>
              <a:defRPr sz="1800" b="1"/>
            </a:lvl8pPr>
            <a:lvl9pPr marL="4074721" indent="0">
              <a:buNone/>
              <a:defRPr sz="1800" b="1"/>
            </a:lvl9pPr>
          </a:lstStyle>
          <a:p>
            <a:pPr lvl="0"/>
            <a:r>
              <a:rPr lang="en-US" smtClean="0"/>
              <a:t>Click to edit Master text styles</a:t>
            </a:r>
          </a:p>
        </p:txBody>
      </p:sp>
      <p:sp>
        <p:nvSpPr>
          <p:cNvPr id="11" name="Text Placeholder 10"/>
          <p:cNvSpPr>
            <a:spLocks noGrp="1"/>
          </p:cNvSpPr>
          <p:nvPr>
            <p:ph type="body" sz="quarter" idx="13"/>
          </p:nvPr>
        </p:nvSpPr>
        <p:spPr>
          <a:xfrm>
            <a:off x="442639" y="3078499"/>
            <a:ext cx="4406275" cy="4063204"/>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2" name="Title 1"/>
          <p:cNvSpPr>
            <a:spLocks noGrp="1"/>
          </p:cNvSpPr>
          <p:nvPr>
            <p:ph type="title"/>
          </p:nvPr>
        </p:nvSpPr>
        <p:spPr>
          <a:xfrm>
            <a:off x="442642" y="466439"/>
            <a:ext cx="9174709" cy="414613"/>
          </a:xfrm>
          <a:prstGeom prst="rect">
            <a:avLst/>
          </a:prstGeom>
        </p:spPr>
        <p:txBody>
          <a:bodyPr/>
          <a:lstStyle>
            <a:lvl1pPr>
              <a:defRPr sz="2200"/>
            </a:lvl1pPr>
          </a:lstStyle>
          <a:p>
            <a:r>
              <a:rPr lang="en-US" smtClean="0"/>
              <a:t>Click to edit Master title style</a:t>
            </a:r>
            <a:endParaRPr lang="en-US" dirty="0"/>
          </a:p>
        </p:txBody>
      </p:sp>
      <p:sp>
        <p:nvSpPr>
          <p:cNvPr id="6" name="Text Placeholder 10"/>
          <p:cNvSpPr>
            <a:spLocks noGrp="1"/>
          </p:cNvSpPr>
          <p:nvPr>
            <p:ph type="body" sz="quarter" idx="14"/>
          </p:nvPr>
        </p:nvSpPr>
        <p:spPr>
          <a:xfrm>
            <a:off x="5211076" y="3068134"/>
            <a:ext cx="4406275" cy="4063204"/>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Basic Text - 2 columns">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5211076" y="1306030"/>
            <a:ext cx="4406275" cy="5825308"/>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11" name="Text Placeholder 10"/>
          <p:cNvSpPr>
            <a:spLocks noGrp="1"/>
          </p:cNvSpPr>
          <p:nvPr>
            <p:ph type="body" sz="quarter" idx="13"/>
          </p:nvPr>
        </p:nvSpPr>
        <p:spPr>
          <a:xfrm>
            <a:off x="442639" y="1306030"/>
            <a:ext cx="4406275" cy="5825308"/>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2" name="Title 1"/>
          <p:cNvSpPr>
            <a:spLocks noGrp="1"/>
          </p:cNvSpPr>
          <p:nvPr>
            <p:ph type="title"/>
          </p:nvPr>
        </p:nvSpPr>
        <p:spPr>
          <a:xfrm>
            <a:off x="442642" y="466439"/>
            <a:ext cx="9174709" cy="414613"/>
          </a:xfrm>
          <a:prstGeom prst="rect">
            <a:avLst/>
          </a:prstGeom>
        </p:spPr>
        <p:txBody>
          <a:bodyPr/>
          <a:lstStyle>
            <a:lvl1pPr>
              <a:defRPr sz="2200"/>
            </a:lvl1pPr>
          </a:lstStyle>
          <a:p>
            <a:r>
              <a:rPr lang="en-US" smtClean="0"/>
              <a:t>Click to edit Master title style</a:t>
            </a:r>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1_Basic text slide (2 col w/hdrs) ">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5211076" y="1907221"/>
            <a:ext cx="4406275" cy="5226135"/>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11" name="Text Placeholder 10"/>
          <p:cNvSpPr>
            <a:spLocks noGrp="1"/>
          </p:cNvSpPr>
          <p:nvPr>
            <p:ph type="body" sz="quarter" idx="13"/>
          </p:nvPr>
        </p:nvSpPr>
        <p:spPr>
          <a:xfrm>
            <a:off x="442639" y="1907221"/>
            <a:ext cx="4406275" cy="5226135"/>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2" name="Title 1"/>
          <p:cNvSpPr>
            <a:spLocks noGrp="1"/>
          </p:cNvSpPr>
          <p:nvPr>
            <p:ph type="title"/>
          </p:nvPr>
        </p:nvSpPr>
        <p:spPr>
          <a:xfrm>
            <a:off x="442642" y="466439"/>
            <a:ext cx="9174709" cy="414613"/>
          </a:xfrm>
          <a:prstGeom prst="rect">
            <a:avLst/>
          </a:prstGeom>
        </p:spPr>
        <p:txBody>
          <a:bodyPr/>
          <a:lstStyle>
            <a:lvl1pPr>
              <a:defRPr sz="2200"/>
            </a:lvl1pPr>
          </a:lstStyle>
          <a:p>
            <a:r>
              <a:rPr lang="en-US" smtClean="0"/>
              <a:t>Click to edit Master title style</a:t>
            </a:r>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Basic text slide (2 col w/hdrs) x 2">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5211076" y="1907218"/>
            <a:ext cx="4406275" cy="2321831"/>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11" name="Text Placeholder 10"/>
          <p:cNvSpPr>
            <a:spLocks noGrp="1"/>
          </p:cNvSpPr>
          <p:nvPr>
            <p:ph type="body" sz="quarter" idx="13"/>
          </p:nvPr>
        </p:nvSpPr>
        <p:spPr>
          <a:xfrm>
            <a:off x="442639" y="1907218"/>
            <a:ext cx="4406275" cy="2321831"/>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2" name="Title 1"/>
          <p:cNvSpPr>
            <a:spLocks noGrp="1"/>
          </p:cNvSpPr>
          <p:nvPr>
            <p:ph type="title"/>
          </p:nvPr>
        </p:nvSpPr>
        <p:spPr>
          <a:xfrm>
            <a:off x="442642" y="466439"/>
            <a:ext cx="9174709" cy="414613"/>
          </a:xfrm>
          <a:prstGeom prst="rect">
            <a:avLst/>
          </a:prstGeom>
        </p:spPr>
        <p:txBody>
          <a:bodyPr/>
          <a:lstStyle>
            <a:lvl1pPr>
              <a:defRPr sz="2200"/>
            </a:lvl1pPr>
          </a:lstStyle>
          <a:p>
            <a:r>
              <a:rPr lang="en-US" smtClean="0"/>
              <a:t>Click to edit Master title style</a:t>
            </a:r>
            <a:endParaRPr lang="en-US" dirty="0"/>
          </a:p>
        </p:txBody>
      </p:sp>
      <p:sp>
        <p:nvSpPr>
          <p:cNvPr id="7" name="Text Placeholder 10"/>
          <p:cNvSpPr>
            <a:spLocks noGrp="1"/>
          </p:cNvSpPr>
          <p:nvPr>
            <p:ph type="body" sz="quarter" idx="15"/>
          </p:nvPr>
        </p:nvSpPr>
        <p:spPr>
          <a:xfrm>
            <a:off x="5211076" y="4819875"/>
            <a:ext cx="4406275" cy="2321831"/>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8" name="Text Placeholder 10"/>
          <p:cNvSpPr>
            <a:spLocks noGrp="1"/>
          </p:cNvSpPr>
          <p:nvPr>
            <p:ph type="body" sz="quarter" idx="16"/>
          </p:nvPr>
        </p:nvSpPr>
        <p:spPr>
          <a:xfrm>
            <a:off x="442639" y="4819875"/>
            <a:ext cx="4406275" cy="2321831"/>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Tabl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2642" y="1306030"/>
            <a:ext cx="9174709" cy="984705"/>
          </a:xfrm>
        </p:spPr>
        <p:txBody>
          <a:bodyPr/>
          <a:lstStyle>
            <a:lvl1pPr marL="0" indent="0">
              <a:spcBef>
                <a:spcPts val="0"/>
              </a:spcBef>
              <a:buNone/>
              <a:defRPr sz="1600" b="0">
                <a:latin typeface="Arial" pitchFamily="34" charset="0"/>
                <a:cs typeface="Arial" pitchFamily="34" charset="0"/>
              </a:defRPr>
            </a:lvl1pPr>
            <a:lvl2pPr marL="509340" indent="0">
              <a:buNone/>
              <a:defRPr sz="2200" b="1"/>
            </a:lvl2pPr>
            <a:lvl3pPr marL="1018681" indent="0">
              <a:buNone/>
              <a:defRPr sz="2000" b="1"/>
            </a:lvl3pPr>
            <a:lvl4pPr marL="1528021" indent="0">
              <a:buNone/>
              <a:defRPr sz="1800" b="1"/>
            </a:lvl4pPr>
            <a:lvl5pPr marL="2037362" indent="0">
              <a:buNone/>
              <a:defRPr sz="1800" b="1"/>
            </a:lvl5pPr>
            <a:lvl6pPr marL="2546700" indent="0">
              <a:buNone/>
              <a:defRPr sz="1800" b="1"/>
            </a:lvl6pPr>
            <a:lvl7pPr marL="3056043" indent="0">
              <a:buNone/>
              <a:defRPr sz="1800" b="1"/>
            </a:lvl7pPr>
            <a:lvl8pPr marL="3565382" indent="0">
              <a:buNone/>
              <a:defRPr sz="1800" b="1"/>
            </a:lvl8pPr>
            <a:lvl9pPr marL="4074721" indent="0">
              <a:buNone/>
              <a:defRPr sz="1800" b="1"/>
            </a:lvl9pPr>
          </a:lstStyle>
          <a:p>
            <a:pPr lvl="0"/>
            <a:r>
              <a:rPr lang="en-US" smtClean="0"/>
              <a:t>Click to edit Master text styles</a:t>
            </a:r>
          </a:p>
        </p:txBody>
      </p:sp>
      <p:sp>
        <p:nvSpPr>
          <p:cNvPr id="2" name="Title 1"/>
          <p:cNvSpPr>
            <a:spLocks noGrp="1"/>
          </p:cNvSpPr>
          <p:nvPr>
            <p:ph type="title"/>
          </p:nvPr>
        </p:nvSpPr>
        <p:spPr>
          <a:xfrm>
            <a:off x="442642" y="466439"/>
            <a:ext cx="9174709" cy="414613"/>
          </a:xfrm>
          <a:prstGeom prst="rect">
            <a:avLst/>
          </a:prstGeom>
        </p:spPr>
        <p:txBody>
          <a:bodyPr/>
          <a:lstStyle>
            <a:lvl1pPr>
              <a:defRPr sz="2200"/>
            </a:lvl1pPr>
          </a:lstStyle>
          <a:p>
            <a:r>
              <a:rPr lang="en-US" smtClean="0"/>
              <a:t>Click to edit Master title style</a:t>
            </a:r>
            <a:endParaRPr lang="en-US" dirty="0"/>
          </a:p>
        </p:txBody>
      </p:sp>
      <p:sp>
        <p:nvSpPr>
          <p:cNvPr id="7" name="Table Placeholder 6"/>
          <p:cNvSpPr>
            <a:spLocks noGrp="1"/>
          </p:cNvSpPr>
          <p:nvPr>
            <p:ph type="tbl" sz="quarter" idx="10"/>
          </p:nvPr>
        </p:nvSpPr>
        <p:spPr>
          <a:xfrm>
            <a:off x="442642" y="2466945"/>
            <a:ext cx="9174709" cy="4591836"/>
          </a:xfrm>
        </p:spPr>
        <p:txBody>
          <a:bodyPr/>
          <a:lstStyle/>
          <a:p>
            <a:pPr lvl="0"/>
            <a:r>
              <a:rPr lang="en-US" noProof="0" dirty="0" smtClean="0"/>
              <a:t>Click icon to add table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Major Point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2927457" y="1310061"/>
            <a:ext cx="6689892" cy="1544432"/>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buNone/>
              <a:defRPr sz="1800">
                <a:latin typeface="Arial" pitchFamily="34" charset="0"/>
                <a:cs typeface="Arial" pitchFamily="34" charset="0"/>
              </a:defRPr>
            </a:lvl5pPr>
          </a:lstStyle>
          <a:p>
            <a:pPr lvl="0"/>
            <a:r>
              <a:rPr lang="en-US" smtClean="0"/>
              <a:t>Click to edit Master text styles</a:t>
            </a:r>
          </a:p>
        </p:txBody>
      </p:sp>
      <p:sp>
        <p:nvSpPr>
          <p:cNvPr id="2" name="Title 1"/>
          <p:cNvSpPr>
            <a:spLocks noGrp="1"/>
          </p:cNvSpPr>
          <p:nvPr>
            <p:ph type="title"/>
          </p:nvPr>
        </p:nvSpPr>
        <p:spPr>
          <a:xfrm>
            <a:off x="442642" y="466439"/>
            <a:ext cx="9174709" cy="414613"/>
          </a:xfrm>
          <a:prstGeom prst="rect">
            <a:avLst/>
          </a:prstGeom>
        </p:spPr>
        <p:txBody>
          <a:bodyPr/>
          <a:lstStyle>
            <a:lvl1pPr>
              <a:defRPr sz="2200"/>
            </a:lvl1pPr>
          </a:lstStyle>
          <a:p>
            <a:r>
              <a:rPr lang="en-US" smtClean="0"/>
              <a:t>Click to edit Master title style</a:t>
            </a:r>
            <a:endParaRPr lang="en-US" dirty="0"/>
          </a:p>
        </p:txBody>
      </p:sp>
      <p:sp>
        <p:nvSpPr>
          <p:cNvPr id="6" name="Text Placeholder 10"/>
          <p:cNvSpPr>
            <a:spLocks noGrp="1"/>
          </p:cNvSpPr>
          <p:nvPr>
            <p:ph type="body" sz="quarter" idx="14"/>
          </p:nvPr>
        </p:nvSpPr>
        <p:spPr>
          <a:xfrm>
            <a:off x="2922985" y="3285806"/>
            <a:ext cx="6689892" cy="1544432"/>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buNone/>
              <a:defRPr sz="1800">
                <a:latin typeface="Arial" pitchFamily="34" charset="0"/>
                <a:cs typeface="Arial" pitchFamily="34" charset="0"/>
              </a:defRPr>
            </a:lvl5pPr>
          </a:lstStyle>
          <a:p>
            <a:pPr lvl="0"/>
            <a:r>
              <a:rPr lang="en-US" smtClean="0"/>
              <a:t>Click to edit Master text styles</a:t>
            </a:r>
          </a:p>
        </p:txBody>
      </p:sp>
      <p:sp>
        <p:nvSpPr>
          <p:cNvPr id="7" name="Text Placeholder 10"/>
          <p:cNvSpPr>
            <a:spLocks noGrp="1"/>
          </p:cNvSpPr>
          <p:nvPr>
            <p:ph type="body" sz="quarter" idx="15"/>
          </p:nvPr>
        </p:nvSpPr>
        <p:spPr>
          <a:xfrm>
            <a:off x="2922985" y="5265581"/>
            <a:ext cx="6689892" cy="1544432"/>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buNone/>
              <a:defRPr sz="1800">
                <a:latin typeface="Arial" pitchFamily="34" charset="0"/>
                <a:cs typeface="Arial" pitchFamily="34" charset="0"/>
              </a:defRPr>
            </a:lvl5pPr>
          </a:lstStyle>
          <a:p>
            <a:pPr lvl="0"/>
            <a:r>
              <a:rPr lang="en-US" smtClean="0"/>
              <a:t>Click to edit Master text styles</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Major Points w/par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2642" y="1306030"/>
            <a:ext cx="9174709" cy="5825308"/>
          </a:xfrm>
        </p:spPr>
        <p:txBody>
          <a:bodyPr/>
          <a:lstStyle>
            <a:lvl1pPr marL="0" indent="0">
              <a:spcBef>
                <a:spcPts val="0"/>
              </a:spcBef>
              <a:buNone/>
              <a:defRPr sz="1600" b="0">
                <a:latin typeface="Arial" pitchFamily="34" charset="0"/>
                <a:cs typeface="Arial" pitchFamily="34" charset="0"/>
              </a:defRPr>
            </a:lvl1pPr>
            <a:lvl2pPr marL="509340" indent="0">
              <a:buNone/>
              <a:defRPr sz="2200" b="1"/>
            </a:lvl2pPr>
            <a:lvl3pPr marL="1018681" indent="0">
              <a:buNone/>
              <a:defRPr sz="2000" b="1"/>
            </a:lvl3pPr>
            <a:lvl4pPr marL="1528021" indent="0">
              <a:buNone/>
              <a:defRPr sz="1800" b="1"/>
            </a:lvl4pPr>
            <a:lvl5pPr marL="2037362" indent="0">
              <a:buNone/>
              <a:defRPr sz="1800" b="1"/>
            </a:lvl5pPr>
            <a:lvl6pPr marL="2546700" indent="0">
              <a:buNone/>
              <a:defRPr sz="1800" b="1"/>
            </a:lvl6pPr>
            <a:lvl7pPr marL="3056043" indent="0">
              <a:buNone/>
              <a:defRPr sz="1800" b="1"/>
            </a:lvl7pPr>
            <a:lvl8pPr marL="3565382" indent="0">
              <a:buNone/>
              <a:defRPr sz="1800" b="1"/>
            </a:lvl8pPr>
            <a:lvl9pPr marL="4074721" indent="0">
              <a:buNone/>
              <a:defRPr sz="1800" b="1"/>
            </a:lvl9pPr>
          </a:lstStyle>
          <a:p>
            <a:pPr lvl="0"/>
            <a:r>
              <a:rPr lang="en-US" smtClean="0"/>
              <a:t>Click to edit Master text styles</a:t>
            </a:r>
          </a:p>
        </p:txBody>
      </p:sp>
      <p:sp>
        <p:nvSpPr>
          <p:cNvPr id="2" name="Title 1"/>
          <p:cNvSpPr>
            <a:spLocks noGrp="1"/>
          </p:cNvSpPr>
          <p:nvPr>
            <p:ph type="title"/>
          </p:nvPr>
        </p:nvSpPr>
        <p:spPr>
          <a:xfrm>
            <a:off x="442642" y="466439"/>
            <a:ext cx="9174709" cy="414613"/>
          </a:xfrm>
          <a:prstGeom prst="rect">
            <a:avLst/>
          </a:prstGeom>
        </p:spPr>
        <p:txBody>
          <a:bodyPr/>
          <a:lstStyle>
            <a:lvl1pPr>
              <a:defRPr sz="2200"/>
            </a:lvl1pPr>
          </a:lstStyle>
          <a:p>
            <a:r>
              <a:rPr lang="en-US" smtClean="0"/>
              <a:t>Click to edit Master title style</a:t>
            </a:r>
            <a:endParaRPr lang="en-US"/>
          </a:p>
        </p:txBody>
      </p:sp>
      <p:sp>
        <p:nvSpPr>
          <p:cNvPr id="6" name="Text Placeholder 10"/>
          <p:cNvSpPr>
            <a:spLocks noGrp="1"/>
          </p:cNvSpPr>
          <p:nvPr>
            <p:ph type="body" sz="quarter" idx="14"/>
          </p:nvPr>
        </p:nvSpPr>
        <p:spPr>
          <a:xfrm>
            <a:off x="2922985" y="2477311"/>
            <a:ext cx="6689892" cy="1544432"/>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buNone/>
              <a:defRPr sz="1800">
                <a:latin typeface="Arial" pitchFamily="34" charset="0"/>
                <a:cs typeface="Arial" pitchFamily="34" charset="0"/>
              </a:defRPr>
            </a:lvl5pPr>
          </a:lstStyle>
          <a:p>
            <a:pPr lvl="0"/>
            <a:r>
              <a:rPr lang="en-US" smtClean="0"/>
              <a:t>Click to edit Master text styles</a:t>
            </a:r>
          </a:p>
        </p:txBody>
      </p:sp>
      <p:sp>
        <p:nvSpPr>
          <p:cNvPr id="7" name="Text Placeholder 10"/>
          <p:cNvSpPr>
            <a:spLocks noGrp="1"/>
          </p:cNvSpPr>
          <p:nvPr>
            <p:ph type="body" sz="quarter" idx="15"/>
          </p:nvPr>
        </p:nvSpPr>
        <p:spPr>
          <a:xfrm>
            <a:off x="2927457" y="4457087"/>
            <a:ext cx="6689892" cy="1544432"/>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buNone/>
              <a:defRPr sz="1800">
                <a:latin typeface="Arial" pitchFamily="34" charset="0"/>
                <a:cs typeface="Arial" pitchFamily="34" charset="0"/>
              </a:defRPr>
            </a:lvl5pPr>
          </a:lstStyle>
          <a:p>
            <a:pPr lvl="0"/>
            <a:r>
              <a:rPr lang="en-US" smtClean="0"/>
              <a:t>Click to edit Master text styles</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Numbered points ">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694139" y="1741373"/>
            <a:ext cx="4154775" cy="974340"/>
          </a:xfrm>
        </p:spPr>
        <p:txBody>
          <a:bodyPr/>
          <a:lstStyle>
            <a:lvl1pPr marL="0" indent="0">
              <a:defRPr sz="1600">
                <a:latin typeface="Arial" pitchFamily="34" charset="0"/>
                <a:cs typeface="Arial" pitchFamily="34" charset="0"/>
              </a:defRPr>
            </a:lvl1pPr>
            <a:lvl2pPr>
              <a:defRPr sz="1600">
                <a:latin typeface="Arial" pitchFamily="34" charset="0"/>
                <a:cs typeface="Arial" pitchFamily="34" charset="0"/>
              </a:defRPr>
            </a:lvl2pPr>
            <a:lvl3pPr>
              <a:defRPr sz="1300">
                <a:latin typeface="Arial" pitchFamily="34" charset="0"/>
                <a:cs typeface="Arial" pitchFamily="34" charset="0"/>
              </a:defRPr>
            </a:lvl3pPr>
            <a:lvl4pPr>
              <a:defRPr sz="1300">
                <a:latin typeface="Arial" pitchFamily="34" charset="0"/>
                <a:cs typeface="Arial" pitchFamily="34" charset="0"/>
              </a:defRPr>
            </a:lvl4pPr>
            <a:lvl5pPr>
              <a:buNone/>
              <a:defRPr sz="18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p:txBody>
      </p:sp>
      <p:sp>
        <p:nvSpPr>
          <p:cNvPr id="2" name="Title 1"/>
          <p:cNvSpPr>
            <a:spLocks noGrp="1"/>
          </p:cNvSpPr>
          <p:nvPr>
            <p:ph type="title"/>
          </p:nvPr>
        </p:nvSpPr>
        <p:spPr>
          <a:xfrm>
            <a:off x="442642" y="466439"/>
            <a:ext cx="9174709" cy="414613"/>
          </a:xfrm>
          <a:prstGeom prst="rect">
            <a:avLst/>
          </a:prstGeom>
        </p:spPr>
        <p:txBody>
          <a:bodyPr/>
          <a:lstStyle>
            <a:lvl1pPr>
              <a:defRPr sz="2200"/>
            </a:lvl1pPr>
          </a:lstStyle>
          <a:p>
            <a:r>
              <a:rPr lang="en-US" smtClean="0"/>
              <a:t>Click to edit Master title style</a:t>
            </a:r>
            <a:endParaRPr lang="en-US" dirty="0"/>
          </a:p>
        </p:txBody>
      </p:sp>
      <p:sp>
        <p:nvSpPr>
          <p:cNvPr id="9" name="Text Placeholder 10"/>
          <p:cNvSpPr>
            <a:spLocks noGrp="1"/>
          </p:cNvSpPr>
          <p:nvPr>
            <p:ph type="body" sz="quarter" idx="17"/>
          </p:nvPr>
        </p:nvSpPr>
        <p:spPr>
          <a:xfrm>
            <a:off x="694139" y="3151056"/>
            <a:ext cx="4154775" cy="974340"/>
          </a:xfrm>
        </p:spPr>
        <p:txBody>
          <a:bodyPr/>
          <a:lstStyle>
            <a:lvl1pPr marL="0" indent="0">
              <a:buNone/>
              <a:defRPr sz="1600">
                <a:latin typeface="Arial" pitchFamily="34" charset="0"/>
                <a:cs typeface="Arial" pitchFamily="34" charset="0"/>
              </a:defRPr>
            </a:lvl1pPr>
            <a:lvl2pPr>
              <a:defRPr sz="2000">
                <a:latin typeface="Arial" pitchFamily="34" charset="0"/>
                <a:cs typeface="Arial" pitchFamily="34" charset="0"/>
              </a:defRPr>
            </a:lvl2pPr>
            <a:lvl3pPr>
              <a:defRPr sz="1300">
                <a:latin typeface="Arial" pitchFamily="34" charset="0"/>
                <a:cs typeface="Arial" pitchFamily="34" charset="0"/>
              </a:defRPr>
            </a:lvl3pPr>
            <a:lvl4pPr>
              <a:defRPr sz="1300">
                <a:latin typeface="Arial" pitchFamily="34" charset="0"/>
                <a:cs typeface="Arial" pitchFamily="34" charset="0"/>
              </a:defRPr>
            </a:lvl4pPr>
            <a:lvl5pPr>
              <a:buNone/>
              <a:defRPr sz="18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Text Placeholder 10"/>
          <p:cNvSpPr>
            <a:spLocks noGrp="1"/>
          </p:cNvSpPr>
          <p:nvPr>
            <p:ph type="body" sz="quarter" idx="18"/>
          </p:nvPr>
        </p:nvSpPr>
        <p:spPr>
          <a:xfrm>
            <a:off x="694139" y="4560740"/>
            <a:ext cx="4154775" cy="974340"/>
          </a:xfrm>
        </p:spPr>
        <p:txBody>
          <a:bodyPr/>
          <a:lstStyle>
            <a:lvl1pPr marL="0" indent="0">
              <a:buNone/>
              <a:defRPr sz="1600">
                <a:latin typeface="Arial" pitchFamily="34" charset="0"/>
                <a:cs typeface="Arial" pitchFamily="34" charset="0"/>
              </a:defRPr>
            </a:lvl1pPr>
            <a:lvl2pPr>
              <a:defRPr sz="1600">
                <a:latin typeface="Arial" pitchFamily="34" charset="0"/>
                <a:cs typeface="Arial" pitchFamily="34" charset="0"/>
              </a:defRPr>
            </a:lvl2pPr>
            <a:lvl3pPr>
              <a:defRPr sz="1300">
                <a:latin typeface="Arial" pitchFamily="34" charset="0"/>
                <a:cs typeface="Arial" pitchFamily="34" charset="0"/>
              </a:defRPr>
            </a:lvl3pPr>
            <a:lvl4pPr>
              <a:defRPr sz="1300">
                <a:latin typeface="Arial" pitchFamily="34" charset="0"/>
                <a:cs typeface="Arial" pitchFamily="34" charset="0"/>
              </a:defRPr>
            </a:lvl4pPr>
            <a:lvl5pPr>
              <a:buNone/>
              <a:defRPr sz="18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ext Placeholder 10"/>
          <p:cNvSpPr>
            <a:spLocks noGrp="1"/>
          </p:cNvSpPr>
          <p:nvPr>
            <p:ph type="body" sz="quarter" idx="19"/>
          </p:nvPr>
        </p:nvSpPr>
        <p:spPr>
          <a:xfrm>
            <a:off x="694139" y="5970423"/>
            <a:ext cx="4154775" cy="974340"/>
          </a:xfrm>
        </p:spPr>
        <p:txBody>
          <a:bodyPr/>
          <a:lstStyle>
            <a:lvl1pPr marL="0" indent="0">
              <a:buNone/>
              <a:defRPr sz="1600">
                <a:latin typeface="Arial" pitchFamily="34" charset="0"/>
                <a:cs typeface="Arial" pitchFamily="34" charset="0"/>
              </a:defRPr>
            </a:lvl1pPr>
            <a:lvl2pPr>
              <a:defRPr sz="1600">
                <a:latin typeface="Arial" pitchFamily="34" charset="0"/>
                <a:cs typeface="Arial" pitchFamily="34" charset="0"/>
              </a:defRPr>
            </a:lvl2pPr>
            <a:lvl3pPr>
              <a:defRPr sz="1300">
                <a:latin typeface="Arial" pitchFamily="34" charset="0"/>
                <a:cs typeface="Arial" pitchFamily="34" charset="0"/>
              </a:defRPr>
            </a:lvl3pPr>
            <a:lvl4pPr>
              <a:defRPr sz="1300">
                <a:latin typeface="Arial" pitchFamily="34" charset="0"/>
                <a:cs typeface="Arial" pitchFamily="34" charset="0"/>
              </a:defRPr>
            </a:lvl4pPr>
            <a:lvl5pPr>
              <a:buNone/>
              <a:defRPr sz="18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5" name="Text Placeholder 10"/>
          <p:cNvSpPr>
            <a:spLocks noGrp="1"/>
          </p:cNvSpPr>
          <p:nvPr>
            <p:ph type="body" sz="quarter" idx="21"/>
          </p:nvPr>
        </p:nvSpPr>
        <p:spPr>
          <a:xfrm>
            <a:off x="5462576" y="3151056"/>
            <a:ext cx="4154775" cy="974340"/>
          </a:xfrm>
        </p:spPr>
        <p:txBody>
          <a:bodyPr/>
          <a:lstStyle>
            <a:lvl1pPr marL="0" indent="0">
              <a:buNone/>
              <a:defRPr sz="1300">
                <a:latin typeface="Arial" pitchFamily="34" charset="0"/>
                <a:cs typeface="Arial" pitchFamily="34" charset="0"/>
              </a:defRPr>
            </a:lvl1pPr>
            <a:lvl2pPr>
              <a:defRPr sz="1600">
                <a:latin typeface="Arial" pitchFamily="34" charset="0"/>
                <a:cs typeface="Arial" pitchFamily="34" charset="0"/>
              </a:defRPr>
            </a:lvl2pPr>
            <a:lvl3pPr>
              <a:defRPr sz="1300">
                <a:latin typeface="Arial" pitchFamily="34" charset="0"/>
                <a:cs typeface="Arial" pitchFamily="34" charset="0"/>
              </a:defRPr>
            </a:lvl3pPr>
            <a:lvl4pPr>
              <a:defRPr sz="1300">
                <a:latin typeface="Arial" pitchFamily="34" charset="0"/>
                <a:cs typeface="Arial" pitchFamily="34" charset="0"/>
              </a:defRPr>
            </a:lvl4pPr>
            <a:lvl5pPr>
              <a:buNone/>
              <a:defRPr sz="18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7" name="Text Placeholder 10"/>
          <p:cNvSpPr>
            <a:spLocks noGrp="1"/>
          </p:cNvSpPr>
          <p:nvPr>
            <p:ph type="body" sz="quarter" idx="23"/>
          </p:nvPr>
        </p:nvSpPr>
        <p:spPr>
          <a:xfrm>
            <a:off x="5462576" y="5970423"/>
            <a:ext cx="4154775" cy="974340"/>
          </a:xfrm>
        </p:spPr>
        <p:txBody>
          <a:bodyPr/>
          <a:lstStyle>
            <a:lvl1pPr marL="0" indent="0">
              <a:buNone/>
              <a:defRPr sz="1600">
                <a:latin typeface="Arial" pitchFamily="34" charset="0"/>
                <a:cs typeface="Arial" pitchFamily="34" charset="0"/>
              </a:defRPr>
            </a:lvl1pPr>
            <a:lvl2pPr>
              <a:defRPr sz="1600">
                <a:latin typeface="Arial" pitchFamily="34" charset="0"/>
                <a:cs typeface="Arial" pitchFamily="34" charset="0"/>
              </a:defRPr>
            </a:lvl2pPr>
            <a:lvl3pPr>
              <a:defRPr sz="1300">
                <a:latin typeface="Arial" pitchFamily="34" charset="0"/>
                <a:cs typeface="Arial" pitchFamily="34" charset="0"/>
              </a:defRPr>
            </a:lvl3pPr>
            <a:lvl4pPr>
              <a:defRPr sz="1300">
                <a:latin typeface="Arial" pitchFamily="34" charset="0"/>
                <a:cs typeface="Arial" pitchFamily="34" charset="0"/>
              </a:defRPr>
            </a:lvl4pPr>
            <a:lvl5pPr>
              <a:buNone/>
              <a:defRPr sz="18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Text Placeholder 10"/>
          <p:cNvSpPr>
            <a:spLocks noGrp="1"/>
          </p:cNvSpPr>
          <p:nvPr>
            <p:ph type="body" sz="quarter" idx="24"/>
          </p:nvPr>
        </p:nvSpPr>
        <p:spPr>
          <a:xfrm>
            <a:off x="5462576" y="4560740"/>
            <a:ext cx="4154775" cy="974340"/>
          </a:xfrm>
        </p:spPr>
        <p:txBody>
          <a:bodyPr/>
          <a:lstStyle>
            <a:lvl1pPr marL="0" indent="0">
              <a:buNone/>
              <a:defRPr sz="1300">
                <a:latin typeface="Arial" pitchFamily="34" charset="0"/>
                <a:cs typeface="Arial" pitchFamily="34" charset="0"/>
              </a:defRPr>
            </a:lvl1pPr>
            <a:lvl2pPr>
              <a:defRPr sz="1600">
                <a:latin typeface="Arial" pitchFamily="34" charset="0"/>
                <a:cs typeface="Arial" pitchFamily="34" charset="0"/>
              </a:defRPr>
            </a:lvl2pPr>
            <a:lvl3pPr>
              <a:defRPr sz="1300">
                <a:latin typeface="Arial" pitchFamily="34" charset="0"/>
                <a:cs typeface="Arial" pitchFamily="34" charset="0"/>
              </a:defRPr>
            </a:lvl3pPr>
            <a:lvl4pPr>
              <a:defRPr sz="1300">
                <a:latin typeface="Arial" pitchFamily="34" charset="0"/>
                <a:cs typeface="Arial" pitchFamily="34" charset="0"/>
              </a:defRPr>
            </a:lvl4pPr>
            <a:lvl5pPr>
              <a:buNone/>
              <a:defRPr sz="18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8" name="Text Placeholder 10"/>
          <p:cNvSpPr>
            <a:spLocks noGrp="1"/>
          </p:cNvSpPr>
          <p:nvPr>
            <p:ph type="body" sz="quarter" idx="25"/>
          </p:nvPr>
        </p:nvSpPr>
        <p:spPr>
          <a:xfrm>
            <a:off x="5462576" y="1741373"/>
            <a:ext cx="4154775" cy="974340"/>
          </a:xfrm>
        </p:spPr>
        <p:txBody>
          <a:bodyPr/>
          <a:lstStyle>
            <a:lvl1pPr marL="0" indent="0">
              <a:buNone/>
              <a:defRPr sz="1300">
                <a:latin typeface="Arial" pitchFamily="34" charset="0"/>
                <a:cs typeface="Arial" pitchFamily="34" charset="0"/>
              </a:defRPr>
            </a:lvl1pPr>
            <a:lvl2pPr>
              <a:defRPr sz="1600">
                <a:latin typeface="Arial" pitchFamily="34" charset="0"/>
                <a:cs typeface="Arial" pitchFamily="34" charset="0"/>
              </a:defRPr>
            </a:lvl2pPr>
            <a:lvl3pPr>
              <a:defRPr sz="1300">
                <a:latin typeface="Arial" pitchFamily="34" charset="0"/>
                <a:cs typeface="Arial" pitchFamily="34" charset="0"/>
              </a:defRPr>
            </a:lvl3pPr>
            <a:lvl4pPr>
              <a:defRPr sz="1300">
                <a:latin typeface="Arial" pitchFamily="34" charset="0"/>
                <a:cs typeface="Arial" pitchFamily="34" charset="0"/>
              </a:defRPr>
            </a:lvl4pPr>
            <a:lvl5pPr>
              <a:buNone/>
              <a:defRPr sz="18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46090" y="1349375"/>
            <a:ext cx="4556125" cy="5916612"/>
          </a:xfrm>
        </p:spPr>
        <p:txBody>
          <a:bodyPr/>
          <a:lstStyle>
            <a:lvl1pPr>
              <a:defRPr sz="2800"/>
            </a:lvl1pPr>
            <a:lvl2pPr>
              <a:defRPr sz="25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54614" y="1349375"/>
            <a:ext cx="4557713" cy="5916612"/>
          </a:xfrm>
        </p:spPr>
        <p:txBody>
          <a:bodyPr/>
          <a:lstStyle>
            <a:lvl1pPr>
              <a:defRPr sz="2800"/>
            </a:lvl1pPr>
            <a:lvl2pPr>
              <a:defRPr sz="25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9B97FD06-215F-4E04-83AC-82D015D03DA4}" type="slidenum">
              <a:rPr lang="en-US"/>
              <a:pPr/>
              <a:t>‹#›</a:t>
            </a:fld>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Para w/ 2 Chevr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2642" y="1306030"/>
            <a:ext cx="9174709" cy="5825308"/>
          </a:xfrm>
        </p:spPr>
        <p:txBody>
          <a:bodyPr/>
          <a:lstStyle>
            <a:lvl1pPr marL="0" indent="0">
              <a:spcBef>
                <a:spcPts val="0"/>
              </a:spcBef>
              <a:buNone/>
              <a:defRPr sz="1600" b="0">
                <a:latin typeface="Arial" pitchFamily="34" charset="0"/>
                <a:cs typeface="Arial" pitchFamily="34" charset="0"/>
              </a:defRPr>
            </a:lvl1pPr>
            <a:lvl2pPr marL="509340" indent="0">
              <a:buNone/>
              <a:defRPr sz="2200" b="1"/>
            </a:lvl2pPr>
            <a:lvl3pPr marL="1018681" indent="0">
              <a:buNone/>
              <a:defRPr sz="2000" b="1"/>
            </a:lvl3pPr>
            <a:lvl4pPr marL="1528021" indent="0">
              <a:buNone/>
              <a:defRPr sz="1800" b="1"/>
            </a:lvl4pPr>
            <a:lvl5pPr marL="2037362" indent="0">
              <a:buNone/>
              <a:defRPr sz="1800" b="1"/>
            </a:lvl5pPr>
            <a:lvl6pPr marL="2546700" indent="0">
              <a:buNone/>
              <a:defRPr sz="1800" b="1"/>
            </a:lvl6pPr>
            <a:lvl7pPr marL="3056043" indent="0">
              <a:buNone/>
              <a:defRPr sz="1800" b="1"/>
            </a:lvl7pPr>
            <a:lvl8pPr marL="3565382" indent="0">
              <a:buNone/>
              <a:defRPr sz="1800" b="1"/>
            </a:lvl8pPr>
            <a:lvl9pPr marL="4074721" indent="0">
              <a:buNone/>
              <a:defRPr sz="1800" b="1"/>
            </a:lvl9pPr>
          </a:lstStyle>
          <a:p>
            <a:pPr lvl="0"/>
            <a:r>
              <a:rPr lang="en-US" smtClean="0"/>
              <a:t>Click to edit Master text styles</a:t>
            </a:r>
          </a:p>
        </p:txBody>
      </p:sp>
      <p:sp>
        <p:nvSpPr>
          <p:cNvPr id="11" name="Text Placeholder 10"/>
          <p:cNvSpPr>
            <a:spLocks noGrp="1"/>
          </p:cNvSpPr>
          <p:nvPr>
            <p:ph type="body" sz="quarter" idx="13"/>
          </p:nvPr>
        </p:nvSpPr>
        <p:spPr>
          <a:xfrm>
            <a:off x="432579" y="3233980"/>
            <a:ext cx="4587355" cy="2145621"/>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2" name="Title 1"/>
          <p:cNvSpPr>
            <a:spLocks noGrp="1"/>
          </p:cNvSpPr>
          <p:nvPr>
            <p:ph type="title"/>
          </p:nvPr>
        </p:nvSpPr>
        <p:spPr>
          <a:xfrm>
            <a:off x="442642" y="466439"/>
            <a:ext cx="9174709" cy="414613"/>
          </a:xfrm>
          <a:prstGeom prst="rect">
            <a:avLst/>
          </a:prstGeom>
        </p:spPr>
        <p:txBody>
          <a:bodyPr/>
          <a:lstStyle>
            <a:lvl1pPr>
              <a:defRPr sz="2200"/>
            </a:lvl1pPr>
          </a:lstStyle>
          <a:p>
            <a:r>
              <a:rPr lang="en-US" smtClean="0"/>
              <a:t>Click to edit Master title style</a:t>
            </a:r>
            <a:endParaRPr lang="en-US" dirty="0"/>
          </a:p>
        </p:txBody>
      </p:sp>
      <p:sp>
        <p:nvSpPr>
          <p:cNvPr id="6" name="Text Placeholder 10"/>
          <p:cNvSpPr>
            <a:spLocks noGrp="1"/>
          </p:cNvSpPr>
          <p:nvPr>
            <p:ph type="body" sz="quarter" idx="14"/>
          </p:nvPr>
        </p:nvSpPr>
        <p:spPr>
          <a:xfrm>
            <a:off x="5019936" y="3233980"/>
            <a:ext cx="4587355" cy="2145621"/>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2 Chevron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432579" y="2073063"/>
            <a:ext cx="4587355" cy="2145621"/>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2" name="Title 1"/>
          <p:cNvSpPr>
            <a:spLocks noGrp="1"/>
          </p:cNvSpPr>
          <p:nvPr>
            <p:ph type="title"/>
          </p:nvPr>
        </p:nvSpPr>
        <p:spPr>
          <a:xfrm>
            <a:off x="442642" y="466439"/>
            <a:ext cx="9174709" cy="414613"/>
          </a:xfrm>
          <a:prstGeom prst="rect">
            <a:avLst/>
          </a:prstGeom>
        </p:spPr>
        <p:txBody>
          <a:bodyPr/>
          <a:lstStyle>
            <a:lvl1pPr>
              <a:defRPr sz="2200"/>
            </a:lvl1pPr>
          </a:lstStyle>
          <a:p>
            <a:r>
              <a:rPr lang="en-US" smtClean="0"/>
              <a:t>Click to edit Master title style</a:t>
            </a:r>
            <a:endParaRPr lang="en-US" dirty="0"/>
          </a:p>
        </p:txBody>
      </p:sp>
      <p:sp>
        <p:nvSpPr>
          <p:cNvPr id="6" name="Text Placeholder 10"/>
          <p:cNvSpPr>
            <a:spLocks noGrp="1"/>
          </p:cNvSpPr>
          <p:nvPr>
            <p:ph type="body" sz="quarter" idx="14"/>
          </p:nvPr>
        </p:nvSpPr>
        <p:spPr>
          <a:xfrm>
            <a:off x="5019936" y="2073063"/>
            <a:ext cx="4587355" cy="2145621"/>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9" name="Text Placeholder 8"/>
          <p:cNvSpPr>
            <a:spLocks noGrp="1"/>
          </p:cNvSpPr>
          <p:nvPr>
            <p:ph type="body" sz="quarter" idx="15"/>
          </p:nvPr>
        </p:nvSpPr>
        <p:spPr>
          <a:xfrm>
            <a:off x="442642" y="4809507"/>
            <a:ext cx="9174709" cy="2321831"/>
          </a:xfrm>
        </p:spPr>
        <p:txBody>
          <a:bodyPr/>
          <a:lstStyle>
            <a:lvl1pPr>
              <a:defRPr sz="1600"/>
            </a:lvl1pPr>
          </a:lstStyle>
          <a:p>
            <a:pPr lvl="0"/>
            <a:r>
              <a:rPr lang="en-US" smtClean="0"/>
              <a:t>Click to edit Master text styles</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3 Chevron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432580" y="2073063"/>
            <a:ext cx="3058236" cy="2145621"/>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2" name="Title 1"/>
          <p:cNvSpPr>
            <a:spLocks noGrp="1"/>
          </p:cNvSpPr>
          <p:nvPr>
            <p:ph type="title"/>
          </p:nvPr>
        </p:nvSpPr>
        <p:spPr>
          <a:xfrm>
            <a:off x="442642" y="466439"/>
            <a:ext cx="9174709" cy="414613"/>
          </a:xfrm>
          <a:prstGeom prst="rect">
            <a:avLst/>
          </a:prstGeom>
        </p:spPr>
        <p:txBody>
          <a:bodyPr/>
          <a:lstStyle>
            <a:lvl1pPr>
              <a:defRPr sz="2200"/>
            </a:lvl1pPr>
          </a:lstStyle>
          <a:p>
            <a:r>
              <a:rPr lang="en-US" smtClean="0"/>
              <a:t>Click to edit Master title style</a:t>
            </a:r>
            <a:endParaRPr lang="en-US" dirty="0"/>
          </a:p>
        </p:txBody>
      </p:sp>
      <p:sp>
        <p:nvSpPr>
          <p:cNvPr id="9" name="Text Placeholder 8"/>
          <p:cNvSpPr>
            <a:spLocks noGrp="1"/>
          </p:cNvSpPr>
          <p:nvPr>
            <p:ph type="body" sz="quarter" idx="15"/>
          </p:nvPr>
        </p:nvSpPr>
        <p:spPr>
          <a:xfrm>
            <a:off x="442639" y="4809507"/>
            <a:ext cx="4406275" cy="2321831"/>
          </a:xfrm>
        </p:spPr>
        <p:txBody>
          <a:bodyPr/>
          <a:lstStyle>
            <a:lvl1pPr>
              <a:defRPr sz="1600"/>
            </a:lvl1pPr>
          </a:lstStyle>
          <a:p>
            <a:pPr lvl="0"/>
            <a:r>
              <a:rPr lang="en-US" smtClean="0"/>
              <a:t>Click to edit Master text styles</a:t>
            </a:r>
          </a:p>
        </p:txBody>
      </p:sp>
      <p:sp>
        <p:nvSpPr>
          <p:cNvPr id="8" name="Text Placeholder 10"/>
          <p:cNvSpPr>
            <a:spLocks noGrp="1"/>
          </p:cNvSpPr>
          <p:nvPr>
            <p:ph type="body" sz="quarter" idx="16"/>
          </p:nvPr>
        </p:nvSpPr>
        <p:spPr>
          <a:xfrm>
            <a:off x="3490816" y="2073063"/>
            <a:ext cx="3058236" cy="2145621"/>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10" name="Text Placeholder 10"/>
          <p:cNvSpPr>
            <a:spLocks noGrp="1"/>
          </p:cNvSpPr>
          <p:nvPr>
            <p:ph type="body" sz="quarter" idx="17"/>
          </p:nvPr>
        </p:nvSpPr>
        <p:spPr>
          <a:xfrm>
            <a:off x="6559112" y="2073063"/>
            <a:ext cx="3058236" cy="2145621"/>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12" name="Text Placeholder 8"/>
          <p:cNvSpPr>
            <a:spLocks noGrp="1"/>
          </p:cNvSpPr>
          <p:nvPr>
            <p:ph type="body" sz="quarter" idx="18"/>
          </p:nvPr>
        </p:nvSpPr>
        <p:spPr>
          <a:xfrm>
            <a:off x="5211076" y="4809507"/>
            <a:ext cx="4406275" cy="2321831"/>
          </a:xfrm>
        </p:spPr>
        <p:txBody>
          <a:bodyPr/>
          <a:lstStyle>
            <a:lvl1pPr>
              <a:defRPr sz="1600"/>
            </a:lvl1pPr>
          </a:lstStyle>
          <a:p>
            <a:pPr lvl="0"/>
            <a:r>
              <a:rPr lang="en-US" smtClean="0"/>
              <a:t>Click to edit Master text styles</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4 Chevron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432582" y="2073063"/>
            <a:ext cx="2293677" cy="2145621"/>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2" name="Title 1"/>
          <p:cNvSpPr>
            <a:spLocks noGrp="1"/>
          </p:cNvSpPr>
          <p:nvPr>
            <p:ph type="title"/>
          </p:nvPr>
        </p:nvSpPr>
        <p:spPr>
          <a:xfrm>
            <a:off x="442642" y="466439"/>
            <a:ext cx="9174709" cy="414613"/>
          </a:xfrm>
          <a:prstGeom prst="rect">
            <a:avLst/>
          </a:prstGeom>
        </p:spPr>
        <p:txBody>
          <a:bodyPr/>
          <a:lstStyle>
            <a:lvl1pPr>
              <a:defRPr sz="2200"/>
            </a:lvl1pPr>
          </a:lstStyle>
          <a:p>
            <a:r>
              <a:rPr lang="en-US" smtClean="0"/>
              <a:t>Click to edit Master title style</a:t>
            </a:r>
            <a:endParaRPr lang="en-US" dirty="0"/>
          </a:p>
        </p:txBody>
      </p:sp>
      <p:sp>
        <p:nvSpPr>
          <p:cNvPr id="9" name="Text Placeholder 8"/>
          <p:cNvSpPr>
            <a:spLocks noGrp="1"/>
          </p:cNvSpPr>
          <p:nvPr>
            <p:ph type="body" sz="quarter" idx="15"/>
          </p:nvPr>
        </p:nvSpPr>
        <p:spPr>
          <a:xfrm>
            <a:off x="442642" y="4809507"/>
            <a:ext cx="9174709" cy="2321831"/>
          </a:xfrm>
        </p:spPr>
        <p:txBody>
          <a:bodyPr/>
          <a:lstStyle>
            <a:lvl1pPr>
              <a:defRPr sz="1600"/>
            </a:lvl1pPr>
          </a:lstStyle>
          <a:p>
            <a:pPr lvl="0"/>
            <a:r>
              <a:rPr lang="en-US" smtClean="0"/>
              <a:t>Click to edit Master text styles</a:t>
            </a:r>
          </a:p>
        </p:txBody>
      </p:sp>
      <p:sp>
        <p:nvSpPr>
          <p:cNvPr id="7" name="Text Placeholder 10"/>
          <p:cNvSpPr>
            <a:spLocks noGrp="1"/>
          </p:cNvSpPr>
          <p:nvPr>
            <p:ph type="body" sz="quarter" idx="16"/>
          </p:nvPr>
        </p:nvSpPr>
        <p:spPr>
          <a:xfrm>
            <a:off x="2726258" y="2073063"/>
            <a:ext cx="2293677" cy="2145621"/>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8" name="Text Placeholder 10"/>
          <p:cNvSpPr>
            <a:spLocks noGrp="1"/>
          </p:cNvSpPr>
          <p:nvPr>
            <p:ph type="body" sz="quarter" idx="17"/>
          </p:nvPr>
        </p:nvSpPr>
        <p:spPr>
          <a:xfrm>
            <a:off x="5019934" y="2073063"/>
            <a:ext cx="2293677" cy="2145621"/>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10" name="Text Placeholder 10"/>
          <p:cNvSpPr>
            <a:spLocks noGrp="1"/>
          </p:cNvSpPr>
          <p:nvPr>
            <p:ph type="body" sz="quarter" idx="18"/>
          </p:nvPr>
        </p:nvSpPr>
        <p:spPr>
          <a:xfrm>
            <a:off x="7313611" y="2073063"/>
            <a:ext cx="2293677" cy="2145621"/>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Chevron table">
    <p:spTree>
      <p:nvGrpSpPr>
        <p:cNvPr id="1" name=""/>
        <p:cNvGrpSpPr/>
        <p:nvPr/>
      </p:nvGrpSpPr>
      <p:grpSpPr>
        <a:xfrm>
          <a:off x="0" y="0"/>
          <a:ext cx="0" cy="0"/>
          <a:chOff x="0" y="0"/>
          <a:chExt cx="0" cy="0"/>
        </a:xfrm>
      </p:grpSpPr>
      <p:sp>
        <p:nvSpPr>
          <p:cNvPr id="2" name="Title 1"/>
          <p:cNvSpPr>
            <a:spLocks noGrp="1"/>
          </p:cNvSpPr>
          <p:nvPr>
            <p:ph type="title"/>
          </p:nvPr>
        </p:nvSpPr>
        <p:spPr>
          <a:xfrm>
            <a:off x="442642" y="466439"/>
            <a:ext cx="9174709" cy="414613"/>
          </a:xfrm>
          <a:prstGeom prst="rect">
            <a:avLst/>
          </a:prstGeom>
        </p:spPr>
        <p:txBody>
          <a:bodyPr/>
          <a:lstStyle>
            <a:lvl1pPr>
              <a:defRPr sz="2200"/>
            </a:lvl1pPr>
          </a:lstStyle>
          <a:p>
            <a:r>
              <a:rPr lang="en-US" smtClean="0"/>
              <a:t>Click to edit Master title style</a:t>
            </a:r>
            <a:endParaRPr lang="en-US" dirty="0"/>
          </a:p>
        </p:txBody>
      </p:sp>
      <p:sp>
        <p:nvSpPr>
          <p:cNvPr id="7" name="Table Placeholder 6"/>
          <p:cNvSpPr>
            <a:spLocks noGrp="1"/>
          </p:cNvSpPr>
          <p:nvPr>
            <p:ph type="tbl" sz="quarter" idx="10"/>
          </p:nvPr>
        </p:nvSpPr>
        <p:spPr>
          <a:xfrm>
            <a:off x="442642" y="1981288"/>
            <a:ext cx="8972881" cy="5152066"/>
          </a:xfrm>
        </p:spPr>
        <p:txBody>
          <a:bodyPr/>
          <a:lstStyle/>
          <a:p>
            <a:pPr lvl="0"/>
            <a:r>
              <a:rPr lang="en-US" noProof="0" dirty="0" smtClean="0"/>
              <a:t>Click icon to add table</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Charts (left)">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5211076" y="1907218"/>
            <a:ext cx="4406275" cy="5224120"/>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2" name="Title 1"/>
          <p:cNvSpPr>
            <a:spLocks noGrp="1"/>
          </p:cNvSpPr>
          <p:nvPr>
            <p:ph type="title"/>
          </p:nvPr>
        </p:nvSpPr>
        <p:spPr>
          <a:xfrm>
            <a:off x="442642" y="466439"/>
            <a:ext cx="9174709" cy="414613"/>
          </a:xfrm>
          <a:prstGeom prst="rect">
            <a:avLst/>
          </a:prstGeom>
        </p:spPr>
        <p:txBody>
          <a:bodyPr/>
          <a:lstStyle>
            <a:lvl1pPr>
              <a:defRPr sz="2200"/>
            </a:lvl1pPr>
          </a:lstStyle>
          <a:p>
            <a:r>
              <a:rPr lang="en-US" smtClean="0"/>
              <a:t>Click to edit Master title style</a:t>
            </a:r>
            <a:endParaRPr lang="en-US" dirty="0"/>
          </a:p>
        </p:txBody>
      </p:sp>
      <p:sp>
        <p:nvSpPr>
          <p:cNvPr id="8" name="Chart Placeholder 7"/>
          <p:cNvSpPr>
            <a:spLocks noGrp="1"/>
          </p:cNvSpPr>
          <p:nvPr>
            <p:ph type="chart" sz="quarter" idx="15"/>
          </p:nvPr>
        </p:nvSpPr>
        <p:spPr>
          <a:xfrm>
            <a:off x="432579" y="1959045"/>
            <a:ext cx="4366035" cy="4519278"/>
          </a:xfrm>
        </p:spPr>
        <p:txBody>
          <a:bodyPr/>
          <a:lstStyle>
            <a:lvl1pPr>
              <a:defRPr sz="1600"/>
            </a:lvl1pPr>
          </a:lstStyle>
          <a:p>
            <a:pPr lvl="0"/>
            <a:r>
              <a:rPr lang="en-US" noProof="0" dirty="0" smtClean="0"/>
              <a:t>Click icon to add chart</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Charts (top)">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440125" y="5732023"/>
            <a:ext cx="9177224" cy="1409683"/>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2" name="Title 1"/>
          <p:cNvSpPr>
            <a:spLocks noGrp="1"/>
          </p:cNvSpPr>
          <p:nvPr>
            <p:ph type="title"/>
          </p:nvPr>
        </p:nvSpPr>
        <p:spPr>
          <a:xfrm>
            <a:off x="442642" y="466439"/>
            <a:ext cx="9174709" cy="414613"/>
          </a:xfrm>
          <a:prstGeom prst="rect">
            <a:avLst/>
          </a:prstGeom>
        </p:spPr>
        <p:txBody>
          <a:bodyPr/>
          <a:lstStyle>
            <a:lvl1pPr>
              <a:defRPr sz="2200"/>
            </a:lvl1pPr>
          </a:lstStyle>
          <a:p>
            <a:r>
              <a:rPr lang="en-US" smtClean="0"/>
              <a:t>Click to edit Master title style</a:t>
            </a:r>
            <a:endParaRPr lang="en-US" dirty="0"/>
          </a:p>
        </p:txBody>
      </p:sp>
      <p:sp>
        <p:nvSpPr>
          <p:cNvPr id="8" name="Chart Placeholder 7"/>
          <p:cNvSpPr>
            <a:spLocks noGrp="1"/>
          </p:cNvSpPr>
          <p:nvPr>
            <p:ph type="chart" sz="quarter" idx="15"/>
          </p:nvPr>
        </p:nvSpPr>
        <p:spPr>
          <a:xfrm>
            <a:off x="482879" y="1357859"/>
            <a:ext cx="9104289" cy="3835167"/>
          </a:xfrm>
        </p:spPr>
        <p:txBody>
          <a:bodyPr/>
          <a:lstStyle>
            <a:lvl1pPr>
              <a:defRPr sz="1600"/>
            </a:lvl1pPr>
          </a:lstStyle>
          <a:p>
            <a:pPr lvl="0"/>
            <a:r>
              <a:rPr lang="en-US" noProof="0" dirty="0" smtClean="0"/>
              <a:t>Click icon to add chart</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Michelangelo (top)">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442639" y="3627861"/>
            <a:ext cx="4587355" cy="3503477"/>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2" name="Title 1"/>
          <p:cNvSpPr>
            <a:spLocks noGrp="1"/>
          </p:cNvSpPr>
          <p:nvPr>
            <p:ph type="title"/>
          </p:nvPr>
        </p:nvSpPr>
        <p:spPr>
          <a:xfrm>
            <a:off x="442642" y="466439"/>
            <a:ext cx="9174709" cy="414613"/>
          </a:xfrm>
          <a:prstGeom prst="rect">
            <a:avLst/>
          </a:prstGeom>
        </p:spPr>
        <p:txBody>
          <a:bodyPr/>
          <a:lstStyle>
            <a:lvl1pPr>
              <a:defRPr sz="2200"/>
            </a:lvl1pPr>
          </a:lstStyle>
          <a:p>
            <a:r>
              <a:rPr lang="en-US" smtClean="0"/>
              <a:t>Click to edit Master title style</a:t>
            </a:r>
            <a:endParaRPr lang="en-US" dirty="0"/>
          </a:p>
        </p:txBody>
      </p:sp>
      <p:sp>
        <p:nvSpPr>
          <p:cNvPr id="6" name="Text Placeholder 10"/>
          <p:cNvSpPr>
            <a:spLocks noGrp="1"/>
          </p:cNvSpPr>
          <p:nvPr>
            <p:ph type="body" sz="quarter" idx="14"/>
          </p:nvPr>
        </p:nvSpPr>
        <p:spPr>
          <a:xfrm>
            <a:off x="5211076" y="3627861"/>
            <a:ext cx="4406275" cy="3503477"/>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Michelangelo (left)">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5211076" y="1306030"/>
            <a:ext cx="4406275" cy="5825308"/>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2" name="Title 1"/>
          <p:cNvSpPr>
            <a:spLocks noGrp="1"/>
          </p:cNvSpPr>
          <p:nvPr>
            <p:ph type="title"/>
          </p:nvPr>
        </p:nvSpPr>
        <p:spPr>
          <a:xfrm>
            <a:off x="442642" y="466439"/>
            <a:ext cx="9174709" cy="414613"/>
          </a:xfrm>
          <a:prstGeom prst="rect">
            <a:avLst/>
          </a:prstGeom>
        </p:spPr>
        <p:txBody>
          <a:bodyPr/>
          <a:lstStyle>
            <a:lvl1pPr>
              <a:defRPr sz="2200"/>
            </a:lvl1pPr>
          </a:lstStyle>
          <a:p>
            <a:r>
              <a:rPr lang="en-US" smtClean="0"/>
              <a:t>Click to edit Master title style</a:t>
            </a:r>
            <a:endParaRPr 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Org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2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440124" y="1310062"/>
            <a:ext cx="9172753" cy="5823293"/>
          </a:xfrm>
        </p:spPr>
        <p:txBody>
          <a:bodyPr/>
          <a:lstStyle>
            <a:lvl1pPr>
              <a:defRPr sz="1600"/>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11151"/>
            <a:ext cx="9053512" cy="1295401"/>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40" y="1739900"/>
            <a:ext cx="4445000" cy="725488"/>
          </a:xfrm>
        </p:spPr>
        <p:txBody>
          <a:bodyPr anchor="b"/>
          <a:lstStyle>
            <a:lvl1pPr marL="0" indent="0">
              <a:buNone/>
              <a:defRPr sz="2500" b="1"/>
            </a:lvl1pPr>
            <a:lvl2pPr marL="457053" indent="0">
              <a:buNone/>
              <a:defRPr sz="2000" b="1"/>
            </a:lvl2pPr>
            <a:lvl3pPr marL="914108" indent="0">
              <a:buNone/>
              <a:defRPr sz="1800" b="1"/>
            </a:lvl3pPr>
            <a:lvl4pPr marL="1371161" indent="0">
              <a:buNone/>
              <a:defRPr sz="1600" b="1"/>
            </a:lvl4pPr>
            <a:lvl5pPr marL="1828213" indent="0">
              <a:buNone/>
              <a:defRPr sz="1600" b="1"/>
            </a:lvl5pPr>
            <a:lvl6pPr marL="2285267" indent="0">
              <a:buNone/>
              <a:defRPr sz="1600" b="1"/>
            </a:lvl6pPr>
            <a:lvl7pPr marL="2742320" indent="0">
              <a:buNone/>
              <a:defRPr sz="1600" b="1"/>
            </a:lvl7pPr>
            <a:lvl8pPr marL="3199374" indent="0">
              <a:buNone/>
              <a:defRPr sz="1600" b="1"/>
            </a:lvl8pPr>
            <a:lvl9pPr marL="365642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40" y="2465390"/>
            <a:ext cx="4445000" cy="4478337"/>
          </a:xfrm>
        </p:spPr>
        <p:txBody>
          <a:bodyPr/>
          <a:lstStyle>
            <a:lvl1pPr>
              <a:defRPr sz="25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0165" y="1739900"/>
            <a:ext cx="4446587" cy="725488"/>
          </a:xfrm>
        </p:spPr>
        <p:txBody>
          <a:bodyPr anchor="b"/>
          <a:lstStyle>
            <a:lvl1pPr marL="0" indent="0">
              <a:buNone/>
              <a:defRPr sz="2500" b="1"/>
            </a:lvl1pPr>
            <a:lvl2pPr marL="457053" indent="0">
              <a:buNone/>
              <a:defRPr sz="2000" b="1"/>
            </a:lvl2pPr>
            <a:lvl3pPr marL="914108" indent="0">
              <a:buNone/>
              <a:defRPr sz="1800" b="1"/>
            </a:lvl3pPr>
            <a:lvl4pPr marL="1371161" indent="0">
              <a:buNone/>
              <a:defRPr sz="1600" b="1"/>
            </a:lvl4pPr>
            <a:lvl5pPr marL="1828213" indent="0">
              <a:buNone/>
              <a:defRPr sz="1600" b="1"/>
            </a:lvl5pPr>
            <a:lvl6pPr marL="2285267" indent="0">
              <a:buNone/>
              <a:defRPr sz="1600" b="1"/>
            </a:lvl6pPr>
            <a:lvl7pPr marL="2742320" indent="0">
              <a:buNone/>
              <a:defRPr sz="1600" b="1"/>
            </a:lvl7pPr>
            <a:lvl8pPr marL="3199374" indent="0">
              <a:buNone/>
              <a:defRPr sz="1600" b="1"/>
            </a:lvl8pPr>
            <a:lvl9pPr marL="365642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0165" y="2465390"/>
            <a:ext cx="4446587" cy="4478337"/>
          </a:xfrm>
        </p:spPr>
        <p:txBody>
          <a:bodyPr/>
          <a:lstStyle>
            <a:lvl1pPr>
              <a:defRPr sz="25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19B3DDB2-3861-4506-ABF3-554C41A976D6}" type="slidenum">
              <a:rPr lang="en-US"/>
              <a:pPr/>
              <a:t>‹#›</a:t>
            </a:fld>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Resume">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442639" y="3451650"/>
            <a:ext cx="4406275" cy="3679688"/>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2" name="Title 1"/>
          <p:cNvSpPr>
            <a:spLocks noGrp="1"/>
          </p:cNvSpPr>
          <p:nvPr>
            <p:ph type="title"/>
          </p:nvPr>
        </p:nvSpPr>
        <p:spPr>
          <a:xfrm>
            <a:off x="442642" y="466439"/>
            <a:ext cx="9174709" cy="414613"/>
          </a:xfrm>
          <a:prstGeom prst="rect">
            <a:avLst/>
          </a:prstGeom>
        </p:spPr>
        <p:txBody>
          <a:bodyPr/>
          <a:lstStyle>
            <a:lvl1pPr>
              <a:defRPr sz="2200"/>
            </a:lvl1pPr>
          </a:lstStyle>
          <a:p>
            <a:r>
              <a:rPr lang="en-US" smtClean="0"/>
              <a:t>Click to edit Master title style</a:t>
            </a:r>
            <a:endParaRPr lang="en-US" dirty="0"/>
          </a:p>
        </p:txBody>
      </p:sp>
      <p:sp>
        <p:nvSpPr>
          <p:cNvPr id="6" name="Text Placeholder 10"/>
          <p:cNvSpPr>
            <a:spLocks noGrp="1"/>
          </p:cNvSpPr>
          <p:nvPr>
            <p:ph type="body" sz="quarter" idx="14"/>
          </p:nvPr>
        </p:nvSpPr>
        <p:spPr>
          <a:xfrm>
            <a:off x="5211076" y="3451650"/>
            <a:ext cx="4406275" cy="3679688"/>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644469" y="879975"/>
            <a:ext cx="8771052" cy="5436392"/>
          </a:xfrm>
          <a:prstGeom prst="rect">
            <a:avLst/>
          </a:prstGeom>
          <a:solidFill>
            <a:schemeClr val="bg1"/>
          </a:solidFill>
          <a:ln w="19050" algn="ctr">
            <a:solidFill>
              <a:srgbClr val="003399"/>
            </a:solidFill>
            <a:miter lim="800000"/>
            <a:headEnd/>
            <a:tailEnd/>
          </a:ln>
          <a:effectLst/>
        </p:spPr>
        <p:txBody>
          <a:bodyPr lIns="100280" tIns="100280" rIns="100280" bIns="100280" anchor="ctr"/>
          <a:lstStyle/>
          <a:p>
            <a:pPr marL="132663" indent="-132663" eaLnBrk="0" hangingPunct="0">
              <a:spcBef>
                <a:spcPct val="50000"/>
              </a:spcBef>
              <a:buSzPct val="100000"/>
              <a:defRPr/>
            </a:pPr>
            <a:endParaRPr lang="en-US" sz="1200" b="1" dirty="0">
              <a:solidFill>
                <a:srgbClr val="000000"/>
              </a:solidFill>
              <a:cs typeface="+mn-cs"/>
            </a:endParaRPr>
          </a:p>
        </p:txBody>
      </p:sp>
      <p:pic>
        <p:nvPicPr>
          <p:cNvPr id="5" name="Picture 93" descr="LLP logo with big space copy"/>
          <p:cNvPicPr>
            <a:picLocks noChangeAspect="1" noChangeArrowheads="1"/>
          </p:cNvPicPr>
          <p:nvPr/>
        </p:nvPicPr>
        <p:blipFill>
          <a:blip r:embed="rId2" cstate="print">
            <a:clrChange>
              <a:clrFrom>
                <a:srgbClr val="FFFFFF"/>
              </a:clrFrom>
              <a:clrTo>
                <a:srgbClr val="FFFFFF">
                  <a:alpha val="0"/>
                </a:srgbClr>
              </a:clrTo>
            </a:clrChange>
          </a:blip>
          <a:srcRect l="983" t="1840" b="59741"/>
          <a:stretch>
            <a:fillRect/>
          </a:stretch>
        </p:blipFill>
        <p:spPr bwMode="auto">
          <a:xfrm>
            <a:off x="985040" y="6823836"/>
            <a:ext cx="1599818" cy="313119"/>
          </a:xfrm>
          <a:prstGeom prst="rect">
            <a:avLst/>
          </a:prstGeom>
          <a:noFill/>
          <a:ln w="9525">
            <a:noFill/>
            <a:miter lim="800000"/>
            <a:headEnd/>
            <a:tailEnd/>
          </a:ln>
        </p:spPr>
      </p:pic>
      <p:sp>
        <p:nvSpPr>
          <p:cNvPr id="3700739" name="MSTSHP_03"/>
          <p:cNvSpPr>
            <a:spLocks noGrp="1" noChangeArrowheads="1"/>
          </p:cNvSpPr>
          <p:nvPr>
            <p:ph type="ctrTitle" sz="quarter"/>
          </p:nvPr>
        </p:nvSpPr>
        <p:spPr bwMode="auto">
          <a:xfrm>
            <a:off x="981549" y="3055611"/>
            <a:ext cx="7241096" cy="622639"/>
          </a:xfrm>
          <a:ln algn="ctr"/>
        </p:spPr>
        <p:txBody>
          <a:bodyPr/>
          <a:lstStyle>
            <a:lvl1pPr>
              <a:lnSpc>
                <a:spcPts val="4458"/>
              </a:lnSpc>
              <a:spcBef>
                <a:spcPct val="100000"/>
              </a:spcBef>
              <a:buClr>
                <a:schemeClr val="tx2"/>
              </a:buClr>
              <a:buSzPct val="85000"/>
              <a:buFont typeface="Wingdings" pitchFamily="2" charset="2"/>
              <a:buNone/>
              <a:defRPr/>
            </a:lvl1pPr>
          </a:lstStyle>
          <a:p>
            <a:r>
              <a:rPr lang="en-US" smtClean="0"/>
              <a:t>Click to edit Master title style</a:t>
            </a:r>
            <a:endParaRPr lang="en-US" dirty="0"/>
          </a:p>
        </p:txBody>
      </p:sp>
      <p:sp>
        <p:nvSpPr>
          <p:cNvPr id="3700740" name="MSTSHP_04"/>
          <p:cNvSpPr>
            <a:spLocks noGrp="1" noChangeArrowheads="1"/>
          </p:cNvSpPr>
          <p:nvPr>
            <p:ph type="subTitle" sz="quarter" idx="1"/>
          </p:nvPr>
        </p:nvSpPr>
        <p:spPr bwMode="auto">
          <a:xfrm>
            <a:off x="981549" y="3985971"/>
            <a:ext cx="7242843" cy="498470"/>
          </a:xfrm>
          <a:ln/>
        </p:spPr>
        <p:txBody>
          <a:bodyPr/>
          <a:lstStyle>
            <a:lvl1pPr>
              <a:lnSpc>
                <a:spcPts val="3119"/>
              </a:lnSpc>
              <a:spcBef>
                <a:spcPct val="15000"/>
              </a:spcBef>
              <a:buClrTx/>
              <a:defRPr sz="1800" b="1"/>
            </a:lvl1pPr>
          </a:lstStyle>
          <a:p>
            <a:r>
              <a:rPr lang="en-US" smtClean="0"/>
              <a:t>Click to edit Master subtitle style</a:t>
            </a:r>
            <a:endParaRPr 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asic Text">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440124" y="1310062"/>
            <a:ext cx="9172753" cy="5823293"/>
          </a:xfrm>
        </p:spPr>
        <p:txBody>
          <a:bodyPr/>
          <a:lstStyle>
            <a:lvl1pPr>
              <a:defRPr sz="1600"/>
            </a:lvl1pPr>
          </a:lstStyle>
          <a:p>
            <a:pPr lvl="0"/>
            <a:r>
              <a:rPr lang="en-US" smtClean="0"/>
              <a:t>Click to edit Master text styles</a:t>
            </a:r>
          </a:p>
        </p:txBody>
      </p:sp>
      <p:sp>
        <p:nvSpPr>
          <p:cNvPr id="4" name="Title 1"/>
          <p:cNvSpPr>
            <a:spLocks noGrp="1"/>
          </p:cNvSpPr>
          <p:nvPr>
            <p:ph type="title"/>
          </p:nvPr>
        </p:nvSpPr>
        <p:spPr>
          <a:xfrm>
            <a:off x="440124" y="462483"/>
            <a:ext cx="9172753" cy="413893"/>
          </a:xfrm>
        </p:spPr>
        <p:txBody>
          <a:bodyPr/>
          <a:lstStyle/>
          <a:p>
            <a:r>
              <a:rPr lang="en-US" smtClean="0"/>
              <a:t>Click to edit Master title style</a:t>
            </a:r>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40124" y="462483"/>
            <a:ext cx="9172753" cy="41389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40124" y="1308263"/>
            <a:ext cx="9172753" cy="5821493"/>
          </a:xfrm>
        </p:spPr>
        <p:txBody>
          <a:bodyPr/>
          <a:lstStyle/>
          <a:p>
            <a:pPr lvl="0"/>
            <a:r>
              <a:rPr lang="en-US" noProof="0" dirty="0" smtClean="0"/>
              <a:t>Click icon to add table</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cSld name="Agenda/content">
    <p:spTree>
      <p:nvGrpSpPr>
        <p:cNvPr id="1" name=""/>
        <p:cNvGrpSpPr/>
        <p:nvPr/>
      </p:nvGrpSpPr>
      <p:grpSpPr>
        <a:xfrm>
          <a:off x="0" y="0"/>
          <a:ext cx="0" cy="0"/>
          <a:chOff x="0" y="0"/>
          <a:chExt cx="0" cy="0"/>
        </a:xfrm>
      </p:grpSpPr>
      <p:sp>
        <p:nvSpPr>
          <p:cNvPr id="4" name="Line 47"/>
          <p:cNvSpPr>
            <a:spLocks noChangeShapeType="1"/>
          </p:cNvSpPr>
          <p:nvPr/>
        </p:nvSpPr>
        <p:spPr bwMode="invGray">
          <a:xfrm>
            <a:off x="441871" y="910564"/>
            <a:ext cx="9171006" cy="0"/>
          </a:xfrm>
          <a:prstGeom prst="line">
            <a:avLst/>
          </a:prstGeom>
          <a:noFill/>
          <a:ln w="28575">
            <a:solidFill>
              <a:schemeClr val="accent1"/>
            </a:solidFill>
            <a:round/>
            <a:headEnd/>
            <a:tailEnd/>
          </a:ln>
          <a:effectLst/>
        </p:spPr>
        <p:txBody>
          <a:bodyPr wrap="none" lIns="101885" tIns="50941" rIns="101885" bIns="50941" anchor="ctr"/>
          <a:lstStyle/>
          <a:p>
            <a:pPr eaLnBrk="0" hangingPunct="0">
              <a:lnSpc>
                <a:spcPct val="106000"/>
              </a:lnSpc>
              <a:spcBef>
                <a:spcPct val="50000"/>
              </a:spcBef>
              <a:buSzPct val="100000"/>
              <a:buFont typeface="Wingdings 2" pitchFamily="18" charset="2"/>
              <a:buNone/>
              <a:defRPr/>
            </a:pPr>
            <a:endParaRPr lang="en-US" sz="1200" dirty="0">
              <a:solidFill>
                <a:srgbClr val="000000"/>
              </a:solidFill>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440124" y="1310062"/>
            <a:ext cx="9172753" cy="5823293"/>
          </a:xfrm>
        </p:spPr>
        <p:txBody>
          <a:bodyPr/>
          <a:lstStyle>
            <a:lvl1pPr>
              <a:defRPr sz="1300"/>
            </a:lvl1pPr>
          </a:lstStyle>
          <a:p>
            <a:pPr lvl="0"/>
            <a:r>
              <a:rPr lang="en-US" smtClean="0"/>
              <a:t>Click to edit Master text styles</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cSld name="Quote">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257500" y="2891923"/>
            <a:ext cx="7544991" cy="1523702"/>
          </a:xfrm>
        </p:spPr>
        <p:txBody>
          <a:bodyPr anchor="ctr"/>
          <a:lstStyle>
            <a:lvl1pPr>
              <a:spcBef>
                <a:spcPts val="223"/>
              </a:spcBef>
              <a:defRPr sz="2200"/>
            </a:lvl1pPr>
          </a:lstStyle>
          <a:p>
            <a:pPr lvl="0"/>
            <a:r>
              <a:rPr lang="en-US" smtClean="0"/>
              <a:t>Click to edit Master text styles</a:t>
            </a:r>
          </a:p>
          <a:p>
            <a:pPr lvl="1"/>
            <a:r>
              <a:rPr lang="en-US" smtClean="0"/>
              <a:t>Second level</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1_Basic text slide (full page w/2 col.)">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2641" y="1306030"/>
            <a:ext cx="9174709" cy="5825308"/>
          </a:xfrm>
        </p:spPr>
        <p:txBody>
          <a:bodyPr/>
          <a:lstStyle>
            <a:lvl1pPr marL="0" indent="0">
              <a:spcBef>
                <a:spcPts val="0"/>
              </a:spcBef>
              <a:buNone/>
              <a:defRPr sz="1600" b="0">
                <a:latin typeface="Arial" pitchFamily="34" charset="0"/>
                <a:cs typeface="Arial" pitchFamily="34" charset="0"/>
              </a:defRPr>
            </a:lvl1pPr>
            <a:lvl2pPr marL="509422" indent="0">
              <a:buNone/>
              <a:defRPr sz="2200" b="1"/>
            </a:lvl2pPr>
            <a:lvl3pPr marL="1018844" indent="0">
              <a:buNone/>
              <a:defRPr sz="2000" b="1"/>
            </a:lvl3pPr>
            <a:lvl4pPr marL="1528266" indent="0">
              <a:buNone/>
              <a:defRPr sz="1800" b="1"/>
            </a:lvl4pPr>
            <a:lvl5pPr marL="2037688" indent="0">
              <a:buNone/>
              <a:defRPr sz="1800" b="1"/>
            </a:lvl5pPr>
            <a:lvl6pPr marL="2547109" indent="0">
              <a:buNone/>
              <a:defRPr sz="1800" b="1"/>
            </a:lvl6pPr>
            <a:lvl7pPr marL="3056532" indent="0">
              <a:buNone/>
              <a:defRPr sz="1800" b="1"/>
            </a:lvl7pPr>
            <a:lvl8pPr marL="3565954" indent="0">
              <a:buNone/>
              <a:defRPr sz="1800" b="1"/>
            </a:lvl8pPr>
            <a:lvl9pPr marL="4075375" indent="0">
              <a:buNone/>
              <a:defRPr sz="1800" b="1"/>
            </a:lvl9pPr>
          </a:lstStyle>
          <a:p>
            <a:pPr lvl="0"/>
            <a:r>
              <a:rPr lang="en-US" smtClean="0"/>
              <a:t>Click to edit Master text styles</a:t>
            </a:r>
          </a:p>
        </p:txBody>
      </p:sp>
      <p:sp>
        <p:nvSpPr>
          <p:cNvPr id="11" name="Text Placeholder 10"/>
          <p:cNvSpPr>
            <a:spLocks noGrp="1"/>
          </p:cNvSpPr>
          <p:nvPr>
            <p:ph type="body" sz="quarter" idx="13"/>
          </p:nvPr>
        </p:nvSpPr>
        <p:spPr>
          <a:xfrm>
            <a:off x="442639" y="2477311"/>
            <a:ext cx="4406275" cy="4654027"/>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2" name="Title 1"/>
          <p:cNvSpPr>
            <a:spLocks noGrp="1"/>
          </p:cNvSpPr>
          <p:nvPr>
            <p:ph type="title"/>
          </p:nvPr>
        </p:nvSpPr>
        <p:spPr>
          <a:xfrm>
            <a:off x="442641" y="466439"/>
            <a:ext cx="9174709" cy="414613"/>
          </a:xfrm>
          <a:prstGeom prst="rect">
            <a:avLst/>
          </a:prstGeom>
        </p:spPr>
        <p:txBody>
          <a:bodyPr/>
          <a:lstStyle>
            <a:lvl1pPr>
              <a:defRPr sz="2200"/>
            </a:lvl1pPr>
          </a:lstStyle>
          <a:p>
            <a:r>
              <a:rPr lang="en-US" smtClean="0"/>
              <a:t>Click to edit Master title style</a:t>
            </a:r>
            <a:endParaRPr lang="en-US" dirty="0"/>
          </a:p>
        </p:txBody>
      </p:sp>
      <p:sp>
        <p:nvSpPr>
          <p:cNvPr id="6" name="Text Placeholder 10"/>
          <p:cNvSpPr>
            <a:spLocks noGrp="1"/>
          </p:cNvSpPr>
          <p:nvPr>
            <p:ph type="body" sz="quarter" idx="14"/>
          </p:nvPr>
        </p:nvSpPr>
        <p:spPr>
          <a:xfrm>
            <a:off x="5209888" y="2479328"/>
            <a:ext cx="4406275" cy="4654027"/>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Basic text slide (full page w/2 col. hdr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2641" y="1306030"/>
            <a:ext cx="9174709" cy="5825308"/>
          </a:xfrm>
        </p:spPr>
        <p:txBody>
          <a:bodyPr/>
          <a:lstStyle>
            <a:lvl1pPr marL="0" indent="0">
              <a:spcBef>
                <a:spcPts val="0"/>
              </a:spcBef>
              <a:buNone/>
              <a:defRPr sz="1600" b="0">
                <a:latin typeface="Arial" pitchFamily="34" charset="0"/>
                <a:cs typeface="Arial" pitchFamily="34" charset="0"/>
              </a:defRPr>
            </a:lvl1pPr>
            <a:lvl2pPr marL="509422" indent="0">
              <a:buNone/>
              <a:defRPr sz="2200" b="1"/>
            </a:lvl2pPr>
            <a:lvl3pPr marL="1018844" indent="0">
              <a:buNone/>
              <a:defRPr sz="2000" b="1"/>
            </a:lvl3pPr>
            <a:lvl4pPr marL="1528266" indent="0">
              <a:buNone/>
              <a:defRPr sz="1800" b="1"/>
            </a:lvl4pPr>
            <a:lvl5pPr marL="2037688" indent="0">
              <a:buNone/>
              <a:defRPr sz="1800" b="1"/>
            </a:lvl5pPr>
            <a:lvl6pPr marL="2547109" indent="0">
              <a:buNone/>
              <a:defRPr sz="1800" b="1"/>
            </a:lvl6pPr>
            <a:lvl7pPr marL="3056532" indent="0">
              <a:buNone/>
              <a:defRPr sz="1800" b="1"/>
            </a:lvl7pPr>
            <a:lvl8pPr marL="3565954" indent="0">
              <a:buNone/>
              <a:defRPr sz="1800" b="1"/>
            </a:lvl8pPr>
            <a:lvl9pPr marL="4075375" indent="0">
              <a:buNone/>
              <a:defRPr sz="1800" b="1"/>
            </a:lvl9pPr>
          </a:lstStyle>
          <a:p>
            <a:pPr lvl="0"/>
            <a:r>
              <a:rPr lang="en-US" smtClean="0"/>
              <a:t>Click to edit Master text styles</a:t>
            </a:r>
          </a:p>
        </p:txBody>
      </p:sp>
      <p:sp>
        <p:nvSpPr>
          <p:cNvPr id="11" name="Text Placeholder 10"/>
          <p:cNvSpPr>
            <a:spLocks noGrp="1"/>
          </p:cNvSpPr>
          <p:nvPr>
            <p:ph type="body" sz="quarter" idx="13"/>
          </p:nvPr>
        </p:nvSpPr>
        <p:spPr>
          <a:xfrm>
            <a:off x="442639" y="3078499"/>
            <a:ext cx="4406275" cy="4063204"/>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2" name="Title 1"/>
          <p:cNvSpPr>
            <a:spLocks noGrp="1"/>
          </p:cNvSpPr>
          <p:nvPr>
            <p:ph type="title"/>
          </p:nvPr>
        </p:nvSpPr>
        <p:spPr>
          <a:xfrm>
            <a:off x="442641" y="466439"/>
            <a:ext cx="9174709" cy="414613"/>
          </a:xfrm>
          <a:prstGeom prst="rect">
            <a:avLst/>
          </a:prstGeom>
        </p:spPr>
        <p:txBody>
          <a:bodyPr/>
          <a:lstStyle>
            <a:lvl1pPr>
              <a:defRPr sz="2200"/>
            </a:lvl1pPr>
          </a:lstStyle>
          <a:p>
            <a:r>
              <a:rPr lang="en-US" smtClean="0"/>
              <a:t>Click to edit Master title style</a:t>
            </a:r>
            <a:endParaRPr lang="en-US" dirty="0"/>
          </a:p>
        </p:txBody>
      </p:sp>
      <p:sp>
        <p:nvSpPr>
          <p:cNvPr id="6" name="Text Placeholder 10"/>
          <p:cNvSpPr>
            <a:spLocks noGrp="1"/>
          </p:cNvSpPr>
          <p:nvPr>
            <p:ph type="body" sz="quarter" idx="14"/>
          </p:nvPr>
        </p:nvSpPr>
        <p:spPr>
          <a:xfrm>
            <a:off x="5211075" y="3068134"/>
            <a:ext cx="4406275" cy="4063204"/>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4D6AB691-F729-49DC-A330-3E997DCFADEB}" type="slidenum">
              <a:rPr lang="en-US"/>
              <a:pPr/>
              <a:t>‹#›</a:t>
            </a:fld>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1_Basic text slide (2 col w/hdrs) ">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5211075" y="1907220"/>
            <a:ext cx="4406275" cy="5226135"/>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11" name="Text Placeholder 10"/>
          <p:cNvSpPr>
            <a:spLocks noGrp="1"/>
          </p:cNvSpPr>
          <p:nvPr>
            <p:ph type="body" sz="quarter" idx="13"/>
          </p:nvPr>
        </p:nvSpPr>
        <p:spPr>
          <a:xfrm>
            <a:off x="442639" y="1907220"/>
            <a:ext cx="4406275" cy="5226135"/>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2" name="Title 1"/>
          <p:cNvSpPr>
            <a:spLocks noGrp="1"/>
          </p:cNvSpPr>
          <p:nvPr>
            <p:ph type="title"/>
          </p:nvPr>
        </p:nvSpPr>
        <p:spPr>
          <a:xfrm>
            <a:off x="442641" y="466439"/>
            <a:ext cx="9174709" cy="414613"/>
          </a:xfrm>
          <a:prstGeom prst="rect">
            <a:avLst/>
          </a:prstGeom>
        </p:spPr>
        <p:txBody>
          <a:bodyPr/>
          <a:lstStyle>
            <a:lvl1pPr>
              <a:defRPr sz="2200"/>
            </a:lvl1pPr>
          </a:lstStyle>
          <a:p>
            <a:r>
              <a:rPr lang="en-US" smtClean="0"/>
              <a:t>Click to edit Master title style</a:t>
            </a:r>
            <a:endParaRPr 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Basic text slide (2 col w/hdrs) x 2">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5211075" y="1907218"/>
            <a:ext cx="4406275" cy="2321831"/>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11" name="Text Placeholder 10"/>
          <p:cNvSpPr>
            <a:spLocks noGrp="1"/>
          </p:cNvSpPr>
          <p:nvPr>
            <p:ph type="body" sz="quarter" idx="13"/>
          </p:nvPr>
        </p:nvSpPr>
        <p:spPr>
          <a:xfrm>
            <a:off x="442639" y="1907218"/>
            <a:ext cx="4406275" cy="2321831"/>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2" name="Title 1"/>
          <p:cNvSpPr>
            <a:spLocks noGrp="1"/>
          </p:cNvSpPr>
          <p:nvPr>
            <p:ph type="title"/>
          </p:nvPr>
        </p:nvSpPr>
        <p:spPr>
          <a:xfrm>
            <a:off x="442641" y="466439"/>
            <a:ext cx="9174709" cy="414613"/>
          </a:xfrm>
          <a:prstGeom prst="rect">
            <a:avLst/>
          </a:prstGeom>
        </p:spPr>
        <p:txBody>
          <a:bodyPr/>
          <a:lstStyle>
            <a:lvl1pPr>
              <a:defRPr sz="2200"/>
            </a:lvl1pPr>
          </a:lstStyle>
          <a:p>
            <a:r>
              <a:rPr lang="en-US" smtClean="0"/>
              <a:t>Click to edit Master title style</a:t>
            </a:r>
            <a:endParaRPr lang="en-US" dirty="0"/>
          </a:p>
        </p:txBody>
      </p:sp>
      <p:sp>
        <p:nvSpPr>
          <p:cNvPr id="7" name="Text Placeholder 10"/>
          <p:cNvSpPr>
            <a:spLocks noGrp="1"/>
          </p:cNvSpPr>
          <p:nvPr>
            <p:ph type="body" sz="quarter" idx="15"/>
          </p:nvPr>
        </p:nvSpPr>
        <p:spPr>
          <a:xfrm>
            <a:off x="5211075" y="4819874"/>
            <a:ext cx="4406275" cy="2321831"/>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8" name="Text Placeholder 10"/>
          <p:cNvSpPr>
            <a:spLocks noGrp="1"/>
          </p:cNvSpPr>
          <p:nvPr>
            <p:ph type="body" sz="quarter" idx="16"/>
          </p:nvPr>
        </p:nvSpPr>
        <p:spPr>
          <a:xfrm>
            <a:off x="442639" y="4819874"/>
            <a:ext cx="4406275" cy="2321831"/>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Tabl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2641" y="1306030"/>
            <a:ext cx="9174709" cy="984705"/>
          </a:xfrm>
        </p:spPr>
        <p:txBody>
          <a:bodyPr/>
          <a:lstStyle>
            <a:lvl1pPr marL="0" indent="0">
              <a:spcBef>
                <a:spcPts val="0"/>
              </a:spcBef>
              <a:buNone/>
              <a:defRPr sz="1600" b="0">
                <a:latin typeface="Arial" pitchFamily="34" charset="0"/>
                <a:cs typeface="Arial" pitchFamily="34" charset="0"/>
              </a:defRPr>
            </a:lvl1pPr>
            <a:lvl2pPr marL="509422" indent="0">
              <a:buNone/>
              <a:defRPr sz="2200" b="1"/>
            </a:lvl2pPr>
            <a:lvl3pPr marL="1018844" indent="0">
              <a:buNone/>
              <a:defRPr sz="2000" b="1"/>
            </a:lvl3pPr>
            <a:lvl4pPr marL="1528266" indent="0">
              <a:buNone/>
              <a:defRPr sz="1800" b="1"/>
            </a:lvl4pPr>
            <a:lvl5pPr marL="2037688" indent="0">
              <a:buNone/>
              <a:defRPr sz="1800" b="1"/>
            </a:lvl5pPr>
            <a:lvl6pPr marL="2547109" indent="0">
              <a:buNone/>
              <a:defRPr sz="1800" b="1"/>
            </a:lvl6pPr>
            <a:lvl7pPr marL="3056532" indent="0">
              <a:buNone/>
              <a:defRPr sz="1800" b="1"/>
            </a:lvl7pPr>
            <a:lvl8pPr marL="3565954" indent="0">
              <a:buNone/>
              <a:defRPr sz="1800" b="1"/>
            </a:lvl8pPr>
            <a:lvl9pPr marL="4075375" indent="0">
              <a:buNone/>
              <a:defRPr sz="1800" b="1"/>
            </a:lvl9pPr>
          </a:lstStyle>
          <a:p>
            <a:pPr lvl="0"/>
            <a:r>
              <a:rPr lang="en-US" smtClean="0"/>
              <a:t>Click to edit Master text styles</a:t>
            </a:r>
          </a:p>
        </p:txBody>
      </p:sp>
      <p:sp>
        <p:nvSpPr>
          <p:cNvPr id="2" name="Title 1"/>
          <p:cNvSpPr>
            <a:spLocks noGrp="1"/>
          </p:cNvSpPr>
          <p:nvPr>
            <p:ph type="title"/>
          </p:nvPr>
        </p:nvSpPr>
        <p:spPr>
          <a:xfrm>
            <a:off x="442641" y="466439"/>
            <a:ext cx="9174709" cy="414613"/>
          </a:xfrm>
          <a:prstGeom prst="rect">
            <a:avLst/>
          </a:prstGeom>
        </p:spPr>
        <p:txBody>
          <a:bodyPr/>
          <a:lstStyle>
            <a:lvl1pPr>
              <a:defRPr sz="2200"/>
            </a:lvl1pPr>
          </a:lstStyle>
          <a:p>
            <a:r>
              <a:rPr lang="en-US" smtClean="0"/>
              <a:t>Click to edit Master title style</a:t>
            </a:r>
            <a:endParaRPr lang="en-US" dirty="0"/>
          </a:p>
        </p:txBody>
      </p:sp>
      <p:sp>
        <p:nvSpPr>
          <p:cNvPr id="7" name="Table Placeholder 6"/>
          <p:cNvSpPr>
            <a:spLocks noGrp="1"/>
          </p:cNvSpPr>
          <p:nvPr>
            <p:ph type="tbl" sz="quarter" idx="10"/>
          </p:nvPr>
        </p:nvSpPr>
        <p:spPr>
          <a:xfrm>
            <a:off x="442641" y="2466945"/>
            <a:ext cx="9174709" cy="4591836"/>
          </a:xfrm>
        </p:spPr>
        <p:txBody>
          <a:bodyPr/>
          <a:lstStyle/>
          <a:p>
            <a:pPr lvl="0"/>
            <a:r>
              <a:rPr lang="en-US" noProof="0" dirty="0" smtClean="0"/>
              <a:t>Click icon to add table</a:t>
            </a: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Major Point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2927457" y="1310061"/>
            <a:ext cx="6689892" cy="1544432"/>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buNone/>
              <a:defRPr sz="1800">
                <a:latin typeface="Arial" pitchFamily="34" charset="0"/>
                <a:cs typeface="Arial" pitchFamily="34" charset="0"/>
              </a:defRPr>
            </a:lvl5pPr>
          </a:lstStyle>
          <a:p>
            <a:pPr lvl="0"/>
            <a:r>
              <a:rPr lang="en-US" smtClean="0"/>
              <a:t>Click to edit Master text styles</a:t>
            </a:r>
          </a:p>
        </p:txBody>
      </p:sp>
      <p:sp>
        <p:nvSpPr>
          <p:cNvPr id="2" name="Title 1"/>
          <p:cNvSpPr>
            <a:spLocks noGrp="1"/>
          </p:cNvSpPr>
          <p:nvPr>
            <p:ph type="title"/>
          </p:nvPr>
        </p:nvSpPr>
        <p:spPr>
          <a:xfrm>
            <a:off x="442641" y="466439"/>
            <a:ext cx="9174709" cy="414613"/>
          </a:xfrm>
          <a:prstGeom prst="rect">
            <a:avLst/>
          </a:prstGeom>
        </p:spPr>
        <p:txBody>
          <a:bodyPr/>
          <a:lstStyle>
            <a:lvl1pPr>
              <a:defRPr sz="2200"/>
            </a:lvl1pPr>
          </a:lstStyle>
          <a:p>
            <a:r>
              <a:rPr lang="en-US" smtClean="0"/>
              <a:t>Click to edit Master title style</a:t>
            </a:r>
            <a:endParaRPr lang="en-US" dirty="0"/>
          </a:p>
        </p:txBody>
      </p:sp>
      <p:sp>
        <p:nvSpPr>
          <p:cNvPr id="6" name="Text Placeholder 10"/>
          <p:cNvSpPr>
            <a:spLocks noGrp="1"/>
          </p:cNvSpPr>
          <p:nvPr>
            <p:ph type="body" sz="quarter" idx="14"/>
          </p:nvPr>
        </p:nvSpPr>
        <p:spPr>
          <a:xfrm>
            <a:off x="2922985" y="3285806"/>
            <a:ext cx="6689892" cy="1544432"/>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buNone/>
              <a:defRPr sz="1800">
                <a:latin typeface="Arial" pitchFamily="34" charset="0"/>
                <a:cs typeface="Arial" pitchFamily="34" charset="0"/>
              </a:defRPr>
            </a:lvl5pPr>
          </a:lstStyle>
          <a:p>
            <a:pPr lvl="0"/>
            <a:r>
              <a:rPr lang="en-US" smtClean="0"/>
              <a:t>Click to edit Master text styles</a:t>
            </a:r>
          </a:p>
        </p:txBody>
      </p:sp>
      <p:sp>
        <p:nvSpPr>
          <p:cNvPr id="7" name="Text Placeholder 10"/>
          <p:cNvSpPr>
            <a:spLocks noGrp="1"/>
          </p:cNvSpPr>
          <p:nvPr>
            <p:ph type="body" sz="quarter" idx="15"/>
          </p:nvPr>
        </p:nvSpPr>
        <p:spPr>
          <a:xfrm>
            <a:off x="2922985" y="5265581"/>
            <a:ext cx="6689892" cy="1544432"/>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buNone/>
              <a:defRPr sz="1800">
                <a:latin typeface="Arial" pitchFamily="34" charset="0"/>
                <a:cs typeface="Arial" pitchFamily="34" charset="0"/>
              </a:defRPr>
            </a:lvl5pPr>
          </a:lstStyle>
          <a:p>
            <a:pPr lvl="0"/>
            <a:r>
              <a:rPr lang="en-US" smtClean="0"/>
              <a:t>Click to edit Master text styles</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cSld name="Major Points w/par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2641" y="1306030"/>
            <a:ext cx="9174709" cy="5825308"/>
          </a:xfrm>
        </p:spPr>
        <p:txBody>
          <a:bodyPr/>
          <a:lstStyle>
            <a:lvl1pPr marL="0" indent="0">
              <a:spcBef>
                <a:spcPts val="0"/>
              </a:spcBef>
              <a:buNone/>
              <a:defRPr sz="1600" b="0">
                <a:latin typeface="Arial" pitchFamily="34" charset="0"/>
                <a:cs typeface="Arial" pitchFamily="34" charset="0"/>
              </a:defRPr>
            </a:lvl1pPr>
            <a:lvl2pPr marL="509422" indent="0">
              <a:buNone/>
              <a:defRPr sz="2200" b="1"/>
            </a:lvl2pPr>
            <a:lvl3pPr marL="1018844" indent="0">
              <a:buNone/>
              <a:defRPr sz="2000" b="1"/>
            </a:lvl3pPr>
            <a:lvl4pPr marL="1528266" indent="0">
              <a:buNone/>
              <a:defRPr sz="1800" b="1"/>
            </a:lvl4pPr>
            <a:lvl5pPr marL="2037688" indent="0">
              <a:buNone/>
              <a:defRPr sz="1800" b="1"/>
            </a:lvl5pPr>
            <a:lvl6pPr marL="2547109" indent="0">
              <a:buNone/>
              <a:defRPr sz="1800" b="1"/>
            </a:lvl6pPr>
            <a:lvl7pPr marL="3056532" indent="0">
              <a:buNone/>
              <a:defRPr sz="1800" b="1"/>
            </a:lvl7pPr>
            <a:lvl8pPr marL="3565954" indent="0">
              <a:buNone/>
              <a:defRPr sz="1800" b="1"/>
            </a:lvl8pPr>
            <a:lvl9pPr marL="4075375" indent="0">
              <a:buNone/>
              <a:defRPr sz="1800" b="1"/>
            </a:lvl9pPr>
          </a:lstStyle>
          <a:p>
            <a:pPr lvl="0"/>
            <a:r>
              <a:rPr lang="en-US" smtClean="0"/>
              <a:t>Click to edit Master text styles</a:t>
            </a:r>
          </a:p>
        </p:txBody>
      </p:sp>
      <p:sp>
        <p:nvSpPr>
          <p:cNvPr id="2" name="Title 1"/>
          <p:cNvSpPr>
            <a:spLocks noGrp="1"/>
          </p:cNvSpPr>
          <p:nvPr>
            <p:ph type="title"/>
          </p:nvPr>
        </p:nvSpPr>
        <p:spPr>
          <a:xfrm>
            <a:off x="442641" y="466439"/>
            <a:ext cx="9174709" cy="414613"/>
          </a:xfrm>
          <a:prstGeom prst="rect">
            <a:avLst/>
          </a:prstGeom>
        </p:spPr>
        <p:txBody>
          <a:bodyPr/>
          <a:lstStyle>
            <a:lvl1pPr>
              <a:defRPr sz="2200"/>
            </a:lvl1pPr>
          </a:lstStyle>
          <a:p>
            <a:r>
              <a:rPr lang="en-US" smtClean="0"/>
              <a:t>Click to edit Master title style</a:t>
            </a:r>
            <a:endParaRPr lang="en-US"/>
          </a:p>
        </p:txBody>
      </p:sp>
      <p:sp>
        <p:nvSpPr>
          <p:cNvPr id="6" name="Text Placeholder 10"/>
          <p:cNvSpPr>
            <a:spLocks noGrp="1"/>
          </p:cNvSpPr>
          <p:nvPr>
            <p:ph type="body" sz="quarter" idx="14"/>
          </p:nvPr>
        </p:nvSpPr>
        <p:spPr>
          <a:xfrm>
            <a:off x="2922985" y="2477311"/>
            <a:ext cx="6689892" cy="1544432"/>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buNone/>
              <a:defRPr sz="1800">
                <a:latin typeface="Arial" pitchFamily="34" charset="0"/>
                <a:cs typeface="Arial" pitchFamily="34" charset="0"/>
              </a:defRPr>
            </a:lvl5pPr>
          </a:lstStyle>
          <a:p>
            <a:pPr lvl="0"/>
            <a:r>
              <a:rPr lang="en-US" smtClean="0"/>
              <a:t>Click to edit Master text styles</a:t>
            </a:r>
          </a:p>
        </p:txBody>
      </p:sp>
      <p:sp>
        <p:nvSpPr>
          <p:cNvPr id="7" name="Text Placeholder 10"/>
          <p:cNvSpPr>
            <a:spLocks noGrp="1"/>
          </p:cNvSpPr>
          <p:nvPr>
            <p:ph type="body" sz="quarter" idx="15"/>
          </p:nvPr>
        </p:nvSpPr>
        <p:spPr>
          <a:xfrm>
            <a:off x="2927457" y="4457087"/>
            <a:ext cx="6689892" cy="1544432"/>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buNone/>
              <a:defRPr sz="1800">
                <a:latin typeface="Arial" pitchFamily="34" charset="0"/>
                <a:cs typeface="Arial" pitchFamily="34" charset="0"/>
              </a:defRPr>
            </a:lvl5pPr>
          </a:lstStyle>
          <a:p>
            <a:pPr lvl="0"/>
            <a:r>
              <a:rPr lang="en-US" smtClean="0"/>
              <a:t>Click to edit Master text styles</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Numbered points ">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694139" y="1741373"/>
            <a:ext cx="4154775" cy="974340"/>
          </a:xfrm>
        </p:spPr>
        <p:txBody>
          <a:bodyPr/>
          <a:lstStyle>
            <a:lvl1pPr marL="0" indent="0">
              <a:defRPr sz="1600">
                <a:latin typeface="Arial" pitchFamily="34" charset="0"/>
                <a:cs typeface="Arial" pitchFamily="34" charset="0"/>
              </a:defRPr>
            </a:lvl1pPr>
            <a:lvl2pPr>
              <a:defRPr sz="1600">
                <a:latin typeface="Arial" pitchFamily="34" charset="0"/>
                <a:cs typeface="Arial" pitchFamily="34" charset="0"/>
              </a:defRPr>
            </a:lvl2pPr>
            <a:lvl3pPr>
              <a:defRPr sz="1300">
                <a:latin typeface="Arial" pitchFamily="34" charset="0"/>
                <a:cs typeface="Arial" pitchFamily="34" charset="0"/>
              </a:defRPr>
            </a:lvl3pPr>
            <a:lvl4pPr>
              <a:defRPr sz="1300">
                <a:latin typeface="Arial" pitchFamily="34" charset="0"/>
                <a:cs typeface="Arial" pitchFamily="34" charset="0"/>
              </a:defRPr>
            </a:lvl4pPr>
            <a:lvl5pPr>
              <a:buNone/>
              <a:defRPr sz="18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p:txBody>
      </p:sp>
      <p:sp>
        <p:nvSpPr>
          <p:cNvPr id="2" name="Title 1"/>
          <p:cNvSpPr>
            <a:spLocks noGrp="1"/>
          </p:cNvSpPr>
          <p:nvPr>
            <p:ph type="title"/>
          </p:nvPr>
        </p:nvSpPr>
        <p:spPr>
          <a:xfrm>
            <a:off x="442641" y="466439"/>
            <a:ext cx="9174709" cy="414613"/>
          </a:xfrm>
          <a:prstGeom prst="rect">
            <a:avLst/>
          </a:prstGeom>
        </p:spPr>
        <p:txBody>
          <a:bodyPr/>
          <a:lstStyle>
            <a:lvl1pPr>
              <a:defRPr sz="2200"/>
            </a:lvl1pPr>
          </a:lstStyle>
          <a:p>
            <a:r>
              <a:rPr lang="en-US" smtClean="0"/>
              <a:t>Click to edit Master title style</a:t>
            </a:r>
            <a:endParaRPr lang="en-US" dirty="0"/>
          </a:p>
        </p:txBody>
      </p:sp>
      <p:sp>
        <p:nvSpPr>
          <p:cNvPr id="9" name="Text Placeholder 10"/>
          <p:cNvSpPr>
            <a:spLocks noGrp="1"/>
          </p:cNvSpPr>
          <p:nvPr>
            <p:ph type="body" sz="quarter" idx="17"/>
          </p:nvPr>
        </p:nvSpPr>
        <p:spPr>
          <a:xfrm>
            <a:off x="694139" y="3151056"/>
            <a:ext cx="4154775" cy="974340"/>
          </a:xfrm>
        </p:spPr>
        <p:txBody>
          <a:bodyPr/>
          <a:lstStyle>
            <a:lvl1pPr marL="0" indent="0">
              <a:buNone/>
              <a:defRPr sz="1600">
                <a:latin typeface="Arial" pitchFamily="34" charset="0"/>
                <a:cs typeface="Arial" pitchFamily="34" charset="0"/>
              </a:defRPr>
            </a:lvl1pPr>
            <a:lvl2pPr>
              <a:defRPr sz="2000">
                <a:latin typeface="Arial" pitchFamily="34" charset="0"/>
                <a:cs typeface="Arial" pitchFamily="34" charset="0"/>
              </a:defRPr>
            </a:lvl2pPr>
            <a:lvl3pPr>
              <a:defRPr sz="1300">
                <a:latin typeface="Arial" pitchFamily="34" charset="0"/>
                <a:cs typeface="Arial" pitchFamily="34" charset="0"/>
              </a:defRPr>
            </a:lvl3pPr>
            <a:lvl4pPr>
              <a:defRPr sz="1300">
                <a:latin typeface="Arial" pitchFamily="34" charset="0"/>
                <a:cs typeface="Arial" pitchFamily="34" charset="0"/>
              </a:defRPr>
            </a:lvl4pPr>
            <a:lvl5pPr>
              <a:buNone/>
              <a:defRPr sz="18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Text Placeholder 10"/>
          <p:cNvSpPr>
            <a:spLocks noGrp="1"/>
          </p:cNvSpPr>
          <p:nvPr>
            <p:ph type="body" sz="quarter" idx="18"/>
          </p:nvPr>
        </p:nvSpPr>
        <p:spPr>
          <a:xfrm>
            <a:off x="694139" y="4560740"/>
            <a:ext cx="4154775" cy="974340"/>
          </a:xfrm>
        </p:spPr>
        <p:txBody>
          <a:bodyPr/>
          <a:lstStyle>
            <a:lvl1pPr marL="0" indent="0">
              <a:buNone/>
              <a:defRPr sz="1600">
                <a:latin typeface="Arial" pitchFamily="34" charset="0"/>
                <a:cs typeface="Arial" pitchFamily="34" charset="0"/>
              </a:defRPr>
            </a:lvl1pPr>
            <a:lvl2pPr>
              <a:defRPr sz="1600">
                <a:latin typeface="Arial" pitchFamily="34" charset="0"/>
                <a:cs typeface="Arial" pitchFamily="34" charset="0"/>
              </a:defRPr>
            </a:lvl2pPr>
            <a:lvl3pPr>
              <a:defRPr sz="1300">
                <a:latin typeface="Arial" pitchFamily="34" charset="0"/>
                <a:cs typeface="Arial" pitchFamily="34" charset="0"/>
              </a:defRPr>
            </a:lvl3pPr>
            <a:lvl4pPr>
              <a:defRPr sz="1300">
                <a:latin typeface="Arial" pitchFamily="34" charset="0"/>
                <a:cs typeface="Arial" pitchFamily="34" charset="0"/>
              </a:defRPr>
            </a:lvl4pPr>
            <a:lvl5pPr>
              <a:buNone/>
              <a:defRPr sz="18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ext Placeholder 10"/>
          <p:cNvSpPr>
            <a:spLocks noGrp="1"/>
          </p:cNvSpPr>
          <p:nvPr>
            <p:ph type="body" sz="quarter" idx="19"/>
          </p:nvPr>
        </p:nvSpPr>
        <p:spPr>
          <a:xfrm>
            <a:off x="694139" y="5970423"/>
            <a:ext cx="4154775" cy="974340"/>
          </a:xfrm>
        </p:spPr>
        <p:txBody>
          <a:bodyPr/>
          <a:lstStyle>
            <a:lvl1pPr marL="0" indent="0">
              <a:buNone/>
              <a:defRPr sz="1600">
                <a:latin typeface="Arial" pitchFamily="34" charset="0"/>
                <a:cs typeface="Arial" pitchFamily="34" charset="0"/>
              </a:defRPr>
            </a:lvl1pPr>
            <a:lvl2pPr>
              <a:defRPr sz="1600">
                <a:latin typeface="Arial" pitchFamily="34" charset="0"/>
                <a:cs typeface="Arial" pitchFamily="34" charset="0"/>
              </a:defRPr>
            </a:lvl2pPr>
            <a:lvl3pPr>
              <a:defRPr sz="1300">
                <a:latin typeface="Arial" pitchFamily="34" charset="0"/>
                <a:cs typeface="Arial" pitchFamily="34" charset="0"/>
              </a:defRPr>
            </a:lvl3pPr>
            <a:lvl4pPr>
              <a:defRPr sz="1300">
                <a:latin typeface="Arial" pitchFamily="34" charset="0"/>
                <a:cs typeface="Arial" pitchFamily="34" charset="0"/>
              </a:defRPr>
            </a:lvl4pPr>
            <a:lvl5pPr>
              <a:buNone/>
              <a:defRPr sz="18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5" name="Text Placeholder 10"/>
          <p:cNvSpPr>
            <a:spLocks noGrp="1"/>
          </p:cNvSpPr>
          <p:nvPr>
            <p:ph type="body" sz="quarter" idx="21"/>
          </p:nvPr>
        </p:nvSpPr>
        <p:spPr>
          <a:xfrm>
            <a:off x="5462575" y="3151056"/>
            <a:ext cx="4154775" cy="974340"/>
          </a:xfrm>
        </p:spPr>
        <p:txBody>
          <a:bodyPr/>
          <a:lstStyle>
            <a:lvl1pPr marL="0" indent="0">
              <a:buNone/>
              <a:defRPr sz="1300">
                <a:latin typeface="Arial" pitchFamily="34" charset="0"/>
                <a:cs typeface="Arial" pitchFamily="34" charset="0"/>
              </a:defRPr>
            </a:lvl1pPr>
            <a:lvl2pPr>
              <a:defRPr sz="1600">
                <a:latin typeface="Arial" pitchFamily="34" charset="0"/>
                <a:cs typeface="Arial" pitchFamily="34" charset="0"/>
              </a:defRPr>
            </a:lvl2pPr>
            <a:lvl3pPr>
              <a:defRPr sz="1300">
                <a:latin typeface="Arial" pitchFamily="34" charset="0"/>
                <a:cs typeface="Arial" pitchFamily="34" charset="0"/>
              </a:defRPr>
            </a:lvl3pPr>
            <a:lvl4pPr>
              <a:defRPr sz="1300">
                <a:latin typeface="Arial" pitchFamily="34" charset="0"/>
                <a:cs typeface="Arial" pitchFamily="34" charset="0"/>
              </a:defRPr>
            </a:lvl4pPr>
            <a:lvl5pPr>
              <a:buNone/>
              <a:defRPr sz="18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7" name="Text Placeholder 10"/>
          <p:cNvSpPr>
            <a:spLocks noGrp="1"/>
          </p:cNvSpPr>
          <p:nvPr>
            <p:ph type="body" sz="quarter" idx="23"/>
          </p:nvPr>
        </p:nvSpPr>
        <p:spPr>
          <a:xfrm>
            <a:off x="5462575" y="5970423"/>
            <a:ext cx="4154775" cy="974340"/>
          </a:xfrm>
        </p:spPr>
        <p:txBody>
          <a:bodyPr/>
          <a:lstStyle>
            <a:lvl1pPr marL="0" indent="0">
              <a:buNone/>
              <a:defRPr sz="1600">
                <a:latin typeface="Arial" pitchFamily="34" charset="0"/>
                <a:cs typeface="Arial" pitchFamily="34" charset="0"/>
              </a:defRPr>
            </a:lvl1pPr>
            <a:lvl2pPr>
              <a:defRPr sz="1600">
                <a:latin typeface="Arial" pitchFamily="34" charset="0"/>
                <a:cs typeface="Arial" pitchFamily="34" charset="0"/>
              </a:defRPr>
            </a:lvl2pPr>
            <a:lvl3pPr>
              <a:defRPr sz="1300">
                <a:latin typeface="Arial" pitchFamily="34" charset="0"/>
                <a:cs typeface="Arial" pitchFamily="34" charset="0"/>
              </a:defRPr>
            </a:lvl3pPr>
            <a:lvl4pPr>
              <a:defRPr sz="1300">
                <a:latin typeface="Arial" pitchFamily="34" charset="0"/>
                <a:cs typeface="Arial" pitchFamily="34" charset="0"/>
              </a:defRPr>
            </a:lvl4pPr>
            <a:lvl5pPr>
              <a:buNone/>
              <a:defRPr sz="18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Text Placeholder 10"/>
          <p:cNvSpPr>
            <a:spLocks noGrp="1"/>
          </p:cNvSpPr>
          <p:nvPr>
            <p:ph type="body" sz="quarter" idx="24"/>
          </p:nvPr>
        </p:nvSpPr>
        <p:spPr>
          <a:xfrm>
            <a:off x="5462575" y="4560740"/>
            <a:ext cx="4154775" cy="974340"/>
          </a:xfrm>
        </p:spPr>
        <p:txBody>
          <a:bodyPr/>
          <a:lstStyle>
            <a:lvl1pPr marL="0" indent="0">
              <a:buNone/>
              <a:defRPr sz="1300">
                <a:latin typeface="Arial" pitchFamily="34" charset="0"/>
                <a:cs typeface="Arial" pitchFamily="34" charset="0"/>
              </a:defRPr>
            </a:lvl1pPr>
            <a:lvl2pPr>
              <a:defRPr sz="1600">
                <a:latin typeface="Arial" pitchFamily="34" charset="0"/>
                <a:cs typeface="Arial" pitchFamily="34" charset="0"/>
              </a:defRPr>
            </a:lvl2pPr>
            <a:lvl3pPr>
              <a:defRPr sz="1300">
                <a:latin typeface="Arial" pitchFamily="34" charset="0"/>
                <a:cs typeface="Arial" pitchFamily="34" charset="0"/>
              </a:defRPr>
            </a:lvl3pPr>
            <a:lvl4pPr>
              <a:defRPr sz="1300">
                <a:latin typeface="Arial" pitchFamily="34" charset="0"/>
                <a:cs typeface="Arial" pitchFamily="34" charset="0"/>
              </a:defRPr>
            </a:lvl4pPr>
            <a:lvl5pPr>
              <a:buNone/>
              <a:defRPr sz="18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8" name="Text Placeholder 10"/>
          <p:cNvSpPr>
            <a:spLocks noGrp="1"/>
          </p:cNvSpPr>
          <p:nvPr>
            <p:ph type="body" sz="quarter" idx="25"/>
          </p:nvPr>
        </p:nvSpPr>
        <p:spPr>
          <a:xfrm>
            <a:off x="5462575" y="1741373"/>
            <a:ext cx="4154775" cy="974340"/>
          </a:xfrm>
        </p:spPr>
        <p:txBody>
          <a:bodyPr/>
          <a:lstStyle>
            <a:lvl1pPr marL="0" indent="0">
              <a:buNone/>
              <a:defRPr sz="1300">
                <a:latin typeface="Arial" pitchFamily="34" charset="0"/>
                <a:cs typeface="Arial" pitchFamily="34" charset="0"/>
              </a:defRPr>
            </a:lvl1pPr>
            <a:lvl2pPr>
              <a:defRPr sz="1600">
                <a:latin typeface="Arial" pitchFamily="34" charset="0"/>
                <a:cs typeface="Arial" pitchFamily="34" charset="0"/>
              </a:defRPr>
            </a:lvl2pPr>
            <a:lvl3pPr>
              <a:defRPr sz="1300">
                <a:latin typeface="Arial" pitchFamily="34" charset="0"/>
                <a:cs typeface="Arial" pitchFamily="34" charset="0"/>
              </a:defRPr>
            </a:lvl3pPr>
            <a:lvl4pPr>
              <a:defRPr sz="1300">
                <a:latin typeface="Arial" pitchFamily="34" charset="0"/>
                <a:cs typeface="Arial" pitchFamily="34" charset="0"/>
              </a:defRPr>
            </a:lvl4pPr>
            <a:lvl5pPr>
              <a:buNone/>
              <a:defRPr sz="18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cSld name="Para w/ 2 Chevr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2641" y="1306030"/>
            <a:ext cx="9174709" cy="5825308"/>
          </a:xfrm>
        </p:spPr>
        <p:txBody>
          <a:bodyPr/>
          <a:lstStyle>
            <a:lvl1pPr marL="0" indent="0">
              <a:spcBef>
                <a:spcPts val="0"/>
              </a:spcBef>
              <a:buNone/>
              <a:defRPr sz="1600" b="0">
                <a:latin typeface="Arial" pitchFamily="34" charset="0"/>
                <a:cs typeface="Arial" pitchFamily="34" charset="0"/>
              </a:defRPr>
            </a:lvl1pPr>
            <a:lvl2pPr marL="509422" indent="0">
              <a:buNone/>
              <a:defRPr sz="2200" b="1"/>
            </a:lvl2pPr>
            <a:lvl3pPr marL="1018844" indent="0">
              <a:buNone/>
              <a:defRPr sz="2000" b="1"/>
            </a:lvl3pPr>
            <a:lvl4pPr marL="1528266" indent="0">
              <a:buNone/>
              <a:defRPr sz="1800" b="1"/>
            </a:lvl4pPr>
            <a:lvl5pPr marL="2037688" indent="0">
              <a:buNone/>
              <a:defRPr sz="1800" b="1"/>
            </a:lvl5pPr>
            <a:lvl6pPr marL="2547109" indent="0">
              <a:buNone/>
              <a:defRPr sz="1800" b="1"/>
            </a:lvl6pPr>
            <a:lvl7pPr marL="3056532" indent="0">
              <a:buNone/>
              <a:defRPr sz="1800" b="1"/>
            </a:lvl7pPr>
            <a:lvl8pPr marL="3565954" indent="0">
              <a:buNone/>
              <a:defRPr sz="1800" b="1"/>
            </a:lvl8pPr>
            <a:lvl9pPr marL="4075375" indent="0">
              <a:buNone/>
              <a:defRPr sz="1800" b="1"/>
            </a:lvl9pPr>
          </a:lstStyle>
          <a:p>
            <a:pPr lvl="0"/>
            <a:r>
              <a:rPr lang="en-US" smtClean="0"/>
              <a:t>Click to edit Master text styles</a:t>
            </a:r>
          </a:p>
        </p:txBody>
      </p:sp>
      <p:sp>
        <p:nvSpPr>
          <p:cNvPr id="11" name="Text Placeholder 10"/>
          <p:cNvSpPr>
            <a:spLocks noGrp="1"/>
          </p:cNvSpPr>
          <p:nvPr>
            <p:ph type="body" sz="quarter" idx="13"/>
          </p:nvPr>
        </p:nvSpPr>
        <p:spPr>
          <a:xfrm>
            <a:off x="432579" y="3233980"/>
            <a:ext cx="4587355" cy="2145621"/>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2" name="Title 1"/>
          <p:cNvSpPr>
            <a:spLocks noGrp="1"/>
          </p:cNvSpPr>
          <p:nvPr>
            <p:ph type="title"/>
          </p:nvPr>
        </p:nvSpPr>
        <p:spPr>
          <a:xfrm>
            <a:off x="442641" y="466439"/>
            <a:ext cx="9174709" cy="414613"/>
          </a:xfrm>
          <a:prstGeom prst="rect">
            <a:avLst/>
          </a:prstGeom>
        </p:spPr>
        <p:txBody>
          <a:bodyPr/>
          <a:lstStyle>
            <a:lvl1pPr>
              <a:defRPr sz="2200"/>
            </a:lvl1pPr>
          </a:lstStyle>
          <a:p>
            <a:r>
              <a:rPr lang="en-US" smtClean="0"/>
              <a:t>Click to edit Master title style</a:t>
            </a:r>
            <a:endParaRPr lang="en-US" dirty="0"/>
          </a:p>
        </p:txBody>
      </p:sp>
      <p:sp>
        <p:nvSpPr>
          <p:cNvPr id="6" name="Text Placeholder 10"/>
          <p:cNvSpPr>
            <a:spLocks noGrp="1"/>
          </p:cNvSpPr>
          <p:nvPr>
            <p:ph type="body" sz="quarter" idx="14"/>
          </p:nvPr>
        </p:nvSpPr>
        <p:spPr>
          <a:xfrm>
            <a:off x="5019935" y="3233980"/>
            <a:ext cx="4587355" cy="2145621"/>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cSld name="2 Chevron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432579" y="2073063"/>
            <a:ext cx="4587355" cy="2145621"/>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2" name="Title 1"/>
          <p:cNvSpPr>
            <a:spLocks noGrp="1"/>
          </p:cNvSpPr>
          <p:nvPr>
            <p:ph type="title"/>
          </p:nvPr>
        </p:nvSpPr>
        <p:spPr>
          <a:xfrm>
            <a:off x="442641" y="466439"/>
            <a:ext cx="9174709" cy="414613"/>
          </a:xfrm>
          <a:prstGeom prst="rect">
            <a:avLst/>
          </a:prstGeom>
        </p:spPr>
        <p:txBody>
          <a:bodyPr/>
          <a:lstStyle>
            <a:lvl1pPr>
              <a:defRPr sz="2200"/>
            </a:lvl1pPr>
          </a:lstStyle>
          <a:p>
            <a:r>
              <a:rPr lang="en-US" smtClean="0"/>
              <a:t>Click to edit Master title style</a:t>
            </a:r>
            <a:endParaRPr lang="en-US" dirty="0"/>
          </a:p>
        </p:txBody>
      </p:sp>
      <p:sp>
        <p:nvSpPr>
          <p:cNvPr id="6" name="Text Placeholder 10"/>
          <p:cNvSpPr>
            <a:spLocks noGrp="1"/>
          </p:cNvSpPr>
          <p:nvPr>
            <p:ph type="body" sz="quarter" idx="14"/>
          </p:nvPr>
        </p:nvSpPr>
        <p:spPr>
          <a:xfrm>
            <a:off x="5019935" y="2073063"/>
            <a:ext cx="4587355" cy="2145621"/>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9" name="Text Placeholder 8"/>
          <p:cNvSpPr>
            <a:spLocks noGrp="1"/>
          </p:cNvSpPr>
          <p:nvPr>
            <p:ph type="body" sz="quarter" idx="15"/>
          </p:nvPr>
        </p:nvSpPr>
        <p:spPr>
          <a:xfrm>
            <a:off x="442641" y="4809507"/>
            <a:ext cx="9174709" cy="2321831"/>
          </a:xfrm>
        </p:spPr>
        <p:txBody>
          <a:bodyPr/>
          <a:lstStyle>
            <a:lvl1pPr>
              <a:defRPr sz="1600"/>
            </a:lvl1pPr>
          </a:lstStyle>
          <a:p>
            <a:pPr lvl="0"/>
            <a:r>
              <a:rPr lang="en-US" smtClean="0"/>
              <a:t>Click to edit Master text styles</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3 Chevron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432580" y="2073063"/>
            <a:ext cx="3058236" cy="2145621"/>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2" name="Title 1"/>
          <p:cNvSpPr>
            <a:spLocks noGrp="1"/>
          </p:cNvSpPr>
          <p:nvPr>
            <p:ph type="title"/>
          </p:nvPr>
        </p:nvSpPr>
        <p:spPr>
          <a:xfrm>
            <a:off x="442641" y="466439"/>
            <a:ext cx="9174709" cy="414613"/>
          </a:xfrm>
          <a:prstGeom prst="rect">
            <a:avLst/>
          </a:prstGeom>
        </p:spPr>
        <p:txBody>
          <a:bodyPr/>
          <a:lstStyle>
            <a:lvl1pPr>
              <a:defRPr sz="2200"/>
            </a:lvl1pPr>
          </a:lstStyle>
          <a:p>
            <a:r>
              <a:rPr lang="en-US" smtClean="0"/>
              <a:t>Click to edit Master title style</a:t>
            </a:r>
            <a:endParaRPr lang="en-US" dirty="0"/>
          </a:p>
        </p:txBody>
      </p:sp>
      <p:sp>
        <p:nvSpPr>
          <p:cNvPr id="9" name="Text Placeholder 8"/>
          <p:cNvSpPr>
            <a:spLocks noGrp="1"/>
          </p:cNvSpPr>
          <p:nvPr>
            <p:ph type="body" sz="quarter" idx="15"/>
          </p:nvPr>
        </p:nvSpPr>
        <p:spPr>
          <a:xfrm>
            <a:off x="442639" y="4809507"/>
            <a:ext cx="4406275" cy="2321831"/>
          </a:xfrm>
        </p:spPr>
        <p:txBody>
          <a:bodyPr/>
          <a:lstStyle>
            <a:lvl1pPr>
              <a:defRPr sz="1600"/>
            </a:lvl1pPr>
          </a:lstStyle>
          <a:p>
            <a:pPr lvl="0"/>
            <a:r>
              <a:rPr lang="en-US" smtClean="0"/>
              <a:t>Click to edit Master text styles</a:t>
            </a:r>
          </a:p>
        </p:txBody>
      </p:sp>
      <p:sp>
        <p:nvSpPr>
          <p:cNvPr id="8" name="Text Placeholder 10"/>
          <p:cNvSpPr>
            <a:spLocks noGrp="1"/>
          </p:cNvSpPr>
          <p:nvPr>
            <p:ph type="body" sz="quarter" idx="16"/>
          </p:nvPr>
        </p:nvSpPr>
        <p:spPr>
          <a:xfrm>
            <a:off x="3490816" y="2073063"/>
            <a:ext cx="3058236" cy="2145621"/>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10" name="Text Placeholder 10"/>
          <p:cNvSpPr>
            <a:spLocks noGrp="1"/>
          </p:cNvSpPr>
          <p:nvPr>
            <p:ph type="body" sz="quarter" idx="17"/>
          </p:nvPr>
        </p:nvSpPr>
        <p:spPr>
          <a:xfrm>
            <a:off x="6559112" y="2073063"/>
            <a:ext cx="3058236" cy="2145621"/>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12" name="Text Placeholder 8"/>
          <p:cNvSpPr>
            <a:spLocks noGrp="1"/>
          </p:cNvSpPr>
          <p:nvPr>
            <p:ph type="body" sz="quarter" idx="18"/>
          </p:nvPr>
        </p:nvSpPr>
        <p:spPr>
          <a:xfrm>
            <a:off x="5211075" y="4809507"/>
            <a:ext cx="4406275" cy="2321831"/>
          </a:xfrm>
        </p:spPr>
        <p:txBody>
          <a:bodyPr/>
          <a:lstStyle>
            <a:lvl1pPr>
              <a:defRPr sz="1600"/>
            </a:lvl1pPr>
          </a:lstStyle>
          <a:p>
            <a:pPr lvl="0"/>
            <a:r>
              <a:rPr lang="en-US" smtClean="0"/>
              <a:t>Click to edit Master text styles</a:t>
            </a: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4 Chevron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432581" y="2073063"/>
            <a:ext cx="2293677" cy="2145621"/>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2" name="Title 1"/>
          <p:cNvSpPr>
            <a:spLocks noGrp="1"/>
          </p:cNvSpPr>
          <p:nvPr>
            <p:ph type="title"/>
          </p:nvPr>
        </p:nvSpPr>
        <p:spPr>
          <a:xfrm>
            <a:off x="442641" y="466439"/>
            <a:ext cx="9174709" cy="414613"/>
          </a:xfrm>
          <a:prstGeom prst="rect">
            <a:avLst/>
          </a:prstGeom>
        </p:spPr>
        <p:txBody>
          <a:bodyPr/>
          <a:lstStyle>
            <a:lvl1pPr>
              <a:defRPr sz="2200"/>
            </a:lvl1pPr>
          </a:lstStyle>
          <a:p>
            <a:r>
              <a:rPr lang="en-US" smtClean="0"/>
              <a:t>Click to edit Master title style</a:t>
            </a:r>
            <a:endParaRPr lang="en-US" dirty="0"/>
          </a:p>
        </p:txBody>
      </p:sp>
      <p:sp>
        <p:nvSpPr>
          <p:cNvPr id="9" name="Text Placeholder 8"/>
          <p:cNvSpPr>
            <a:spLocks noGrp="1"/>
          </p:cNvSpPr>
          <p:nvPr>
            <p:ph type="body" sz="quarter" idx="15"/>
          </p:nvPr>
        </p:nvSpPr>
        <p:spPr>
          <a:xfrm>
            <a:off x="442641" y="4809507"/>
            <a:ext cx="9174709" cy="2321831"/>
          </a:xfrm>
        </p:spPr>
        <p:txBody>
          <a:bodyPr/>
          <a:lstStyle>
            <a:lvl1pPr>
              <a:defRPr sz="1600"/>
            </a:lvl1pPr>
          </a:lstStyle>
          <a:p>
            <a:pPr lvl="0"/>
            <a:r>
              <a:rPr lang="en-US" smtClean="0"/>
              <a:t>Click to edit Master text styles</a:t>
            </a:r>
          </a:p>
        </p:txBody>
      </p:sp>
      <p:sp>
        <p:nvSpPr>
          <p:cNvPr id="7" name="Text Placeholder 10"/>
          <p:cNvSpPr>
            <a:spLocks noGrp="1"/>
          </p:cNvSpPr>
          <p:nvPr>
            <p:ph type="body" sz="quarter" idx="16"/>
          </p:nvPr>
        </p:nvSpPr>
        <p:spPr>
          <a:xfrm>
            <a:off x="2726258" y="2073063"/>
            <a:ext cx="2293677" cy="2145621"/>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8" name="Text Placeholder 10"/>
          <p:cNvSpPr>
            <a:spLocks noGrp="1"/>
          </p:cNvSpPr>
          <p:nvPr>
            <p:ph type="body" sz="quarter" idx="17"/>
          </p:nvPr>
        </p:nvSpPr>
        <p:spPr>
          <a:xfrm>
            <a:off x="5019934" y="2073063"/>
            <a:ext cx="2293677" cy="2145621"/>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10" name="Text Placeholder 10"/>
          <p:cNvSpPr>
            <a:spLocks noGrp="1"/>
          </p:cNvSpPr>
          <p:nvPr>
            <p:ph type="body" sz="quarter" idx="18"/>
          </p:nvPr>
        </p:nvSpPr>
        <p:spPr>
          <a:xfrm>
            <a:off x="7313611" y="2073063"/>
            <a:ext cx="2293677" cy="2145621"/>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6253C092-6252-40CA-B52E-02E6E8C37738}" type="slidenum">
              <a:rPr lang="en-US"/>
              <a:pPr/>
              <a:t>‹#›</a:t>
            </a:fld>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Chevron table">
    <p:spTree>
      <p:nvGrpSpPr>
        <p:cNvPr id="1" name=""/>
        <p:cNvGrpSpPr/>
        <p:nvPr/>
      </p:nvGrpSpPr>
      <p:grpSpPr>
        <a:xfrm>
          <a:off x="0" y="0"/>
          <a:ext cx="0" cy="0"/>
          <a:chOff x="0" y="0"/>
          <a:chExt cx="0" cy="0"/>
        </a:xfrm>
      </p:grpSpPr>
      <p:sp>
        <p:nvSpPr>
          <p:cNvPr id="2" name="Title 1"/>
          <p:cNvSpPr>
            <a:spLocks noGrp="1"/>
          </p:cNvSpPr>
          <p:nvPr>
            <p:ph type="title"/>
          </p:nvPr>
        </p:nvSpPr>
        <p:spPr>
          <a:xfrm>
            <a:off x="442641" y="466439"/>
            <a:ext cx="9174709" cy="414613"/>
          </a:xfrm>
          <a:prstGeom prst="rect">
            <a:avLst/>
          </a:prstGeom>
        </p:spPr>
        <p:txBody>
          <a:bodyPr/>
          <a:lstStyle>
            <a:lvl1pPr>
              <a:defRPr sz="2200"/>
            </a:lvl1pPr>
          </a:lstStyle>
          <a:p>
            <a:r>
              <a:rPr lang="en-US" smtClean="0"/>
              <a:t>Click to edit Master title style</a:t>
            </a:r>
            <a:endParaRPr lang="en-US" dirty="0"/>
          </a:p>
        </p:txBody>
      </p:sp>
      <p:sp>
        <p:nvSpPr>
          <p:cNvPr id="7" name="Table Placeholder 6"/>
          <p:cNvSpPr>
            <a:spLocks noGrp="1"/>
          </p:cNvSpPr>
          <p:nvPr>
            <p:ph type="tbl" sz="quarter" idx="10"/>
          </p:nvPr>
        </p:nvSpPr>
        <p:spPr>
          <a:xfrm>
            <a:off x="442641" y="1981288"/>
            <a:ext cx="8972881" cy="5152066"/>
          </a:xfrm>
        </p:spPr>
        <p:txBody>
          <a:bodyPr/>
          <a:lstStyle/>
          <a:p>
            <a:pPr lvl="0"/>
            <a:r>
              <a:rPr lang="en-US" noProof="0" dirty="0" smtClean="0"/>
              <a:t>Click icon to add table</a:t>
            </a: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cSld name="Charts (left)">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5211075" y="1907218"/>
            <a:ext cx="4406275" cy="5224120"/>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2" name="Title 1"/>
          <p:cNvSpPr>
            <a:spLocks noGrp="1"/>
          </p:cNvSpPr>
          <p:nvPr>
            <p:ph type="title"/>
          </p:nvPr>
        </p:nvSpPr>
        <p:spPr>
          <a:xfrm>
            <a:off x="442641" y="466439"/>
            <a:ext cx="9174709" cy="414613"/>
          </a:xfrm>
          <a:prstGeom prst="rect">
            <a:avLst/>
          </a:prstGeom>
        </p:spPr>
        <p:txBody>
          <a:bodyPr/>
          <a:lstStyle>
            <a:lvl1pPr>
              <a:defRPr sz="2200"/>
            </a:lvl1pPr>
          </a:lstStyle>
          <a:p>
            <a:r>
              <a:rPr lang="en-US" smtClean="0"/>
              <a:t>Click to edit Master title style</a:t>
            </a:r>
            <a:endParaRPr lang="en-US" dirty="0"/>
          </a:p>
        </p:txBody>
      </p:sp>
      <p:sp>
        <p:nvSpPr>
          <p:cNvPr id="8" name="Chart Placeholder 7"/>
          <p:cNvSpPr>
            <a:spLocks noGrp="1"/>
          </p:cNvSpPr>
          <p:nvPr>
            <p:ph type="chart" sz="quarter" idx="15"/>
          </p:nvPr>
        </p:nvSpPr>
        <p:spPr>
          <a:xfrm>
            <a:off x="432579" y="1959045"/>
            <a:ext cx="4366035" cy="4519278"/>
          </a:xfrm>
        </p:spPr>
        <p:txBody>
          <a:bodyPr/>
          <a:lstStyle>
            <a:lvl1pPr>
              <a:defRPr sz="1600"/>
            </a:lvl1pPr>
          </a:lstStyle>
          <a:p>
            <a:pPr lvl="0"/>
            <a:r>
              <a:rPr lang="en-US" noProof="0" dirty="0" smtClean="0"/>
              <a:t>Click icon to add chart</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cSld name="Charts (top)">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440125" y="5732022"/>
            <a:ext cx="9177224" cy="1409683"/>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2" name="Title 1"/>
          <p:cNvSpPr>
            <a:spLocks noGrp="1"/>
          </p:cNvSpPr>
          <p:nvPr>
            <p:ph type="title"/>
          </p:nvPr>
        </p:nvSpPr>
        <p:spPr>
          <a:xfrm>
            <a:off x="442641" y="466439"/>
            <a:ext cx="9174709" cy="414613"/>
          </a:xfrm>
          <a:prstGeom prst="rect">
            <a:avLst/>
          </a:prstGeom>
        </p:spPr>
        <p:txBody>
          <a:bodyPr/>
          <a:lstStyle>
            <a:lvl1pPr>
              <a:defRPr sz="2200"/>
            </a:lvl1pPr>
          </a:lstStyle>
          <a:p>
            <a:r>
              <a:rPr lang="en-US" smtClean="0"/>
              <a:t>Click to edit Master title style</a:t>
            </a:r>
            <a:endParaRPr lang="en-US" dirty="0"/>
          </a:p>
        </p:txBody>
      </p:sp>
      <p:sp>
        <p:nvSpPr>
          <p:cNvPr id="8" name="Chart Placeholder 7"/>
          <p:cNvSpPr>
            <a:spLocks noGrp="1"/>
          </p:cNvSpPr>
          <p:nvPr>
            <p:ph type="chart" sz="quarter" idx="15"/>
          </p:nvPr>
        </p:nvSpPr>
        <p:spPr>
          <a:xfrm>
            <a:off x="482879" y="1357858"/>
            <a:ext cx="9104289" cy="3835167"/>
          </a:xfrm>
        </p:spPr>
        <p:txBody>
          <a:bodyPr/>
          <a:lstStyle>
            <a:lvl1pPr>
              <a:defRPr sz="1600"/>
            </a:lvl1pPr>
          </a:lstStyle>
          <a:p>
            <a:pPr lvl="0"/>
            <a:r>
              <a:rPr lang="en-US" noProof="0" dirty="0" smtClean="0"/>
              <a:t>Click icon to add chart</a:t>
            </a: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Michelangelo (top)">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442639" y="3627861"/>
            <a:ext cx="4587355" cy="3503477"/>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2" name="Title 1"/>
          <p:cNvSpPr>
            <a:spLocks noGrp="1"/>
          </p:cNvSpPr>
          <p:nvPr>
            <p:ph type="title"/>
          </p:nvPr>
        </p:nvSpPr>
        <p:spPr>
          <a:xfrm>
            <a:off x="442641" y="466439"/>
            <a:ext cx="9174709" cy="414613"/>
          </a:xfrm>
          <a:prstGeom prst="rect">
            <a:avLst/>
          </a:prstGeom>
        </p:spPr>
        <p:txBody>
          <a:bodyPr/>
          <a:lstStyle>
            <a:lvl1pPr>
              <a:defRPr sz="2200"/>
            </a:lvl1pPr>
          </a:lstStyle>
          <a:p>
            <a:r>
              <a:rPr lang="en-US" smtClean="0"/>
              <a:t>Click to edit Master title style</a:t>
            </a:r>
            <a:endParaRPr lang="en-US" dirty="0"/>
          </a:p>
        </p:txBody>
      </p:sp>
      <p:sp>
        <p:nvSpPr>
          <p:cNvPr id="6" name="Text Placeholder 10"/>
          <p:cNvSpPr>
            <a:spLocks noGrp="1"/>
          </p:cNvSpPr>
          <p:nvPr>
            <p:ph type="body" sz="quarter" idx="14"/>
          </p:nvPr>
        </p:nvSpPr>
        <p:spPr>
          <a:xfrm>
            <a:off x="5211075" y="3627861"/>
            <a:ext cx="4406275" cy="3503477"/>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Michelangelo (left)">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5211075" y="1306030"/>
            <a:ext cx="4406275" cy="5825308"/>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2" name="Title 1"/>
          <p:cNvSpPr>
            <a:spLocks noGrp="1"/>
          </p:cNvSpPr>
          <p:nvPr>
            <p:ph type="title"/>
          </p:nvPr>
        </p:nvSpPr>
        <p:spPr>
          <a:xfrm>
            <a:off x="442641" y="466439"/>
            <a:ext cx="9174709" cy="414613"/>
          </a:xfrm>
          <a:prstGeom prst="rect">
            <a:avLst/>
          </a:prstGeom>
        </p:spPr>
        <p:txBody>
          <a:bodyPr/>
          <a:lstStyle>
            <a:lvl1pPr>
              <a:defRPr sz="2200"/>
            </a:lvl1pPr>
          </a:lstStyle>
          <a:p>
            <a:r>
              <a:rPr lang="en-US" smtClean="0"/>
              <a:t>Click to edit Master title style</a:t>
            </a:r>
            <a:endParaRPr lang="en-US" dirty="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cSld name="Org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2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440124" y="1310062"/>
            <a:ext cx="9172753" cy="5823293"/>
          </a:xfrm>
        </p:spPr>
        <p:txBody>
          <a:bodyPr/>
          <a:lstStyle>
            <a:lvl1pPr>
              <a:defRPr sz="1600"/>
            </a:lvl1pPr>
          </a:lstStyle>
          <a:p>
            <a:pPr lvl="0"/>
            <a:r>
              <a:rPr lang="en-US" smtClean="0"/>
              <a:t>Click to edit Master text styles</a:t>
            </a: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cSld name="Resume">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442639" y="3451650"/>
            <a:ext cx="4406275" cy="3679688"/>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2" name="Title 1"/>
          <p:cNvSpPr>
            <a:spLocks noGrp="1"/>
          </p:cNvSpPr>
          <p:nvPr>
            <p:ph type="title"/>
          </p:nvPr>
        </p:nvSpPr>
        <p:spPr>
          <a:xfrm>
            <a:off x="442641" y="466439"/>
            <a:ext cx="9174709" cy="414613"/>
          </a:xfrm>
          <a:prstGeom prst="rect">
            <a:avLst/>
          </a:prstGeom>
        </p:spPr>
        <p:txBody>
          <a:bodyPr/>
          <a:lstStyle>
            <a:lvl1pPr>
              <a:defRPr sz="2200"/>
            </a:lvl1pPr>
          </a:lstStyle>
          <a:p>
            <a:r>
              <a:rPr lang="en-US" smtClean="0"/>
              <a:t>Click to edit Master title style</a:t>
            </a:r>
            <a:endParaRPr lang="en-US" dirty="0"/>
          </a:p>
        </p:txBody>
      </p:sp>
      <p:sp>
        <p:nvSpPr>
          <p:cNvPr id="6" name="Text Placeholder 10"/>
          <p:cNvSpPr>
            <a:spLocks noGrp="1"/>
          </p:cNvSpPr>
          <p:nvPr>
            <p:ph type="body" sz="quarter" idx="14"/>
          </p:nvPr>
        </p:nvSpPr>
        <p:spPr>
          <a:xfrm>
            <a:off x="5211075" y="3451650"/>
            <a:ext cx="4406275" cy="3679688"/>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644469" y="879975"/>
            <a:ext cx="8771052" cy="5436392"/>
          </a:xfrm>
          <a:prstGeom prst="rect">
            <a:avLst/>
          </a:prstGeom>
          <a:solidFill>
            <a:schemeClr val="bg1"/>
          </a:solidFill>
          <a:ln w="19050" algn="ctr">
            <a:solidFill>
              <a:srgbClr val="003399"/>
            </a:solidFill>
            <a:miter lim="800000"/>
            <a:headEnd/>
            <a:tailEnd/>
          </a:ln>
          <a:effectLst/>
        </p:spPr>
        <p:txBody>
          <a:bodyPr lIns="100280" tIns="100280" rIns="100280" bIns="100280" anchor="ctr"/>
          <a:lstStyle/>
          <a:p>
            <a:pPr marL="132663" indent="-132663" eaLnBrk="0" hangingPunct="0">
              <a:spcBef>
                <a:spcPct val="50000"/>
              </a:spcBef>
              <a:buSzPct val="100000"/>
              <a:defRPr/>
            </a:pPr>
            <a:endParaRPr lang="en-US" sz="1200" b="1" dirty="0">
              <a:solidFill>
                <a:srgbClr val="000000"/>
              </a:solidFill>
              <a:cs typeface="+mn-cs"/>
            </a:endParaRPr>
          </a:p>
        </p:txBody>
      </p:sp>
      <p:pic>
        <p:nvPicPr>
          <p:cNvPr id="5" name="Picture 93" descr="LLP logo with big space copy"/>
          <p:cNvPicPr>
            <a:picLocks noChangeAspect="1" noChangeArrowheads="1"/>
          </p:cNvPicPr>
          <p:nvPr/>
        </p:nvPicPr>
        <p:blipFill>
          <a:blip r:embed="rId2" cstate="print">
            <a:clrChange>
              <a:clrFrom>
                <a:srgbClr val="FFFFFF"/>
              </a:clrFrom>
              <a:clrTo>
                <a:srgbClr val="FFFFFF">
                  <a:alpha val="0"/>
                </a:srgbClr>
              </a:clrTo>
            </a:clrChange>
          </a:blip>
          <a:srcRect l="983" t="1840" b="59741"/>
          <a:stretch>
            <a:fillRect/>
          </a:stretch>
        </p:blipFill>
        <p:spPr bwMode="auto">
          <a:xfrm>
            <a:off x="985040" y="6823836"/>
            <a:ext cx="1599818" cy="313119"/>
          </a:xfrm>
          <a:prstGeom prst="rect">
            <a:avLst/>
          </a:prstGeom>
          <a:noFill/>
          <a:ln w="9525">
            <a:noFill/>
            <a:miter lim="800000"/>
            <a:headEnd/>
            <a:tailEnd/>
          </a:ln>
        </p:spPr>
      </p:pic>
      <p:sp>
        <p:nvSpPr>
          <p:cNvPr id="3700739" name="MSTSHP_03"/>
          <p:cNvSpPr>
            <a:spLocks noGrp="1" noChangeArrowheads="1"/>
          </p:cNvSpPr>
          <p:nvPr>
            <p:ph type="ctrTitle" sz="quarter"/>
          </p:nvPr>
        </p:nvSpPr>
        <p:spPr bwMode="auto">
          <a:xfrm>
            <a:off x="981549" y="3055611"/>
            <a:ext cx="7241096" cy="622639"/>
          </a:xfrm>
          <a:ln algn="ctr"/>
        </p:spPr>
        <p:txBody>
          <a:bodyPr/>
          <a:lstStyle>
            <a:lvl1pPr>
              <a:lnSpc>
                <a:spcPts val="4458"/>
              </a:lnSpc>
              <a:spcBef>
                <a:spcPct val="100000"/>
              </a:spcBef>
              <a:buClr>
                <a:schemeClr val="tx2"/>
              </a:buClr>
              <a:buSzPct val="85000"/>
              <a:buFont typeface="Wingdings" pitchFamily="2" charset="2"/>
              <a:buNone/>
              <a:defRPr/>
            </a:lvl1pPr>
          </a:lstStyle>
          <a:p>
            <a:r>
              <a:rPr lang="en-US" smtClean="0"/>
              <a:t>Click to edit Master title style</a:t>
            </a:r>
            <a:endParaRPr lang="en-US" dirty="0"/>
          </a:p>
        </p:txBody>
      </p:sp>
      <p:sp>
        <p:nvSpPr>
          <p:cNvPr id="3700740" name="MSTSHP_04"/>
          <p:cNvSpPr>
            <a:spLocks noGrp="1" noChangeArrowheads="1"/>
          </p:cNvSpPr>
          <p:nvPr>
            <p:ph type="subTitle" sz="quarter" idx="1"/>
          </p:nvPr>
        </p:nvSpPr>
        <p:spPr bwMode="auto">
          <a:xfrm>
            <a:off x="981549" y="3985971"/>
            <a:ext cx="7242843" cy="498470"/>
          </a:xfrm>
          <a:ln/>
        </p:spPr>
        <p:txBody>
          <a:bodyPr/>
          <a:lstStyle>
            <a:lvl1pPr>
              <a:lnSpc>
                <a:spcPts val="3119"/>
              </a:lnSpc>
              <a:spcBef>
                <a:spcPct val="15000"/>
              </a:spcBef>
              <a:buClrTx/>
              <a:defRPr sz="1800" b="1"/>
            </a:lvl1pPr>
          </a:lstStyle>
          <a:p>
            <a:r>
              <a:rPr lang="en-US" smtClean="0"/>
              <a:t>Click to edit Master subtitle style</a:t>
            </a:r>
            <a:endParaRPr lang="en-US"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asic Text">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440124" y="1310062"/>
            <a:ext cx="9172753" cy="5823293"/>
          </a:xfrm>
        </p:spPr>
        <p:txBody>
          <a:bodyPr/>
          <a:lstStyle>
            <a:lvl1pPr>
              <a:defRPr sz="1600"/>
            </a:lvl1pPr>
          </a:lstStyle>
          <a:p>
            <a:pPr lvl="0"/>
            <a:r>
              <a:rPr lang="en-US" smtClean="0"/>
              <a:t>Click to edit Master text styles</a:t>
            </a:r>
          </a:p>
        </p:txBody>
      </p:sp>
      <p:sp>
        <p:nvSpPr>
          <p:cNvPr id="4" name="Title 1"/>
          <p:cNvSpPr>
            <a:spLocks noGrp="1"/>
          </p:cNvSpPr>
          <p:nvPr>
            <p:ph type="title"/>
          </p:nvPr>
        </p:nvSpPr>
        <p:spPr>
          <a:xfrm>
            <a:off x="440124" y="462483"/>
            <a:ext cx="9172753" cy="413893"/>
          </a:xfrm>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40" y="309565"/>
            <a:ext cx="3309937" cy="13176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33828" y="309565"/>
            <a:ext cx="5622925" cy="6634162"/>
          </a:xfrm>
        </p:spPr>
        <p:txBody>
          <a:bodyPr/>
          <a:lstStyle>
            <a:lvl1pPr>
              <a:defRPr sz="3200"/>
            </a:lvl1pPr>
            <a:lvl2pPr>
              <a:defRPr sz="2800"/>
            </a:lvl2pPr>
            <a:lvl3pPr>
              <a:defRPr sz="25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40" y="1627188"/>
            <a:ext cx="3309937" cy="5316537"/>
          </a:xfrm>
        </p:spPr>
        <p:txBody>
          <a:bodyPr/>
          <a:lstStyle>
            <a:lvl1pPr marL="0" indent="0">
              <a:buNone/>
              <a:defRPr sz="1400"/>
            </a:lvl1pPr>
            <a:lvl2pPr marL="457053" indent="0">
              <a:buNone/>
              <a:defRPr sz="1200"/>
            </a:lvl2pPr>
            <a:lvl3pPr marL="914108" indent="0">
              <a:buNone/>
              <a:defRPr sz="1000"/>
            </a:lvl3pPr>
            <a:lvl4pPr marL="1371161" indent="0">
              <a:buNone/>
              <a:defRPr sz="900"/>
            </a:lvl4pPr>
            <a:lvl5pPr marL="1828213" indent="0">
              <a:buNone/>
              <a:defRPr sz="900"/>
            </a:lvl5pPr>
            <a:lvl6pPr marL="2285267" indent="0">
              <a:buNone/>
              <a:defRPr sz="900"/>
            </a:lvl6pPr>
            <a:lvl7pPr marL="2742320" indent="0">
              <a:buNone/>
              <a:defRPr sz="900"/>
            </a:lvl7pPr>
            <a:lvl8pPr marL="3199374" indent="0">
              <a:buNone/>
              <a:defRPr sz="900"/>
            </a:lvl8pPr>
            <a:lvl9pPr marL="3656428"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61DBA2B6-A819-4134-8473-165FFF0145F3}" type="slidenum">
              <a:rPr lang="en-US"/>
              <a:pPr/>
              <a:t>‹#›</a:t>
            </a:fld>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40124" y="462483"/>
            <a:ext cx="9172753" cy="41389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40124" y="1308263"/>
            <a:ext cx="9172753" cy="5821493"/>
          </a:xfrm>
        </p:spPr>
        <p:txBody>
          <a:bodyPr/>
          <a:lstStyle/>
          <a:p>
            <a:pPr lvl="0"/>
            <a:r>
              <a:rPr lang="en-US" noProof="0" dirty="0" smtClean="0"/>
              <a:t>Click icon to add table</a:t>
            </a: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cSld name="Agenda/content">
    <p:spTree>
      <p:nvGrpSpPr>
        <p:cNvPr id="1" name=""/>
        <p:cNvGrpSpPr/>
        <p:nvPr/>
      </p:nvGrpSpPr>
      <p:grpSpPr>
        <a:xfrm>
          <a:off x="0" y="0"/>
          <a:ext cx="0" cy="0"/>
          <a:chOff x="0" y="0"/>
          <a:chExt cx="0" cy="0"/>
        </a:xfrm>
      </p:grpSpPr>
      <p:sp>
        <p:nvSpPr>
          <p:cNvPr id="4" name="Line 47"/>
          <p:cNvSpPr>
            <a:spLocks noChangeShapeType="1"/>
          </p:cNvSpPr>
          <p:nvPr/>
        </p:nvSpPr>
        <p:spPr bwMode="invGray">
          <a:xfrm>
            <a:off x="441871" y="910564"/>
            <a:ext cx="9171006" cy="0"/>
          </a:xfrm>
          <a:prstGeom prst="line">
            <a:avLst/>
          </a:prstGeom>
          <a:noFill/>
          <a:ln w="28575">
            <a:solidFill>
              <a:schemeClr val="accent1"/>
            </a:solidFill>
            <a:round/>
            <a:headEnd/>
            <a:tailEnd/>
          </a:ln>
          <a:effectLst/>
        </p:spPr>
        <p:txBody>
          <a:bodyPr wrap="none" lIns="101885" tIns="50941" rIns="101885" bIns="50941" anchor="ctr"/>
          <a:lstStyle/>
          <a:p>
            <a:pPr eaLnBrk="0" hangingPunct="0">
              <a:lnSpc>
                <a:spcPct val="106000"/>
              </a:lnSpc>
              <a:spcBef>
                <a:spcPct val="50000"/>
              </a:spcBef>
              <a:buSzPct val="100000"/>
              <a:buFont typeface="Wingdings 2" pitchFamily="18" charset="2"/>
              <a:buNone/>
              <a:defRPr/>
            </a:pPr>
            <a:endParaRPr lang="en-US" sz="1200" dirty="0">
              <a:solidFill>
                <a:srgbClr val="000000"/>
              </a:solidFill>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440124" y="1310062"/>
            <a:ext cx="9172753" cy="5823293"/>
          </a:xfrm>
        </p:spPr>
        <p:txBody>
          <a:bodyPr/>
          <a:lstStyle>
            <a:lvl1pPr>
              <a:defRPr sz="1300"/>
            </a:lvl1pPr>
          </a:lstStyle>
          <a:p>
            <a:pPr lvl="0"/>
            <a:r>
              <a:rPr lang="en-US" smtClean="0"/>
              <a:t>Click to edit Master text styles</a:t>
            </a: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cSld name="Part opener">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1257500" y="2891923"/>
            <a:ext cx="7544991" cy="1523702"/>
          </a:xfrm>
          <a:ln w="28575">
            <a:solidFill>
              <a:srgbClr val="003399"/>
            </a:solidFill>
          </a:ln>
        </p:spPr>
        <p:txBody>
          <a:bodyPr lIns="254711" rIns="254711" anchor="ctr" anchorCtr="1"/>
          <a:lstStyle>
            <a:lvl1pPr algn="ctr">
              <a:spcBef>
                <a:spcPts val="0"/>
              </a:spcBef>
              <a:defRPr sz="2200" b="1"/>
            </a:lvl1pPr>
          </a:lstStyle>
          <a:p>
            <a:pPr lvl="0"/>
            <a:r>
              <a:rPr lang="en-US" smtClean="0"/>
              <a:t>Click to edit Master text styles</a:t>
            </a: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cSld name="Quote">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257500" y="2891923"/>
            <a:ext cx="7544991" cy="1523702"/>
          </a:xfrm>
        </p:spPr>
        <p:txBody>
          <a:bodyPr anchor="ctr"/>
          <a:lstStyle>
            <a:lvl1pPr>
              <a:spcBef>
                <a:spcPts val="223"/>
              </a:spcBef>
              <a:defRPr sz="2200"/>
            </a:lvl1pPr>
          </a:lstStyle>
          <a:p>
            <a:pPr lvl="0"/>
            <a:r>
              <a:rPr lang="en-US" smtClean="0"/>
              <a:t>Click to edit Master text styles</a:t>
            </a:r>
          </a:p>
          <a:p>
            <a:pPr lvl="1"/>
            <a:r>
              <a:rPr lang="en-US" smtClean="0"/>
              <a:t>Second level</a:t>
            </a: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cSld name="1_Basic text slide (full page w/2 col.)">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2641" y="1306030"/>
            <a:ext cx="9174709" cy="5825308"/>
          </a:xfrm>
        </p:spPr>
        <p:txBody>
          <a:bodyPr/>
          <a:lstStyle>
            <a:lvl1pPr marL="0" indent="0">
              <a:spcBef>
                <a:spcPts val="0"/>
              </a:spcBef>
              <a:buNone/>
              <a:defRPr sz="1600" b="0">
                <a:latin typeface="Arial" pitchFamily="34" charset="0"/>
                <a:cs typeface="Arial" pitchFamily="34" charset="0"/>
              </a:defRPr>
            </a:lvl1pPr>
            <a:lvl2pPr marL="509422" indent="0">
              <a:buNone/>
              <a:defRPr sz="2200" b="1"/>
            </a:lvl2pPr>
            <a:lvl3pPr marL="1018844" indent="0">
              <a:buNone/>
              <a:defRPr sz="2000" b="1"/>
            </a:lvl3pPr>
            <a:lvl4pPr marL="1528266" indent="0">
              <a:buNone/>
              <a:defRPr sz="1800" b="1"/>
            </a:lvl4pPr>
            <a:lvl5pPr marL="2037688" indent="0">
              <a:buNone/>
              <a:defRPr sz="1800" b="1"/>
            </a:lvl5pPr>
            <a:lvl6pPr marL="2547109" indent="0">
              <a:buNone/>
              <a:defRPr sz="1800" b="1"/>
            </a:lvl6pPr>
            <a:lvl7pPr marL="3056532" indent="0">
              <a:buNone/>
              <a:defRPr sz="1800" b="1"/>
            </a:lvl7pPr>
            <a:lvl8pPr marL="3565954" indent="0">
              <a:buNone/>
              <a:defRPr sz="1800" b="1"/>
            </a:lvl8pPr>
            <a:lvl9pPr marL="4075375" indent="0">
              <a:buNone/>
              <a:defRPr sz="1800" b="1"/>
            </a:lvl9pPr>
          </a:lstStyle>
          <a:p>
            <a:pPr lvl="0"/>
            <a:r>
              <a:rPr lang="en-US" smtClean="0"/>
              <a:t>Click to edit Master text styles</a:t>
            </a:r>
          </a:p>
        </p:txBody>
      </p:sp>
      <p:sp>
        <p:nvSpPr>
          <p:cNvPr id="11" name="Text Placeholder 10"/>
          <p:cNvSpPr>
            <a:spLocks noGrp="1"/>
          </p:cNvSpPr>
          <p:nvPr>
            <p:ph type="body" sz="quarter" idx="13"/>
          </p:nvPr>
        </p:nvSpPr>
        <p:spPr>
          <a:xfrm>
            <a:off x="442639" y="2477311"/>
            <a:ext cx="4406275" cy="4654027"/>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2" name="Title 1"/>
          <p:cNvSpPr>
            <a:spLocks noGrp="1"/>
          </p:cNvSpPr>
          <p:nvPr>
            <p:ph type="title"/>
          </p:nvPr>
        </p:nvSpPr>
        <p:spPr>
          <a:xfrm>
            <a:off x="442641" y="466439"/>
            <a:ext cx="9174709" cy="414613"/>
          </a:xfrm>
          <a:prstGeom prst="rect">
            <a:avLst/>
          </a:prstGeom>
        </p:spPr>
        <p:txBody>
          <a:bodyPr/>
          <a:lstStyle>
            <a:lvl1pPr>
              <a:defRPr sz="2200"/>
            </a:lvl1pPr>
          </a:lstStyle>
          <a:p>
            <a:r>
              <a:rPr lang="en-US" smtClean="0"/>
              <a:t>Click to edit Master title style</a:t>
            </a:r>
            <a:endParaRPr lang="en-US" dirty="0"/>
          </a:p>
        </p:txBody>
      </p:sp>
      <p:sp>
        <p:nvSpPr>
          <p:cNvPr id="6" name="Text Placeholder 10"/>
          <p:cNvSpPr>
            <a:spLocks noGrp="1"/>
          </p:cNvSpPr>
          <p:nvPr>
            <p:ph type="body" sz="quarter" idx="14"/>
          </p:nvPr>
        </p:nvSpPr>
        <p:spPr>
          <a:xfrm>
            <a:off x="5209888" y="2479328"/>
            <a:ext cx="4406275" cy="4654027"/>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cSld name="Basic text slide (full page w/2 col. hdr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2641" y="1306030"/>
            <a:ext cx="9174709" cy="5825308"/>
          </a:xfrm>
        </p:spPr>
        <p:txBody>
          <a:bodyPr/>
          <a:lstStyle>
            <a:lvl1pPr marL="0" indent="0">
              <a:spcBef>
                <a:spcPts val="0"/>
              </a:spcBef>
              <a:buNone/>
              <a:defRPr sz="1600" b="0">
                <a:latin typeface="Arial" pitchFamily="34" charset="0"/>
                <a:cs typeface="Arial" pitchFamily="34" charset="0"/>
              </a:defRPr>
            </a:lvl1pPr>
            <a:lvl2pPr marL="509422" indent="0">
              <a:buNone/>
              <a:defRPr sz="2200" b="1"/>
            </a:lvl2pPr>
            <a:lvl3pPr marL="1018844" indent="0">
              <a:buNone/>
              <a:defRPr sz="2000" b="1"/>
            </a:lvl3pPr>
            <a:lvl4pPr marL="1528266" indent="0">
              <a:buNone/>
              <a:defRPr sz="1800" b="1"/>
            </a:lvl4pPr>
            <a:lvl5pPr marL="2037688" indent="0">
              <a:buNone/>
              <a:defRPr sz="1800" b="1"/>
            </a:lvl5pPr>
            <a:lvl6pPr marL="2547109" indent="0">
              <a:buNone/>
              <a:defRPr sz="1800" b="1"/>
            </a:lvl6pPr>
            <a:lvl7pPr marL="3056532" indent="0">
              <a:buNone/>
              <a:defRPr sz="1800" b="1"/>
            </a:lvl7pPr>
            <a:lvl8pPr marL="3565954" indent="0">
              <a:buNone/>
              <a:defRPr sz="1800" b="1"/>
            </a:lvl8pPr>
            <a:lvl9pPr marL="4075375" indent="0">
              <a:buNone/>
              <a:defRPr sz="1800" b="1"/>
            </a:lvl9pPr>
          </a:lstStyle>
          <a:p>
            <a:pPr lvl="0"/>
            <a:r>
              <a:rPr lang="en-US" smtClean="0"/>
              <a:t>Click to edit Master text styles</a:t>
            </a:r>
          </a:p>
        </p:txBody>
      </p:sp>
      <p:sp>
        <p:nvSpPr>
          <p:cNvPr id="11" name="Text Placeholder 10"/>
          <p:cNvSpPr>
            <a:spLocks noGrp="1"/>
          </p:cNvSpPr>
          <p:nvPr>
            <p:ph type="body" sz="quarter" idx="13"/>
          </p:nvPr>
        </p:nvSpPr>
        <p:spPr>
          <a:xfrm>
            <a:off x="442639" y="3078499"/>
            <a:ext cx="4406275" cy="4063204"/>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2" name="Title 1"/>
          <p:cNvSpPr>
            <a:spLocks noGrp="1"/>
          </p:cNvSpPr>
          <p:nvPr>
            <p:ph type="title"/>
          </p:nvPr>
        </p:nvSpPr>
        <p:spPr>
          <a:xfrm>
            <a:off x="442641" y="466439"/>
            <a:ext cx="9174709" cy="414613"/>
          </a:xfrm>
          <a:prstGeom prst="rect">
            <a:avLst/>
          </a:prstGeom>
        </p:spPr>
        <p:txBody>
          <a:bodyPr/>
          <a:lstStyle>
            <a:lvl1pPr>
              <a:defRPr sz="2200"/>
            </a:lvl1pPr>
          </a:lstStyle>
          <a:p>
            <a:r>
              <a:rPr lang="en-US" smtClean="0"/>
              <a:t>Click to edit Master title style</a:t>
            </a:r>
            <a:endParaRPr lang="en-US" dirty="0"/>
          </a:p>
        </p:txBody>
      </p:sp>
      <p:sp>
        <p:nvSpPr>
          <p:cNvPr id="6" name="Text Placeholder 10"/>
          <p:cNvSpPr>
            <a:spLocks noGrp="1"/>
          </p:cNvSpPr>
          <p:nvPr>
            <p:ph type="body" sz="quarter" idx="14"/>
          </p:nvPr>
        </p:nvSpPr>
        <p:spPr>
          <a:xfrm>
            <a:off x="5211075" y="3068134"/>
            <a:ext cx="4406275" cy="4063204"/>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cSld name="Basic Text - 2 columns">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5211075" y="1306030"/>
            <a:ext cx="4406275" cy="5825308"/>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11" name="Text Placeholder 10"/>
          <p:cNvSpPr>
            <a:spLocks noGrp="1"/>
          </p:cNvSpPr>
          <p:nvPr>
            <p:ph type="body" sz="quarter" idx="13"/>
          </p:nvPr>
        </p:nvSpPr>
        <p:spPr>
          <a:xfrm>
            <a:off x="442639" y="1306030"/>
            <a:ext cx="4406275" cy="5825308"/>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2" name="Title 1"/>
          <p:cNvSpPr>
            <a:spLocks noGrp="1"/>
          </p:cNvSpPr>
          <p:nvPr>
            <p:ph type="title"/>
          </p:nvPr>
        </p:nvSpPr>
        <p:spPr>
          <a:xfrm>
            <a:off x="442641" y="466439"/>
            <a:ext cx="9174709" cy="414613"/>
          </a:xfrm>
          <a:prstGeom prst="rect">
            <a:avLst/>
          </a:prstGeom>
        </p:spPr>
        <p:txBody>
          <a:bodyPr/>
          <a:lstStyle>
            <a:lvl1pPr>
              <a:defRPr sz="2200"/>
            </a:lvl1pPr>
          </a:lstStyle>
          <a:p>
            <a:r>
              <a:rPr lang="en-US" smtClean="0"/>
              <a:t>Click to edit Master title style</a:t>
            </a:r>
            <a:endParaRPr lang="en-US"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1_Basic text slide (2 col w/hdrs) ">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5211075" y="1907220"/>
            <a:ext cx="4406275" cy="5226135"/>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11" name="Text Placeholder 10"/>
          <p:cNvSpPr>
            <a:spLocks noGrp="1"/>
          </p:cNvSpPr>
          <p:nvPr>
            <p:ph type="body" sz="quarter" idx="13"/>
          </p:nvPr>
        </p:nvSpPr>
        <p:spPr>
          <a:xfrm>
            <a:off x="442639" y="1907220"/>
            <a:ext cx="4406275" cy="5226135"/>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2" name="Title 1"/>
          <p:cNvSpPr>
            <a:spLocks noGrp="1"/>
          </p:cNvSpPr>
          <p:nvPr>
            <p:ph type="title"/>
          </p:nvPr>
        </p:nvSpPr>
        <p:spPr>
          <a:xfrm>
            <a:off x="442641" y="466439"/>
            <a:ext cx="9174709" cy="414613"/>
          </a:xfrm>
          <a:prstGeom prst="rect">
            <a:avLst/>
          </a:prstGeom>
        </p:spPr>
        <p:txBody>
          <a:bodyPr/>
          <a:lstStyle>
            <a:lvl1pPr>
              <a:defRPr sz="2200"/>
            </a:lvl1pPr>
          </a:lstStyle>
          <a:p>
            <a:r>
              <a:rPr lang="en-US" smtClean="0"/>
              <a:t>Click to edit Master title style</a:t>
            </a:r>
            <a:endParaRPr lang="en-US"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cSld name="Basic text slide (2 col w/hdrs) x 2">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5211075" y="1907218"/>
            <a:ext cx="4406275" cy="2321831"/>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11" name="Text Placeholder 10"/>
          <p:cNvSpPr>
            <a:spLocks noGrp="1"/>
          </p:cNvSpPr>
          <p:nvPr>
            <p:ph type="body" sz="quarter" idx="13"/>
          </p:nvPr>
        </p:nvSpPr>
        <p:spPr>
          <a:xfrm>
            <a:off x="442639" y="1907218"/>
            <a:ext cx="4406275" cy="2321831"/>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2" name="Title 1"/>
          <p:cNvSpPr>
            <a:spLocks noGrp="1"/>
          </p:cNvSpPr>
          <p:nvPr>
            <p:ph type="title"/>
          </p:nvPr>
        </p:nvSpPr>
        <p:spPr>
          <a:xfrm>
            <a:off x="442641" y="466439"/>
            <a:ext cx="9174709" cy="414613"/>
          </a:xfrm>
          <a:prstGeom prst="rect">
            <a:avLst/>
          </a:prstGeom>
        </p:spPr>
        <p:txBody>
          <a:bodyPr/>
          <a:lstStyle>
            <a:lvl1pPr>
              <a:defRPr sz="2200"/>
            </a:lvl1pPr>
          </a:lstStyle>
          <a:p>
            <a:r>
              <a:rPr lang="en-US" smtClean="0"/>
              <a:t>Click to edit Master title style</a:t>
            </a:r>
            <a:endParaRPr lang="en-US" dirty="0"/>
          </a:p>
        </p:txBody>
      </p:sp>
      <p:sp>
        <p:nvSpPr>
          <p:cNvPr id="7" name="Text Placeholder 10"/>
          <p:cNvSpPr>
            <a:spLocks noGrp="1"/>
          </p:cNvSpPr>
          <p:nvPr>
            <p:ph type="body" sz="quarter" idx="15"/>
          </p:nvPr>
        </p:nvSpPr>
        <p:spPr>
          <a:xfrm>
            <a:off x="5211075" y="4819874"/>
            <a:ext cx="4406275" cy="2321831"/>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8" name="Text Placeholder 10"/>
          <p:cNvSpPr>
            <a:spLocks noGrp="1"/>
          </p:cNvSpPr>
          <p:nvPr>
            <p:ph type="body" sz="quarter" idx="16"/>
          </p:nvPr>
        </p:nvSpPr>
        <p:spPr>
          <a:xfrm>
            <a:off x="442639" y="4819874"/>
            <a:ext cx="4406275" cy="2321831"/>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7" y="5441950"/>
            <a:ext cx="6035675" cy="6429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1677" y="695327"/>
            <a:ext cx="6035675" cy="4664075"/>
          </a:xfrm>
        </p:spPr>
        <p:txBody>
          <a:bodyPr/>
          <a:lstStyle>
            <a:lvl1pPr marL="0" indent="0">
              <a:buNone/>
              <a:defRPr sz="3200"/>
            </a:lvl1pPr>
            <a:lvl2pPr marL="457053" indent="0">
              <a:buNone/>
              <a:defRPr sz="2800"/>
            </a:lvl2pPr>
            <a:lvl3pPr marL="914108" indent="0">
              <a:buNone/>
              <a:defRPr sz="2500"/>
            </a:lvl3pPr>
            <a:lvl4pPr marL="1371161" indent="0">
              <a:buNone/>
              <a:defRPr sz="2000"/>
            </a:lvl4pPr>
            <a:lvl5pPr marL="1828213" indent="0">
              <a:buNone/>
              <a:defRPr sz="2000"/>
            </a:lvl5pPr>
            <a:lvl6pPr marL="2285267" indent="0">
              <a:buNone/>
              <a:defRPr sz="2000"/>
            </a:lvl6pPr>
            <a:lvl7pPr marL="2742320" indent="0">
              <a:buNone/>
              <a:defRPr sz="2000"/>
            </a:lvl7pPr>
            <a:lvl8pPr marL="3199374" indent="0">
              <a:buNone/>
              <a:defRPr sz="2000"/>
            </a:lvl8pPr>
            <a:lvl9pPr marL="3656428"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971677" y="6084888"/>
            <a:ext cx="6035675" cy="911225"/>
          </a:xfrm>
        </p:spPr>
        <p:txBody>
          <a:bodyPr/>
          <a:lstStyle>
            <a:lvl1pPr marL="0" indent="0">
              <a:buNone/>
              <a:defRPr sz="1400"/>
            </a:lvl1pPr>
            <a:lvl2pPr marL="457053" indent="0">
              <a:buNone/>
              <a:defRPr sz="1200"/>
            </a:lvl2pPr>
            <a:lvl3pPr marL="914108" indent="0">
              <a:buNone/>
              <a:defRPr sz="1000"/>
            </a:lvl3pPr>
            <a:lvl4pPr marL="1371161" indent="0">
              <a:buNone/>
              <a:defRPr sz="900"/>
            </a:lvl4pPr>
            <a:lvl5pPr marL="1828213" indent="0">
              <a:buNone/>
              <a:defRPr sz="900"/>
            </a:lvl5pPr>
            <a:lvl6pPr marL="2285267" indent="0">
              <a:buNone/>
              <a:defRPr sz="900"/>
            </a:lvl6pPr>
            <a:lvl7pPr marL="2742320" indent="0">
              <a:buNone/>
              <a:defRPr sz="900"/>
            </a:lvl7pPr>
            <a:lvl8pPr marL="3199374" indent="0">
              <a:buNone/>
              <a:defRPr sz="900"/>
            </a:lvl8pPr>
            <a:lvl9pPr marL="3656428"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1F03A6AE-212C-4CA1-90BD-B2DED023FBDB}" type="slidenum">
              <a:rPr lang="en-US"/>
              <a:pPr/>
              <a:t>‹#›</a:t>
            </a:fld>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cSld name="Tabl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2641" y="1306030"/>
            <a:ext cx="9174709" cy="984705"/>
          </a:xfrm>
        </p:spPr>
        <p:txBody>
          <a:bodyPr/>
          <a:lstStyle>
            <a:lvl1pPr marL="0" indent="0">
              <a:spcBef>
                <a:spcPts val="0"/>
              </a:spcBef>
              <a:buNone/>
              <a:defRPr sz="1600" b="0">
                <a:latin typeface="Arial" pitchFamily="34" charset="0"/>
                <a:cs typeface="Arial" pitchFamily="34" charset="0"/>
              </a:defRPr>
            </a:lvl1pPr>
            <a:lvl2pPr marL="509422" indent="0">
              <a:buNone/>
              <a:defRPr sz="2200" b="1"/>
            </a:lvl2pPr>
            <a:lvl3pPr marL="1018844" indent="0">
              <a:buNone/>
              <a:defRPr sz="2000" b="1"/>
            </a:lvl3pPr>
            <a:lvl4pPr marL="1528266" indent="0">
              <a:buNone/>
              <a:defRPr sz="1800" b="1"/>
            </a:lvl4pPr>
            <a:lvl5pPr marL="2037688" indent="0">
              <a:buNone/>
              <a:defRPr sz="1800" b="1"/>
            </a:lvl5pPr>
            <a:lvl6pPr marL="2547109" indent="0">
              <a:buNone/>
              <a:defRPr sz="1800" b="1"/>
            </a:lvl6pPr>
            <a:lvl7pPr marL="3056532" indent="0">
              <a:buNone/>
              <a:defRPr sz="1800" b="1"/>
            </a:lvl7pPr>
            <a:lvl8pPr marL="3565954" indent="0">
              <a:buNone/>
              <a:defRPr sz="1800" b="1"/>
            </a:lvl8pPr>
            <a:lvl9pPr marL="4075375" indent="0">
              <a:buNone/>
              <a:defRPr sz="1800" b="1"/>
            </a:lvl9pPr>
          </a:lstStyle>
          <a:p>
            <a:pPr lvl="0"/>
            <a:r>
              <a:rPr lang="en-US" smtClean="0"/>
              <a:t>Click to edit Master text styles</a:t>
            </a:r>
          </a:p>
        </p:txBody>
      </p:sp>
      <p:sp>
        <p:nvSpPr>
          <p:cNvPr id="2" name="Title 1"/>
          <p:cNvSpPr>
            <a:spLocks noGrp="1"/>
          </p:cNvSpPr>
          <p:nvPr>
            <p:ph type="title"/>
          </p:nvPr>
        </p:nvSpPr>
        <p:spPr>
          <a:xfrm>
            <a:off x="442641" y="466439"/>
            <a:ext cx="9174709" cy="414613"/>
          </a:xfrm>
          <a:prstGeom prst="rect">
            <a:avLst/>
          </a:prstGeom>
        </p:spPr>
        <p:txBody>
          <a:bodyPr/>
          <a:lstStyle>
            <a:lvl1pPr>
              <a:defRPr sz="2200"/>
            </a:lvl1pPr>
          </a:lstStyle>
          <a:p>
            <a:r>
              <a:rPr lang="en-US" smtClean="0"/>
              <a:t>Click to edit Master title style</a:t>
            </a:r>
            <a:endParaRPr lang="en-US" dirty="0"/>
          </a:p>
        </p:txBody>
      </p:sp>
      <p:sp>
        <p:nvSpPr>
          <p:cNvPr id="7" name="Table Placeholder 6"/>
          <p:cNvSpPr>
            <a:spLocks noGrp="1"/>
          </p:cNvSpPr>
          <p:nvPr>
            <p:ph type="tbl" sz="quarter" idx="10"/>
          </p:nvPr>
        </p:nvSpPr>
        <p:spPr>
          <a:xfrm>
            <a:off x="442641" y="2466945"/>
            <a:ext cx="9174709" cy="4591836"/>
          </a:xfrm>
        </p:spPr>
        <p:txBody>
          <a:bodyPr/>
          <a:lstStyle/>
          <a:p>
            <a:pPr lvl="0"/>
            <a:r>
              <a:rPr lang="en-US" noProof="0" dirty="0" smtClean="0"/>
              <a:t>Click icon to add table</a:t>
            </a: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cSld name="Major Point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2927457" y="1310061"/>
            <a:ext cx="6689892" cy="1544432"/>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buNone/>
              <a:defRPr sz="1800">
                <a:latin typeface="Arial" pitchFamily="34" charset="0"/>
                <a:cs typeface="Arial" pitchFamily="34" charset="0"/>
              </a:defRPr>
            </a:lvl5pPr>
          </a:lstStyle>
          <a:p>
            <a:pPr lvl="0"/>
            <a:r>
              <a:rPr lang="en-US" smtClean="0"/>
              <a:t>Click to edit Master text styles</a:t>
            </a:r>
          </a:p>
        </p:txBody>
      </p:sp>
      <p:sp>
        <p:nvSpPr>
          <p:cNvPr id="2" name="Title 1"/>
          <p:cNvSpPr>
            <a:spLocks noGrp="1"/>
          </p:cNvSpPr>
          <p:nvPr>
            <p:ph type="title"/>
          </p:nvPr>
        </p:nvSpPr>
        <p:spPr>
          <a:xfrm>
            <a:off x="442641" y="466439"/>
            <a:ext cx="9174709" cy="414613"/>
          </a:xfrm>
          <a:prstGeom prst="rect">
            <a:avLst/>
          </a:prstGeom>
        </p:spPr>
        <p:txBody>
          <a:bodyPr/>
          <a:lstStyle>
            <a:lvl1pPr>
              <a:defRPr sz="2200"/>
            </a:lvl1pPr>
          </a:lstStyle>
          <a:p>
            <a:r>
              <a:rPr lang="en-US" smtClean="0"/>
              <a:t>Click to edit Master title style</a:t>
            </a:r>
            <a:endParaRPr lang="en-US" dirty="0"/>
          </a:p>
        </p:txBody>
      </p:sp>
      <p:sp>
        <p:nvSpPr>
          <p:cNvPr id="6" name="Text Placeholder 10"/>
          <p:cNvSpPr>
            <a:spLocks noGrp="1"/>
          </p:cNvSpPr>
          <p:nvPr>
            <p:ph type="body" sz="quarter" idx="14"/>
          </p:nvPr>
        </p:nvSpPr>
        <p:spPr>
          <a:xfrm>
            <a:off x="2922985" y="3285806"/>
            <a:ext cx="6689892" cy="1544432"/>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buNone/>
              <a:defRPr sz="1800">
                <a:latin typeface="Arial" pitchFamily="34" charset="0"/>
                <a:cs typeface="Arial" pitchFamily="34" charset="0"/>
              </a:defRPr>
            </a:lvl5pPr>
          </a:lstStyle>
          <a:p>
            <a:pPr lvl="0"/>
            <a:r>
              <a:rPr lang="en-US" smtClean="0"/>
              <a:t>Click to edit Master text styles</a:t>
            </a:r>
          </a:p>
        </p:txBody>
      </p:sp>
      <p:sp>
        <p:nvSpPr>
          <p:cNvPr id="7" name="Text Placeholder 10"/>
          <p:cNvSpPr>
            <a:spLocks noGrp="1"/>
          </p:cNvSpPr>
          <p:nvPr>
            <p:ph type="body" sz="quarter" idx="15"/>
          </p:nvPr>
        </p:nvSpPr>
        <p:spPr>
          <a:xfrm>
            <a:off x="2922985" y="5265581"/>
            <a:ext cx="6689892" cy="1544432"/>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buNone/>
              <a:defRPr sz="1800">
                <a:latin typeface="Arial" pitchFamily="34" charset="0"/>
                <a:cs typeface="Arial" pitchFamily="34" charset="0"/>
              </a:defRPr>
            </a:lvl5pPr>
          </a:lstStyle>
          <a:p>
            <a:pPr lvl="0"/>
            <a:r>
              <a:rPr lang="en-US" smtClean="0"/>
              <a:t>Click to edit Master text styles</a:t>
            </a: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cSld name="Major Points w/par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2641" y="1306030"/>
            <a:ext cx="9174709" cy="5825308"/>
          </a:xfrm>
        </p:spPr>
        <p:txBody>
          <a:bodyPr/>
          <a:lstStyle>
            <a:lvl1pPr marL="0" indent="0">
              <a:spcBef>
                <a:spcPts val="0"/>
              </a:spcBef>
              <a:buNone/>
              <a:defRPr sz="1600" b="0">
                <a:latin typeface="Arial" pitchFamily="34" charset="0"/>
                <a:cs typeface="Arial" pitchFamily="34" charset="0"/>
              </a:defRPr>
            </a:lvl1pPr>
            <a:lvl2pPr marL="509422" indent="0">
              <a:buNone/>
              <a:defRPr sz="2200" b="1"/>
            </a:lvl2pPr>
            <a:lvl3pPr marL="1018844" indent="0">
              <a:buNone/>
              <a:defRPr sz="2000" b="1"/>
            </a:lvl3pPr>
            <a:lvl4pPr marL="1528266" indent="0">
              <a:buNone/>
              <a:defRPr sz="1800" b="1"/>
            </a:lvl4pPr>
            <a:lvl5pPr marL="2037688" indent="0">
              <a:buNone/>
              <a:defRPr sz="1800" b="1"/>
            </a:lvl5pPr>
            <a:lvl6pPr marL="2547109" indent="0">
              <a:buNone/>
              <a:defRPr sz="1800" b="1"/>
            </a:lvl6pPr>
            <a:lvl7pPr marL="3056532" indent="0">
              <a:buNone/>
              <a:defRPr sz="1800" b="1"/>
            </a:lvl7pPr>
            <a:lvl8pPr marL="3565954" indent="0">
              <a:buNone/>
              <a:defRPr sz="1800" b="1"/>
            </a:lvl8pPr>
            <a:lvl9pPr marL="4075375" indent="0">
              <a:buNone/>
              <a:defRPr sz="1800" b="1"/>
            </a:lvl9pPr>
          </a:lstStyle>
          <a:p>
            <a:pPr lvl="0"/>
            <a:r>
              <a:rPr lang="en-US" smtClean="0"/>
              <a:t>Click to edit Master text styles</a:t>
            </a:r>
          </a:p>
        </p:txBody>
      </p:sp>
      <p:sp>
        <p:nvSpPr>
          <p:cNvPr id="2" name="Title 1"/>
          <p:cNvSpPr>
            <a:spLocks noGrp="1"/>
          </p:cNvSpPr>
          <p:nvPr>
            <p:ph type="title"/>
          </p:nvPr>
        </p:nvSpPr>
        <p:spPr>
          <a:xfrm>
            <a:off x="442641" y="466439"/>
            <a:ext cx="9174709" cy="414613"/>
          </a:xfrm>
          <a:prstGeom prst="rect">
            <a:avLst/>
          </a:prstGeom>
        </p:spPr>
        <p:txBody>
          <a:bodyPr/>
          <a:lstStyle>
            <a:lvl1pPr>
              <a:defRPr sz="2200"/>
            </a:lvl1pPr>
          </a:lstStyle>
          <a:p>
            <a:r>
              <a:rPr lang="en-US" smtClean="0"/>
              <a:t>Click to edit Master title style</a:t>
            </a:r>
            <a:endParaRPr lang="en-US"/>
          </a:p>
        </p:txBody>
      </p:sp>
      <p:sp>
        <p:nvSpPr>
          <p:cNvPr id="6" name="Text Placeholder 10"/>
          <p:cNvSpPr>
            <a:spLocks noGrp="1"/>
          </p:cNvSpPr>
          <p:nvPr>
            <p:ph type="body" sz="quarter" idx="14"/>
          </p:nvPr>
        </p:nvSpPr>
        <p:spPr>
          <a:xfrm>
            <a:off x="2922985" y="2477311"/>
            <a:ext cx="6689892" cy="1544432"/>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buNone/>
              <a:defRPr sz="1800">
                <a:latin typeface="Arial" pitchFamily="34" charset="0"/>
                <a:cs typeface="Arial" pitchFamily="34" charset="0"/>
              </a:defRPr>
            </a:lvl5pPr>
          </a:lstStyle>
          <a:p>
            <a:pPr lvl="0"/>
            <a:r>
              <a:rPr lang="en-US" smtClean="0"/>
              <a:t>Click to edit Master text styles</a:t>
            </a:r>
          </a:p>
        </p:txBody>
      </p:sp>
      <p:sp>
        <p:nvSpPr>
          <p:cNvPr id="7" name="Text Placeholder 10"/>
          <p:cNvSpPr>
            <a:spLocks noGrp="1"/>
          </p:cNvSpPr>
          <p:nvPr>
            <p:ph type="body" sz="quarter" idx="15"/>
          </p:nvPr>
        </p:nvSpPr>
        <p:spPr>
          <a:xfrm>
            <a:off x="2927457" y="4457087"/>
            <a:ext cx="6689892" cy="1544432"/>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buNone/>
              <a:defRPr sz="1800">
                <a:latin typeface="Arial" pitchFamily="34" charset="0"/>
                <a:cs typeface="Arial" pitchFamily="34" charset="0"/>
              </a:defRPr>
            </a:lvl5pPr>
          </a:lstStyle>
          <a:p>
            <a:pPr lvl="0"/>
            <a:r>
              <a:rPr lang="en-US" smtClean="0"/>
              <a:t>Click to edit Master text styles</a:t>
            </a: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cSld name="Numbered points ">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694139" y="1741373"/>
            <a:ext cx="4154775" cy="974340"/>
          </a:xfrm>
        </p:spPr>
        <p:txBody>
          <a:bodyPr/>
          <a:lstStyle>
            <a:lvl1pPr marL="0" indent="0">
              <a:defRPr sz="1600">
                <a:latin typeface="Arial" pitchFamily="34" charset="0"/>
                <a:cs typeface="Arial" pitchFamily="34" charset="0"/>
              </a:defRPr>
            </a:lvl1pPr>
            <a:lvl2pPr>
              <a:defRPr sz="1600">
                <a:latin typeface="Arial" pitchFamily="34" charset="0"/>
                <a:cs typeface="Arial" pitchFamily="34" charset="0"/>
              </a:defRPr>
            </a:lvl2pPr>
            <a:lvl3pPr>
              <a:defRPr sz="1300">
                <a:latin typeface="Arial" pitchFamily="34" charset="0"/>
                <a:cs typeface="Arial" pitchFamily="34" charset="0"/>
              </a:defRPr>
            </a:lvl3pPr>
            <a:lvl4pPr>
              <a:defRPr sz="1300">
                <a:latin typeface="Arial" pitchFamily="34" charset="0"/>
                <a:cs typeface="Arial" pitchFamily="34" charset="0"/>
              </a:defRPr>
            </a:lvl4pPr>
            <a:lvl5pPr>
              <a:buNone/>
              <a:defRPr sz="18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p:txBody>
      </p:sp>
      <p:sp>
        <p:nvSpPr>
          <p:cNvPr id="2" name="Title 1"/>
          <p:cNvSpPr>
            <a:spLocks noGrp="1"/>
          </p:cNvSpPr>
          <p:nvPr>
            <p:ph type="title"/>
          </p:nvPr>
        </p:nvSpPr>
        <p:spPr>
          <a:xfrm>
            <a:off x="442641" y="466439"/>
            <a:ext cx="9174709" cy="414613"/>
          </a:xfrm>
          <a:prstGeom prst="rect">
            <a:avLst/>
          </a:prstGeom>
        </p:spPr>
        <p:txBody>
          <a:bodyPr/>
          <a:lstStyle>
            <a:lvl1pPr>
              <a:defRPr sz="2200"/>
            </a:lvl1pPr>
          </a:lstStyle>
          <a:p>
            <a:r>
              <a:rPr lang="en-US" smtClean="0"/>
              <a:t>Click to edit Master title style</a:t>
            </a:r>
            <a:endParaRPr lang="en-US" dirty="0"/>
          </a:p>
        </p:txBody>
      </p:sp>
      <p:sp>
        <p:nvSpPr>
          <p:cNvPr id="9" name="Text Placeholder 10"/>
          <p:cNvSpPr>
            <a:spLocks noGrp="1"/>
          </p:cNvSpPr>
          <p:nvPr>
            <p:ph type="body" sz="quarter" idx="17"/>
          </p:nvPr>
        </p:nvSpPr>
        <p:spPr>
          <a:xfrm>
            <a:off x="694139" y="3151056"/>
            <a:ext cx="4154775" cy="974340"/>
          </a:xfrm>
        </p:spPr>
        <p:txBody>
          <a:bodyPr/>
          <a:lstStyle>
            <a:lvl1pPr marL="0" indent="0">
              <a:buNone/>
              <a:defRPr sz="1600">
                <a:latin typeface="Arial" pitchFamily="34" charset="0"/>
                <a:cs typeface="Arial" pitchFamily="34" charset="0"/>
              </a:defRPr>
            </a:lvl1pPr>
            <a:lvl2pPr>
              <a:defRPr sz="2000">
                <a:latin typeface="Arial" pitchFamily="34" charset="0"/>
                <a:cs typeface="Arial" pitchFamily="34" charset="0"/>
              </a:defRPr>
            </a:lvl2pPr>
            <a:lvl3pPr>
              <a:defRPr sz="1300">
                <a:latin typeface="Arial" pitchFamily="34" charset="0"/>
                <a:cs typeface="Arial" pitchFamily="34" charset="0"/>
              </a:defRPr>
            </a:lvl3pPr>
            <a:lvl4pPr>
              <a:defRPr sz="1300">
                <a:latin typeface="Arial" pitchFamily="34" charset="0"/>
                <a:cs typeface="Arial" pitchFamily="34" charset="0"/>
              </a:defRPr>
            </a:lvl4pPr>
            <a:lvl5pPr>
              <a:buNone/>
              <a:defRPr sz="18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Text Placeholder 10"/>
          <p:cNvSpPr>
            <a:spLocks noGrp="1"/>
          </p:cNvSpPr>
          <p:nvPr>
            <p:ph type="body" sz="quarter" idx="18"/>
          </p:nvPr>
        </p:nvSpPr>
        <p:spPr>
          <a:xfrm>
            <a:off x="694139" y="4560740"/>
            <a:ext cx="4154775" cy="974340"/>
          </a:xfrm>
        </p:spPr>
        <p:txBody>
          <a:bodyPr/>
          <a:lstStyle>
            <a:lvl1pPr marL="0" indent="0">
              <a:buNone/>
              <a:defRPr sz="1600">
                <a:latin typeface="Arial" pitchFamily="34" charset="0"/>
                <a:cs typeface="Arial" pitchFamily="34" charset="0"/>
              </a:defRPr>
            </a:lvl1pPr>
            <a:lvl2pPr>
              <a:defRPr sz="1600">
                <a:latin typeface="Arial" pitchFamily="34" charset="0"/>
                <a:cs typeface="Arial" pitchFamily="34" charset="0"/>
              </a:defRPr>
            </a:lvl2pPr>
            <a:lvl3pPr>
              <a:defRPr sz="1300">
                <a:latin typeface="Arial" pitchFamily="34" charset="0"/>
                <a:cs typeface="Arial" pitchFamily="34" charset="0"/>
              </a:defRPr>
            </a:lvl3pPr>
            <a:lvl4pPr>
              <a:defRPr sz="1300">
                <a:latin typeface="Arial" pitchFamily="34" charset="0"/>
                <a:cs typeface="Arial" pitchFamily="34" charset="0"/>
              </a:defRPr>
            </a:lvl4pPr>
            <a:lvl5pPr>
              <a:buNone/>
              <a:defRPr sz="18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ext Placeholder 10"/>
          <p:cNvSpPr>
            <a:spLocks noGrp="1"/>
          </p:cNvSpPr>
          <p:nvPr>
            <p:ph type="body" sz="quarter" idx="19"/>
          </p:nvPr>
        </p:nvSpPr>
        <p:spPr>
          <a:xfrm>
            <a:off x="694139" y="5970423"/>
            <a:ext cx="4154775" cy="974340"/>
          </a:xfrm>
        </p:spPr>
        <p:txBody>
          <a:bodyPr/>
          <a:lstStyle>
            <a:lvl1pPr marL="0" indent="0">
              <a:buNone/>
              <a:defRPr sz="1600">
                <a:latin typeface="Arial" pitchFamily="34" charset="0"/>
                <a:cs typeface="Arial" pitchFamily="34" charset="0"/>
              </a:defRPr>
            </a:lvl1pPr>
            <a:lvl2pPr>
              <a:defRPr sz="1600">
                <a:latin typeface="Arial" pitchFamily="34" charset="0"/>
                <a:cs typeface="Arial" pitchFamily="34" charset="0"/>
              </a:defRPr>
            </a:lvl2pPr>
            <a:lvl3pPr>
              <a:defRPr sz="1300">
                <a:latin typeface="Arial" pitchFamily="34" charset="0"/>
                <a:cs typeface="Arial" pitchFamily="34" charset="0"/>
              </a:defRPr>
            </a:lvl3pPr>
            <a:lvl4pPr>
              <a:defRPr sz="1300">
                <a:latin typeface="Arial" pitchFamily="34" charset="0"/>
                <a:cs typeface="Arial" pitchFamily="34" charset="0"/>
              </a:defRPr>
            </a:lvl4pPr>
            <a:lvl5pPr>
              <a:buNone/>
              <a:defRPr sz="18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5" name="Text Placeholder 10"/>
          <p:cNvSpPr>
            <a:spLocks noGrp="1"/>
          </p:cNvSpPr>
          <p:nvPr>
            <p:ph type="body" sz="quarter" idx="21"/>
          </p:nvPr>
        </p:nvSpPr>
        <p:spPr>
          <a:xfrm>
            <a:off x="5462575" y="3151056"/>
            <a:ext cx="4154775" cy="974340"/>
          </a:xfrm>
        </p:spPr>
        <p:txBody>
          <a:bodyPr/>
          <a:lstStyle>
            <a:lvl1pPr marL="0" indent="0">
              <a:buNone/>
              <a:defRPr sz="1300">
                <a:latin typeface="Arial" pitchFamily="34" charset="0"/>
                <a:cs typeface="Arial" pitchFamily="34" charset="0"/>
              </a:defRPr>
            </a:lvl1pPr>
            <a:lvl2pPr>
              <a:defRPr sz="1600">
                <a:latin typeface="Arial" pitchFamily="34" charset="0"/>
                <a:cs typeface="Arial" pitchFamily="34" charset="0"/>
              </a:defRPr>
            </a:lvl2pPr>
            <a:lvl3pPr>
              <a:defRPr sz="1300">
                <a:latin typeface="Arial" pitchFamily="34" charset="0"/>
                <a:cs typeface="Arial" pitchFamily="34" charset="0"/>
              </a:defRPr>
            </a:lvl3pPr>
            <a:lvl4pPr>
              <a:defRPr sz="1300">
                <a:latin typeface="Arial" pitchFamily="34" charset="0"/>
                <a:cs typeface="Arial" pitchFamily="34" charset="0"/>
              </a:defRPr>
            </a:lvl4pPr>
            <a:lvl5pPr>
              <a:buNone/>
              <a:defRPr sz="18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7" name="Text Placeholder 10"/>
          <p:cNvSpPr>
            <a:spLocks noGrp="1"/>
          </p:cNvSpPr>
          <p:nvPr>
            <p:ph type="body" sz="quarter" idx="23"/>
          </p:nvPr>
        </p:nvSpPr>
        <p:spPr>
          <a:xfrm>
            <a:off x="5462575" y="5970423"/>
            <a:ext cx="4154775" cy="974340"/>
          </a:xfrm>
        </p:spPr>
        <p:txBody>
          <a:bodyPr/>
          <a:lstStyle>
            <a:lvl1pPr marL="0" indent="0">
              <a:buNone/>
              <a:defRPr sz="1600">
                <a:latin typeface="Arial" pitchFamily="34" charset="0"/>
                <a:cs typeface="Arial" pitchFamily="34" charset="0"/>
              </a:defRPr>
            </a:lvl1pPr>
            <a:lvl2pPr>
              <a:defRPr sz="1600">
                <a:latin typeface="Arial" pitchFamily="34" charset="0"/>
                <a:cs typeface="Arial" pitchFamily="34" charset="0"/>
              </a:defRPr>
            </a:lvl2pPr>
            <a:lvl3pPr>
              <a:defRPr sz="1300">
                <a:latin typeface="Arial" pitchFamily="34" charset="0"/>
                <a:cs typeface="Arial" pitchFamily="34" charset="0"/>
              </a:defRPr>
            </a:lvl3pPr>
            <a:lvl4pPr>
              <a:defRPr sz="1300">
                <a:latin typeface="Arial" pitchFamily="34" charset="0"/>
                <a:cs typeface="Arial" pitchFamily="34" charset="0"/>
              </a:defRPr>
            </a:lvl4pPr>
            <a:lvl5pPr>
              <a:buNone/>
              <a:defRPr sz="18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Text Placeholder 10"/>
          <p:cNvSpPr>
            <a:spLocks noGrp="1"/>
          </p:cNvSpPr>
          <p:nvPr>
            <p:ph type="body" sz="quarter" idx="24"/>
          </p:nvPr>
        </p:nvSpPr>
        <p:spPr>
          <a:xfrm>
            <a:off x="5462575" y="4560740"/>
            <a:ext cx="4154775" cy="974340"/>
          </a:xfrm>
        </p:spPr>
        <p:txBody>
          <a:bodyPr/>
          <a:lstStyle>
            <a:lvl1pPr marL="0" indent="0">
              <a:buNone/>
              <a:defRPr sz="1300">
                <a:latin typeface="Arial" pitchFamily="34" charset="0"/>
                <a:cs typeface="Arial" pitchFamily="34" charset="0"/>
              </a:defRPr>
            </a:lvl1pPr>
            <a:lvl2pPr>
              <a:defRPr sz="1600">
                <a:latin typeface="Arial" pitchFamily="34" charset="0"/>
                <a:cs typeface="Arial" pitchFamily="34" charset="0"/>
              </a:defRPr>
            </a:lvl2pPr>
            <a:lvl3pPr>
              <a:defRPr sz="1300">
                <a:latin typeface="Arial" pitchFamily="34" charset="0"/>
                <a:cs typeface="Arial" pitchFamily="34" charset="0"/>
              </a:defRPr>
            </a:lvl3pPr>
            <a:lvl4pPr>
              <a:defRPr sz="1300">
                <a:latin typeface="Arial" pitchFamily="34" charset="0"/>
                <a:cs typeface="Arial" pitchFamily="34" charset="0"/>
              </a:defRPr>
            </a:lvl4pPr>
            <a:lvl5pPr>
              <a:buNone/>
              <a:defRPr sz="18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8" name="Text Placeholder 10"/>
          <p:cNvSpPr>
            <a:spLocks noGrp="1"/>
          </p:cNvSpPr>
          <p:nvPr>
            <p:ph type="body" sz="quarter" idx="25"/>
          </p:nvPr>
        </p:nvSpPr>
        <p:spPr>
          <a:xfrm>
            <a:off x="5462575" y="1741373"/>
            <a:ext cx="4154775" cy="974340"/>
          </a:xfrm>
        </p:spPr>
        <p:txBody>
          <a:bodyPr/>
          <a:lstStyle>
            <a:lvl1pPr marL="0" indent="0">
              <a:buNone/>
              <a:defRPr sz="1300">
                <a:latin typeface="Arial" pitchFamily="34" charset="0"/>
                <a:cs typeface="Arial" pitchFamily="34" charset="0"/>
              </a:defRPr>
            </a:lvl1pPr>
            <a:lvl2pPr>
              <a:defRPr sz="1600">
                <a:latin typeface="Arial" pitchFamily="34" charset="0"/>
                <a:cs typeface="Arial" pitchFamily="34" charset="0"/>
              </a:defRPr>
            </a:lvl2pPr>
            <a:lvl3pPr>
              <a:defRPr sz="1300">
                <a:latin typeface="Arial" pitchFamily="34" charset="0"/>
                <a:cs typeface="Arial" pitchFamily="34" charset="0"/>
              </a:defRPr>
            </a:lvl3pPr>
            <a:lvl4pPr>
              <a:defRPr sz="1300">
                <a:latin typeface="Arial" pitchFamily="34" charset="0"/>
                <a:cs typeface="Arial" pitchFamily="34" charset="0"/>
              </a:defRPr>
            </a:lvl4pPr>
            <a:lvl5pPr>
              <a:buNone/>
              <a:defRPr sz="18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cSld name="Para w/ 2 Chevr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2641" y="1306030"/>
            <a:ext cx="9174709" cy="5825308"/>
          </a:xfrm>
        </p:spPr>
        <p:txBody>
          <a:bodyPr/>
          <a:lstStyle>
            <a:lvl1pPr marL="0" indent="0">
              <a:spcBef>
                <a:spcPts val="0"/>
              </a:spcBef>
              <a:buNone/>
              <a:defRPr sz="1600" b="0">
                <a:latin typeface="Arial" pitchFamily="34" charset="0"/>
                <a:cs typeface="Arial" pitchFamily="34" charset="0"/>
              </a:defRPr>
            </a:lvl1pPr>
            <a:lvl2pPr marL="509422" indent="0">
              <a:buNone/>
              <a:defRPr sz="2200" b="1"/>
            </a:lvl2pPr>
            <a:lvl3pPr marL="1018844" indent="0">
              <a:buNone/>
              <a:defRPr sz="2000" b="1"/>
            </a:lvl3pPr>
            <a:lvl4pPr marL="1528266" indent="0">
              <a:buNone/>
              <a:defRPr sz="1800" b="1"/>
            </a:lvl4pPr>
            <a:lvl5pPr marL="2037688" indent="0">
              <a:buNone/>
              <a:defRPr sz="1800" b="1"/>
            </a:lvl5pPr>
            <a:lvl6pPr marL="2547109" indent="0">
              <a:buNone/>
              <a:defRPr sz="1800" b="1"/>
            </a:lvl6pPr>
            <a:lvl7pPr marL="3056532" indent="0">
              <a:buNone/>
              <a:defRPr sz="1800" b="1"/>
            </a:lvl7pPr>
            <a:lvl8pPr marL="3565954" indent="0">
              <a:buNone/>
              <a:defRPr sz="1800" b="1"/>
            </a:lvl8pPr>
            <a:lvl9pPr marL="4075375" indent="0">
              <a:buNone/>
              <a:defRPr sz="1800" b="1"/>
            </a:lvl9pPr>
          </a:lstStyle>
          <a:p>
            <a:pPr lvl="0"/>
            <a:r>
              <a:rPr lang="en-US" smtClean="0"/>
              <a:t>Click to edit Master text styles</a:t>
            </a:r>
          </a:p>
        </p:txBody>
      </p:sp>
      <p:sp>
        <p:nvSpPr>
          <p:cNvPr id="11" name="Text Placeholder 10"/>
          <p:cNvSpPr>
            <a:spLocks noGrp="1"/>
          </p:cNvSpPr>
          <p:nvPr>
            <p:ph type="body" sz="quarter" idx="13"/>
          </p:nvPr>
        </p:nvSpPr>
        <p:spPr>
          <a:xfrm>
            <a:off x="432579" y="3233980"/>
            <a:ext cx="4587355" cy="2145621"/>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2" name="Title 1"/>
          <p:cNvSpPr>
            <a:spLocks noGrp="1"/>
          </p:cNvSpPr>
          <p:nvPr>
            <p:ph type="title"/>
          </p:nvPr>
        </p:nvSpPr>
        <p:spPr>
          <a:xfrm>
            <a:off x="442641" y="466439"/>
            <a:ext cx="9174709" cy="414613"/>
          </a:xfrm>
          <a:prstGeom prst="rect">
            <a:avLst/>
          </a:prstGeom>
        </p:spPr>
        <p:txBody>
          <a:bodyPr/>
          <a:lstStyle>
            <a:lvl1pPr>
              <a:defRPr sz="2200"/>
            </a:lvl1pPr>
          </a:lstStyle>
          <a:p>
            <a:r>
              <a:rPr lang="en-US" smtClean="0"/>
              <a:t>Click to edit Master title style</a:t>
            </a:r>
            <a:endParaRPr lang="en-US" dirty="0"/>
          </a:p>
        </p:txBody>
      </p:sp>
      <p:sp>
        <p:nvSpPr>
          <p:cNvPr id="6" name="Text Placeholder 10"/>
          <p:cNvSpPr>
            <a:spLocks noGrp="1"/>
          </p:cNvSpPr>
          <p:nvPr>
            <p:ph type="body" sz="quarter" idx="14"/>
          </p:nvPr>
        </p:nvSpPr>
        <p:spPr>
          <a:xfrm>
            <a:off x="5019935" y="3233980"/>
            <a:ext cx="4587355" cy="2145621"/>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cSld name="2 Chevron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432579" y="2073063"/>
            <a:ext cx="4587355" cy="2145621"/>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2" name="Title 1"/>
          <p:cNvSpPr>
            <a:spLocks noGrp="1"/>
          </p:cNvSpPr>
          <p:nvPr>
            <p:ph type="title"/>
          </p:nvPr>
        </p:nvSpPr>
        <p:spPr>
          <a:xfrm>
            <a:off x="442641" y="466439"/>
            <a:ext cx="9174709" cy="414613"/>
          </a:xfrm>
          <a:prstGeom prst="rect">
            <a:avLst/>
          </a:prstGeom>
        </p:spPr>
        <p:txBody>
          <a:bodyPr/>
          <a:lstStyle>
            <a:lvl1pPr>
              <a:defRPr sz="2200"/>
            </a:lvl1pPr>
          </a:lstStyle>
          <a:p>
            <a:r>
              <a:rPr lang="en-US" smtClean="0"/>
              <a:t>Click to edit Master title style</a:t>
            </a:r>
            <a:endParaRPr lang="en-US" dirty="0"/>
          </a:p>
        </p:txBody>
      </p:sp>
      <p:sp>
        <p:nvSpPr>
          <p:cNvPr id="6" name="Text Placeholder 10"/>
          <p:cNvSpPr>
            <a:spLocks noGrp="1"/>
          </p:cNvSpPr>
          <p:nvPr>
            <p:ph type="body" sz="quarter" idx="14"/>
          </p:nvPr>
        </p:nvSpPr>
        <p:spPr>
          <a:xfrm>
            <a:off x="5019935" y="2073063"/>
            <a:ext cx="4587355" cy="2145621"/>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9" name="Text Placeholder 8"/>
          <p:cNvSpPr>
            <a:spLocks noGrp="1"/>
          </p:cNvSpPr>
          <p:nvPr>
            <p:ph type="body" sz="quarter" idx="15"/>
          </p:nvPr>
        </p:nvSpPr>
        <p:spPr>
          <a:xfrm>
            <a:off x="442641" y="4809507"/>
            <a:ext cx="9174709" cy="2321831"/>
          </a:xfrm>
        </p:spPr>
        <p:txBody>
          <a:bodyPr/>
          <a:lstStyle>
            <a:lvl1pPr>
              <a:defRPr sz="1600"/>
            </a:lvl1pPr>
          </a:lstStyle>
          <a:p>
            <a:pPr lvl="0"/>
            <a:r>
              <a:rPr lang="en-US" smtClean="0"/>
              <a:t>Click to edit Master text styles</a:t>
            </a: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cSld name="3 Chevron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432580" y="2073063"/>
            <a:ext cx="3058236" cy="2145621"/>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2" name="Title 1"/>
          <p:cNvSpPr>
            <a:spLocks noGrp="1"/>
          </p:cNvSpPr>
          <p:nvPr>
            <p:ph type="title"/>
          </p:nvPr>
        </p:nvSpPr>
        <p:spPr>
          <a:xfrm>
            <a:off x="442641" y="466439"/>
            <a:ext cx="9174709" cy="414613"/>
          </a:xfrm>
          <a:prstGeom prst="rect">
            <a:avLst/>
          </a:prstGeom>
        </p:spPr>
        <p:txBody>
          <a:bodyPr/>
          <a:lstStyle>
            <a:lvl1pPr>
              <a:defRPr sz="2200"/>
            </a:lvl1pPr>
          </a:lstStyle>
          <a:p>
            <a:r>
              <a:rPr lang="en-US" smtClean="0"/>
              <a:t>Click to edit Master title style</a:t>
            </a:r>
            <a:endParaRPr lang="en-US" dirty="0"/>
          </a:p>
        </p:txBody>
      </p:sp>
      <p:sp>
        <p:nvSpPr>
          <p:cNvPr id="9" name="Text Placeholder 8"/>
          <p:cNvSpPr>
            <a:spLocks noGrp="1"/>
          </p:cNvSpPr>
          <p:nvPr>
            <p:ph type="body" sz="quarter" idx="15"/>
          </p:nvPr>
        </p:nvSpPr>
        <p:spPr>
          <a:xfrm>
            <a:off x="442639" y="4809507"/>
            <a:ext cx="4406275" cy="2321831"/>
          </a:xfrm>
        </p:spPr>
        <p:txBody>
          <a:bodyPr/>
          <a:lstStyle>
            <a:lvl1pPr>
              <a:defRPr sz="1600"/>
            </a:lvl1pPr>
          </a:lstStyle>
          <a:p>
            <a:pPr lvl="0"/>
            <a:r>
              <a:rPr lang="en-US" smtClean="0"/>
              <a:t>Click to edit Master text styles</a:t>
            </a:r>
          </a:p>
        </p:txBody>
      </p:sp>
      <p:sp>
        <p:nvSpPr>
          <p:cNvPr id="8" name="Text Placeholder 10"/>
          <p:cNvSpPr>
            <a:spLocks noGrp="1"/>
          </p:cNvSpPr>
          <p:nvPr>
            <p:ph type="body" sz="quarter" idx="16"/>
          </p:nvPr>
        </p:nvSpPr>
        <p:spPr>
          <a:xfrm>
            <a:off x="3490816" y="2073063"/>
            <a:ext cx="3058236" cy="2145621"/>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10" name="Text Placeholder 10"/>
          <p:cNvSpPr>
            <a:spLocks noGrp="1"/>
          </p:cNvSpPr>
          <p:nvPr>
            <p:ph type="body" sz="quarter" idx="17"/>
          </p:nvPr>
        </p:nvSpPr>
        <p:spPr>
          <a:xfrm>
            <a:off x="6559112" y="2073063"/>
            <a:ext cx="3058236" cy="2145621"/>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12" name="Text Placeholder 8"/>
          <p:cNvSpPr>
            <a:spLocks noGrp="1"/>
          </p:cNvSpPr>
          <p:nvPr>
            <p:ph type="body" sz="quarter" idx="18"/>
          </p:nvPr>
        </p:nvSpPr>
        <p:spPr>
          <a:xfrm>
            <a:off x="5211075" y="4809507"/>
            <a:ext cx="4406275" cy="2321831"/>
          </a:xfrm>
        </p:spPr>
        <p:txBody>
          <a:bodyPr/>
          <a:lstStyle>
            <a:lvl1pPr>
              <a:defRPr sz="1600"/>
            </a:lvl1pPr>
          </a:lstStyle>
          <a:p>
            <a:pPr lvl="0"/>
            <a:r>
              <a:rPr lang="en-US" smtClean="0"/>
              <a:t>Click to edit Master text styles</a:t>
            </a: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cSld name="4 Chevron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432581" y="2073063"/>
            <a:ext cx="2293677" cy="2145621"/>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2" name="Title 1"/>
          <p:cNvSpPr>
            <a:spLocks noGrp="1"/>
          </p:cNvSpPr>
          <p:nvPr>
            <p:ph type="title"/>
          </p:nvPr>
        </p:nvSpPr>
        <p:spPr>
          <a:xfrm>
            <a:off x="442641" y="466439"/>
            <a:ext cx="9174709" cy="414613"/>
          </a:xfrm>
          <a:prstGeom prst="rect">
            <a:avLst/>
          </a:prstGeom>
        </p:spPr>
        <p:txBody>
          <a:bodyPr/>
          <a:lstStyle>
            <a:lvl1pPr>
              <a:defRPr sz="2200"/>
            </a:lvl1pPr>
          </a:lstStyle>
          <a:p>
            <a:r>
              <a:rPr lang="en-US" smtClean="0"/>
              <a:t>Click to edit Master title style</a:t>
            </a:r>
            <a:endParaRPr lang="en-US" dirty="0"/>
          </a:p>
        </p:txBody>
      </p:sp>
      <p:sp>
        <p:nvSpPr>
          <p:cNvPr id="9" name="Text Placeholder 8"/>
          <p:cNvSpPr>
            <a:spLocks noGrp="1"/>
          </p:cNvSpPr>
          <p:nvPr>
            <p:ph type="body" sz="quarter" idx="15"/>
          </p:nvPr>
        </p:nvSpPr>
        <p:spPr>
          <a:xfrm>
            <a:off x="442641" y="4809507"/>
            <a:ext cx="9174709" cy="2321831"/>
          </a:xfrm>
        </p:spPr>
        <p:txBody>
          <a:bodyPr/>
          <a:lstStyle>
            <a:lvl1pPr>
              <a:defRPr sz="1600"/>
            </a:lvl1pPr>
          </a:lstStyle>
          <a:p>
            <a:pPr lvl="0"/>
            <a:r>
              <a:rPr lang="en-US" smtClean="0"/>
              <a:t>Click to edit Master text styles</a:t>
            </a:r>
          </a:p>
        </p:txBody>
      </p:sp>
      <p:sp>
        <p:nvSpPr>
          <p:cNvPr id="7" name="Text Placeholder 10"/>
          <p:cNvSpPr>
            <a:spLocks noGrp="1"/>
          </p:cNvSpPr>
          <p:nvPr>
            <p:ph type="body" sz="quarter" idx="16"/>
          </p:nvPr>
        </p:nvSpPr>
        <p:spPr>
          <a:xfrm>
            <a:off x="2726258" y="2073063"/>
            <a:ext cx="2293677" cy="2145621"/>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8" name="Text Placeholder 10"/>
          <p:cNvSpPr>
            <a:spLocks noGrp="1"/>
          </p:cNvSpPr>
          <p:nvPr>
            <p:ph type="body" sz="quarter" idx="17"/>
          </p:nvPr>
        </p:nvSpPr>
        <p:spPr>
          <a:xfrm>
            <a:off x="5019934" y="2073063"/>
            <a:ext cx="2293677" cy="2145621"/>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10" name="Text Placeholder 10"/>
          <p:cNvSpPr>
            <a:spLocks noGrp="1"/>
          </p:cNvSpPr>
          <p:nvPr>
            <p:ph type="body" sz="quarter" idx="18"/>
          </p:nvPr>
        </p:nvSpPr>
        <p:spPr>
          <a:xfrm>
            <a:off x="7313611" y="2073063"/>
            <a:ext cx="2293677" cy="2145621"/>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cSld name="Chevron table">
    <p:spTree>
      <p:nvGrpSpPr>
        <p:cNvPr id="1" name=""/>
        <p:cNvGrpSpPr/>
        <p:nvPr/>
      </p:nvGrpSpPr>
      <p:grpSpPr>
        <a:xfrm>
          <a:off x="0" y="0"/>
          <a:ext cx="0" cy="0"/>
          <a:chOff x="0" y="0"/>
          <a:chExt cx="0" cy="0"/>
        </a:xfrm>
      </p:grpSpPr>
      <p:sp>
        <p:nvSpPr>
          <p:cNvPr id="2" name="Title 1"/>
          <p:cNvSpPr>
            <a:spLocks noGrp="1"/>
          </p:cNvSpPr>
          <p:nvPr>
            <p:ph type="title"/>
          </p:nvPr>
        </p:nvSpPr>
        <p:spPr>
          <a:xfrm>
            <a:off x="442641" y="466439"/>
            <a:ext cx="9174709" cy="414613"/>
          </a:xfrm>
          <a:prstGeom prst="rect">
            <a:avLst/>
          </a:prstGeom>
        </p:spPr>
        <p:txBody>
          <a:bodyPr/>
          <a:lstStyle>
            <a:lvl1pPr>
              <a:defRPr sz="2200"/>
            </a:lvl1pPr>
          </a:lstStyle>
          <a:p>
            <a:r>
              <a:rPr lang="en-US" smtClean="0"/>
              <a:t>Click to edit Master title style</a:t>
            </a:r>
            <a:endParaRPr lang="en-US" dirty="0"/>
          </a:p>
        </p:txBody>
      </p:sp>
      <p:sp>
        <p:nvSpPr>
          <p:cNvPr id="7" name="Table Placeholder 6"/>
          <p:cNvSpPr>
            <a:spLocks noGrp="1"/>
          </p:cNvSpPr>
          <p:nvPr>
            <p:ph type="tbl" sz="quarter" idx="10"/>
          </p:nvPr>
        </p:nvSpPr>
        <p:spPr>
          <a:xfrm>
            <a:off x="442641" y="1981288"/>
            <a:ext cx="8972881" cy="5152066"/>
          </a:xfrm>
        </p:spPr>
        <p:txBody>
          <a:bodyPr/>
          <a:lstStyle/>
          <a:p>
            <a:pPr lvl="0"/>
            <a:r>
              <a:rPr lang="en-US" noProof="0" dirty="0" smtClean="0"/>
              <a:t>Click icon to add table</a:t>
            </a: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cSld name="Charts (left)">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5211075" y="1907218"/>
            <a:ext cx="4406275" cy="5224120"/>
          </a:xfrm>
        </p:spPr>
        <p:txBody>
          <a:bodyPr/>
          <a:lstStyle>
            <a:lvl1pPr marL="0" indent="0">
              <a:defRPr sz="16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p:txBody>
      </p:sp>
      <p:sp>
        <p:nvSpPr>
          <p:cNvPr id="2" name="Title 1"/>
          <p:cNvSpPr>
            <a:spLocks noGrp="1"/>
          </p:cNvSpPr>
          <p:nvPr>
            <p:ph type="title"/>
          </p:nvPr>
        </p:nvSpPr>
        <p:spPr>
          <a:xfrm>
            <a:off x="442641" y="466439"/>
            <a:ext cx="9174709" cy="414613"/>
          </a:xfrm>
          <a:prstGeom prst="rect">
            <a:avLst/>
          </a:prstGeom>
        </p:spPr>
        <p:txBody>
          <a:bodyPr/>
          <a:lstStyle>
            <a:lvl1pPr>
              <a:defRPr sz="2200"/>
            </a:lvl1pPr>
          </a:lstStyle>
          <a:p>
            <a:r>
              <a:rPr lang="en-US" smtClean="0"/>
              <a:t>Click to edit Master title style</a:t>
            </a:r>
            <a:endParaRPr lang="en-US" dirty="0"/>
          </a:p>
        </p:txBody>
      </p:sp>
      <p:sp>
        <p:nvSpPr>
          <p:cNvPr id="8" name="Chart Placeholder 7"/>
          <p:cNvSpPr>
            <a:spLocks noGrp="1"/>
          </p:cNvSpPr>
          <p:nvPr>
            <p:ph type="chart" sz="quarter" idx="15"/>
          </p:nvPr>
        </p:nvSpPr>
        <p:spPr>
          <a:xfrm>
            <a:off x="432579" y="1959045"/>
            <a:ext cx="4366035" cy="4519278"/>
          </a:xfrm>
        </p:spPr>
        <p:txBody>
          <a:bodyPr/>
          <a:lstStyle>
            <a:lvl1pPr>
              <a:defRPr sz="1600"/>
            </a:lvl1pPr>
          </a:lstStyle>
          <a:p>
            <a:pPr lvl="0"/>
            <a:r>
              <a:rPr lang="en-US" noProof="0" dirty="0" smtClean="0"/>
              <a:t>Click icon to add chart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0.xml"/><Relationship Id="rId7"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image" Target="../media/image2.png"/><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theme" Target="../theme/theme4.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26" Type="http://schemas.openxmlformats.org/officeDocument/2006/relationships/slideLayout" Target="../slideLayouts/slideLayout76.xml"/><Relationship Id="rId3" Type="http://schemas.openxmlformats.org/officeDocument/2006/relationships/slideLayout" Target="../slideLayouts/slideLayout53.xml"/><Relationship Id="rId21" Type="http://schemas.openxmlformats.org/officeDocument/2006/relationships/slideLayout" Target="../slideLayouts/slideLayout71.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5" Type="http://schemas.openxmlformats.org/officeDocument/2006/relationships/slideLayout" Target="../slideLayouts/slideLayout75.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24" Type="http://schemas.openxmlformats.org/officeDocument/2006/relationships/slideLayout" Target="../slideLayouts/slideLayout74.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slideLayout" Target="../slideLayouts/slideLayout73.xml"/><Relationship Id="rId28" Type="http://schemas.openxmlformats.org/officeDocument/2006/relationships/image" Target="../media/image2.png"/><Relationship Id="rId10" Type="http://schemas.openxmlformats.org/officeDocument/2006/relationships/slideLayout" Target="../slideLayouts/slideLayout60.xml"/><Relationship Id="rId19" Type="http://schemas.openxmlformats.org/officeDocument/2006/relationships/slideLayout" Target="../slideLayouts/slideLayout69.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slideLayout" Target="../slideLayouts/slideLayout72.xml"/><Relationship Id="rId27"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18" Type="http://schemas.openxmlformats.org/officeDocument/2006/relationships/slideLayout" Target="../slideLayouts/slideLayout94.xml"/><Relationship Id="rId26" Type="http://schemas.openxmlformats.org/officeDocument/2006/relationships/slideLayout" Target="../slideLayouts/slideLayout102.xml"/><Relationship Id="rId3" Type="http://schemas.openxmlformats.org/officeDocument/2006/relationships/slideLayout" Target="../slideLayouts/slideLayout79.xml"/><Relationship Id="rId21" Type="http://schemas.openxmlformats.org/officeDocument/2006/relationships/slideLayout" Target="../slideLayouts/slideLayout97.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5" Type="http://schemas.openxmlformats.org/officeDocument/2006/relationships/slideLayout" Target="../slideLayouts/slideLayout101.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slideLayout" Target="../slideLayouts/slideLayout96.xml"/><Relationship Id="rId29" Type="http://schemas.openxmlformats.org/officeDocument/2006/relationships/theme" Target="../theme/theme6.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24" Type="http://schemas.openxmlformats.org/officeDocument/2006/relationships/slideLayout" Target="../slideLayouts/slideLayout100.xml"/><Relationship Id="rId5" Type="http://schemas.openxmlformats.org/officeDocument/2006/relationships/slideLayout" Target="../slideLayouts/slideLayout81.xml"/><Relationship Id="rId15" Type="http://schemas.openxmlformats.org/officeDocument/2006/relationships/slideLayout" Target="../slideLayouts/slideLayout91.xml"/><Relationship Id="rId23" Type="http://schemas.openxmlformats.org/officeDocument/2006/relationships/slideLayout" Target="../slideLayouts/slideLayout99.xml"/><Relationship Id="rId28" Type="http://schemas.openxmlformats.org/officeDocument/2006/relationships/slideLayout" Target="../slideLayouts/slideLayout104.xml"/><Relationship Id="rId10" Type="http://schemas.openxmlformats.org/officeDocument/2006/relationships/slideLayout" Target="../slideLayouts/slideLayout86.xml"/><Relationship Id="rId19" Type="http://schemas.openxmlformats.org/officeDocument/2006/relationships/slideLayout" Target="../slideLayouts/slideLayout95.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 Id="rId22" Type="http://schemas.openxmlformats.org/officeDocument/2006/relationships/slideLayout" Target="../slideLayouts/slideLayout98.xml"/><Relationship Id="rId27" Type="http://schemas.openxmlformats.org/officeDocument/2006/relationships/slideLayout" Target="../slideLayouts/slideLayout103.xml"/><Relationship Id="rId30"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107.xml"/><Relationship Id="rId7" Type="http://schemas.openxmlformats.org/officeDocument/2006/relationships/tags" Target="../tags/tag2.xml"/><Relationship Id="rId12" Type="http://schemas.openxmlformats.org/officeDocument/2006/relationships/oleObject" Target="../embeddings/oleObject1.bin"/><Relationship Id="rId2" Type="http://schemas.openxmlformats.org/officeDocument/2006/relationships/slideLayout" Target="../slideLayouts/slideLayout106.xml"/><Relationship Id="rId1" Type="http://schemas.openxmlformats.org/officeDocument/2006/relationships/slideLayout" Target="../slideLayouts/slideLayout105.xml"/><Relationship Id="rId6" Type="http://schemas.openxmlformats.org/officeDocument/2006/relationships/vmlDrawing" Target="../drawings/vmlDrawing1.vml"/><Relationship Id="rId11" Type="http://schemas.openxmlformats.org/officeDocument/2006/relationships/tags" Target="../tags/tag6.xml"/><Relationship Id="rId5" Type="http://schemas.openxmlformats.org/officeDocument/2006/relationships/theme" Target="../theme/theme7.xml"/><Relationship Id="rId10" Type="http://schemas.openxmlformats.org/officeDocument/2006/relationships/tags" Target="../tags/tag5.xml"/><Relationship Id="rId4" Type="http://schemas.openxmlformats.org/officeDocument/2006/relationships/slideLayout" Target="../slideLayouts/slideLayout108.xml"/><Relationship Id="rId9" Type="http://schemas.openxmlformats.org/officeDocument/2006/relationships/tags" Target="../tags/tag4.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8.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7038975" y="7429502"/>
            <a:ext cx="2544763" cy="163513"/>
          </a:xfrm>
          <a:prstGeom prst="rect">
            <a:avLst/>
          </a:prstGeom>
          <a:noFill/>
          <a:ln w="25400" algn="ctr">
            <a:noFill/>
            <a:miter lim="800000"/>
            <a:headEnd/>
            <a:tailEnd/>
          </a:ln>
        </p:spPr>
        <p:txBody>
          <a:bodyPr lIns="0" tIns="0" rIns="0" bIns="0"/>
          <a:lstStyle/>
          <a:p>
            <a:pPr algn="r" defTabSz="1018849">
              <a:lnSpc>
                <a:spcPts val="1200"/>
              </a:lnSpc>
            </a:pPr>
            <a:r>
              <a:rPr lang="en-US" sz="800" dirty="0" smtClean="0">
                <a:solidFill>
                  <a:schemeClr val="tx2"/>
                </a:solidFill>
              </a:rPr>
              <a:t>© 2010 Deloitte Touche Tohmatsu</a:t>
            </a:r>
            <a:endParaRPr lang="en-US" sz="800" dirty="0">
              <a:solidFill>
                <a:schemeClr val="tx2"/>
              </a:solidFill>
            </a:endParaRPr>
          </a:p>
        </p:txBody>
      </p:sp>
      <p:sp>
        <p:nvSpPr>
          <p:cNvPr id="147459" name="Title Placeholder 1"/>
          <p:cNvSpPr>
            <a:spLocks noGrp="1"/>
          </p:cNvSpPr>
          <p:nvPr>
            <p:ph type="title"/>
          </p:nvPr>
        </p:nvSpPr>
        <p:spPr bwMode="auto">
          <a:xfrm>
            <a:off x="449265" y="396877"/>
            <a:ext cx="9266237" cy="7143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47460" name="Text Placeholder 2"/>
          <p:cNvSpPr>
            <a:spLocks noGrp="1"/>
          </p:cNvSpPr>
          <p:nvPr>
            <p:ph type="body" idx="1"/>
          </p:nvPr>
        </p:nvSpPr>
        <p:spPr bwMode="auto">
          <a:xfrm>
            <a:off x="446088" y="1349375"/>
            <a:ext cx="9266237" cy="59166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Slide Number Placeholder 9"/>
          <p:cNvSpPr>
            <a:spLocks noGrp="1"/>
          </p:cNvSpPr>
          <p:nvPr>
            <p:ph type="sldNum" sz="quarter" idx="4"/>
          </p:nvPr>
        </p:nvSpPr>
        <p:spPr>
          <a:xfrm>
            <a:off x="457202" y="7429502"/>
            <a:ext cx="311150" cy="163513"/>
          </a:xfrm>
          <a:prstGeom prst="rect">
            <a:avLst/>
          </a:prstGeom>
        </p:spPr>
        <p:txBody>
          <a:bodyPr vert="horz" wrap="square" lIns="0" tIns="0" rIns="0" bIns="0" numCol="1" anchor="t" anchorCtr="0" compatLnSpc="1">
            <a:prstTxWarp prst="textNoShape">
              <a:avLst/>
            </a:prstTxWarp>
            <a:noAutofit/>
          </a:bodyPr>
          <a:lstStyle>
            <a:lvl1pPr defTabSz="1018849">
              <a:lnSpc>
                <a:spcPts val="1200"/>
              </a:lnSpc>
              <a:defRPr sz="1000" b="1">
                <a:solidFill>
                  <a:schemeClr val="tx2"/>
                </a:solidFill>
              </a:defRPr>
            </a:lvl1pPr>
          </a:lstStyle>
          <a:p>
            <a:fld id="{ADBB5B7E-4A36-4DEA-8D3A-A9CBA73BAF4C}" type="slidenum">
              <a:rPr lang="en-US"/>
              <a:pPr/>
              <a:t>‹#›</a:t>
            </a:fld>
            <a:endParaRPr lang="en-US" dirty="0"/>
          </a:p>
        </p:txBody>
      </p:sp>
      <p:sp>
        <p:nvSpPr>
          <p:cNvPr id="10" name="Footer Placeholder 10"/>
          <p:cNvSpPr>
            <a:spLocks noGrp="1"/>
          </p:cNvSpPr>
          <p:nvPr>
            <p:ph type="ftr" sz="quarter" idx="3"/>
          </p:nvPr>
        </p:nvSpPr>
        <p:spPr>
          <a:xfrm>
            <a:off x="849313" y="7429502"/>
            <a:ext cx="4749800" cy="163513"/>
          </a:xfrm>
          <a:prstGeom prst="rect">
            <a:avLst/>
          </a:prstGeom>
        </p:spPr>
        <p:txBody>
          <a:bodyPr vert="horz" wrap="square" lIns="0" tIns="0" rIns="0" bIns="0" numCol="1" anchor="t" anchorCtr="0" compatLnSpc="1">
            <a:prstTxWarp prst="textNoShape">
              <a:avLst/>
            </a:prstTxWarp>
            <a:noAutofit/>
          </a:bodyPr>
          <a:lstStyle>
            <a:lvl1pPr defTabSz="1018849">
              <a:lnSpc>
                <a:spcPts val="1200"/>
              </a:lnSpc>
              <a:defRPr sz="1000">
                <a:solidFill>
                  <a:schemeClr val="tx2"/>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Lst>
  <p:hf hdr="0" ftr="0" dt="0"/>
  <p:txStyles>
    <p:titleStyle>
      <a:lvl1pPr algn="l" defTabSz="1018849" rtl="0" eaLnBrk="1" fontAlgn="base" hangingPunct="1">
        <a:lnSpc>
          <a:spcPts val="3399"/>
        </a:lnSpc>
        <a:spcBef>
          <a:spcPct val="0"/>
        </a:spcBef>
        <a:spcAft>
          <a:spcPct val="0"/>
        </a:spcAft>
        <a:defRPr sz="2500" b="1">
          <a:solidFill>
            <a:schemeClr val="tx2"/>
          </a:solidFill>
          <a:latin typeface="+mj-lt"/>
          <a:ea typeface="+mj-ea"/>
          <a:cs typeface="+mj-cs"/>
        </a:defRPr>
      </a:lvl1pPr>
      <a:lvl2pPr algn="l" defTabSz="1018849" rtl="0" eaLnBrk="1" fontAlgn="base" hangingPunct="1">
        <a:lnSpc>
          <a:spcPts val="3399"/>
        </a:lnSpc>
        <a:spcBef>
          <a:spcPct val="0"/>
        </a:spcBef>
        <a:spcAft>
          <a:spcPct val="0"/>
        </a:spcAft>
        <a:defRPr sz="2500" b="1">
          <a:solidFill>
            <a:schemeClr val="tx2"/>
          </a:solidFill>
          <a:latin typeface="Arial" charset="0"/>
        </a:defRPr>
      </a:lvl2pPr>
      <a:lvl3pPr algn="l" defTabSz="1018849" rtl="0" eaLnBrk="1" fontAlgn="base" hangingPunct="1">
        <a:lnSpc>
          <a:spcPts val="3399"/>
        </a:lnSpc>
        <a:spcBef>
          <a:spcPct val="0"/>
        </a:spcBef>
        <a:spcAft>
          <a:spcPct val="0"/>
        </a:spcAft>
        <a:defRPr sz="2500" b="1">
          <a:solidFill>
            <a:schemeClr val="tx2"/>
          </a:solidFill>
          <a:latin typeface="Arial" charset="0"/>
        </a:defRPr>
      </a:lvl3pPr>
      <a:lvl4pPr algn="l" defTabSz="1018849" rtl="0" eaLnBrk="1" fontAlgn="base" hangingPunct="1">
        <a:lnSpc>
          <a:spcPts val="3399"/>
        </a:lnSpc>
        <a:spcBef>
          <a:spcPct val="0"/>
        </a:spcBef>
        <a:spcAft>
          <a:spcPct val="0"/>
        </a:spcAft>
        <a:defRPr sz="2500" b="1">
          <a:solidFill>
            <a:schemeClr val="tx2"/>
          </a:solidFill>
          <a:latin typeface="Arial" charset="0"/>
        </a:defRPr>
      </a:lvl4pPr>
      <a:lvl5pPr algn="l" defTabSz="1018849" rtl="0" eaLnBrk="1" fontAlgn="base" hangingPunct="1">
        <a:lnSpc>
          <a:spcPts val="3399"/>
        </a:lnSpc>
        <a:spcBef>
          <a:spcPct val="0"/>
        </a:spcBef>
        <a:spcAft>
          <a:spcPct val="0"/>
        </a:spcAft>
        <a:defRPr sz="2500" b="1">
          <a:solidFill>
            <a:schemeClr val="tx2"/>
          </a:solidFill>
          <a:latin typeface="Arial" charset="0"/>
        </a:defRPr>
      </a:lvl5pPr>
      <a:lvl6pPr marL="457053" algn="l" defTabSz="1018849" rtl="0" eaLnBrk="1" fontAlgn="base" hangingPunct="1">
        <a:lnSpc>
          <a:spcPts val="3399"/>
        </a:lnSpc>
        <a:spcBef>
          <a:spcPct val="0"/>
        </a:spcBef>
        <a:spcAft>
          <a:spcPct val="0"/>
        </a:spcAft>
        <a:defRPr sz="2500" b="1">
          <a:solidFill>
            <a:schemeClr val="tx2"/>
          </a:solidFill>
          <a:latin typeface="Arial" charset="0"/>
        </a:defRPr>
      </a:lvl6pPr>
      <a:lvl7pPr marL="914108" algn="l" defTabSz="1018849" rtl="0" eaLnBrk="1" fontAlgn="base" hangingPunct="1">
        <a:lnSpc>
          <a:spcPts val="3399"/>
        </a:lnSpc>
        <a:spcBef>
          <a:spcPct val="0"/>
        </a:spcBef>
        <a:spcAft>
          <a:spcPct val="0"/>
        </a:spcAft>
        <a:defRPr sz="2500" b="1">
          <a:solidFill>
            <a:schemeClr val="tx2"/>
          </a:solidFill>
          <a:latin typeface="Arial" charset="0"/>
        </a:defRPr>
      </a:lvl7pPr>
      <a:lvl8pPr marL="1371161" algn="l" defTabSz="1018849" rtl="0" eaLnBrk="1" fontAlgn="base" hangingPunct="1">
        <a:lnSpc>
          <a:spcPts val="3399"/>
        </a:lnSpc>
        <a:spcBef>
          <a:spcPct val="0"/>
        </a:spcBef>
        <a:spcAft>
          <a:spcPct val="0"/>
        </a:spcAft>
        <a:defRPr sz="2500" b="1">
          <a:solidFill>
            <a:schemeClr val="tx2"/>
          </a:solidFill>
          <a:latin typeface="Arial" charset="0"/>
        </a:defRPr>
      </a:lvl8pPr>
      <a:lvl9pPr marL="1828213" algn="l" defTabSz="1018849" rtl="0" eaLnBrk="1" fontAlgn="base" hangingPunct="1">
        <a:lnSpc>
          <a:spcPts val="3399"/>
        </a:lnSpc>
        <a:spcBef>
          <a:spcPct val="0"/>
        </a:spcBef>
        <a:spcAft>
          <a:spcPct val="0"/>
        </a:spcAft>
        <a:defRPr sz="2500" b="1">
          <a:solidFill>
            <a:schemeClr val="tx2"/>
          </a:solidFill>
          <a:latin typeface="Arial" charset="0"/>
        </a:defRPr>
      </a:lvl9pPr>
    </p:titleStyle>
    <p:bodyStyle>
      <a:lvl1pPr marL="382465" indent="-382465" algn="l" defTabSz="1018849" rtl="0" eaLnBrk="1" fontAlgn="base" hangingPunct="1">
        <a:spcBef>
          <a:spcPct val="0"/>
        </a:spcBef>
        <a:spcAft>
          <a:spcPts val="300"/>
        </a:spcAft>
        <a:buFont typeface="Arial" charset="0"/>
        <a:defRPr>
          <a:solidFill>
            <a:schemeClr val="tx2"/>
          </a:solidFill>
          <a:latin typeface="+mn-lt"/>
          <a:ea typeface="+mn-ea"/>
          <a:cs typeface="+mn-cs"/>
        </a:defRPr>
      </a:lvl1pPr>
      <a:lvl2pPr marL="203134" indent="-203134" algn="l" defTabSz="1018849" rtl="0" eaLnBrk="1" fontAlgn="base" hangingPunct="1">
        <a:spcBef>
          <a:spcPct val="0"/>
        </a:spcBef>
        <a:spcAft>
          <a:spcPts val="300"/>
        </a:spcAft>
        <a:buFont typeface="Arial" charset="0"/>
        <a:buChar char="•"/>
        <a:defRPr>
          <a:solidFill>
            <a:schemeClr val="tx2"/>
          </a:solidFill>
          <a:latin typeface="+mn-lt"/>
        </a:defRPr>
      </a:lvl2pPr>
      <a:lvl3pPr marL="398336" indent="-195201" algn="l" defTabSz="1018849" rtl="0" eaLnBrk="1" fontAlgn="base" hangingPunct="1">
        <a:spcBef>
          <a:spcPct val="0"/>
        </a:spcBef>
        <a:spcAft>
          <a:spcPts val="300"/>
        </a:spcAft>
        <a:buFont typeface="Arial" charset="0"/>
        <a:buChar char="‒"/>
        <a:defRPr>
          <a:solidFill>
            <a:schemeClr val="tx2"/>
          </a:solidFill>
          <a:latin typeface="+mn-lt"/>
        </a:defRPr>
      </a:lvl3pPr>
      <a:lvl4pPr marL="601470" indent="-203134" algn="l" defTabSz="1018849" rtl="0" eaLnBrk="1" fontAlgn="base" hangingPunct="1">
        <a:spcBef>
          <a:spcPct val="0"/>
        </a:spcBef>
        <a:spcAft>
          <a:spcPts val="600"/>
        </a:spcAft>
        <a:buFont typeface="Arial" charset="0"/>
        <a:buChar char="•"/>
        <a:defRPr sz="1600">
          <a:solidFill>
            <a:schemeClr val="tx2"/>
          </a:solidFill>
          <a:latin typeface="+mn-lt"/>
        </a:defRPr>
      </a:lvl4pPr>
      <a:lvl5pPr marL="793496" indent="-192027" algn="l" defTabSz="1018849" rtl="0" eaLnBrk="1" fontAlgn="base" hangingPunct="1">
        <a:spcBef>
          <a:spcPct val="0"/>
        </a:spcBef>
        <a:spcAft>
          <a:spcPts val="600"/>
        </a:spcAft>
        <a:buFont typeface="Arial" charset="0"/>
        <a:buChar char="‒"/>
        <a:defRPr sz="1600">
          <a:solidFill>
            <a:schemeClr val="tx2"/>
          </a:solidFill>
          <a:latin typeface="+mn-lt"/>
        </a:defRPr>
      </a:lvl5pPr>
      <a:lvl6pPr marL="1250548" indent="-192027" algn="l" defTabSz="1018849" rtl="0" eaLnBrk="1" fontAlgn="base" hangingPunct="1">
        <a:spcBef>
          <a:spcPct val="0"/>
        </a:spcBef>
        <a:spcAft>
          <a:spcPts val="600"/>
        </a:spcAft>
        <a:buFont typeface="Arial" charset="0"/>
        <a:buChar char="‒"/>
        <a:defRPr sz="1600">
          <a:solidFill>
            <a:schemeClr val="tx2"/>
          </a:solidFill>
          <a:latin typeface="+mn-lt"/>
        </a:defRPr>
      </a:lvl6pPr>
      <a:lvl7pPr marL="1707602" indent="-192027" algn="l" defTabSz="1018849" rtl="0" eaLnBrk="1" fontAlgn="base" hangingPunct="1">
        <a:spcBef>
          <a:spcPct val="0"/>
        </a:spcBef>
        <a:spcAft>
          <a:spcPts val="600"/>
        </a:spcAft>
        <a:buFont typeface="Arial" charset="0"/>
        <a:buChar char="‒"/>
        <a:defRPr sz="1600">
          <a:solidFill>
            <a:schemeClr val="tx2"/>
          </a:solidFill>
          <a:latin typeface="+mn-lt"/>
        </a:defRPr>
      </a:lvl7pPr>
      <a:lvl8pPr marL="2164656" indent="-192027" algn="l" defTabSz="1018849" rtl="0" eaLnBrk="1" fontAlgn="base" hangingPunct="1">
        <a:spcBef>
          <a:spcPct val="0"/>
        </a:spcBef>
        <a:spcAft>
          <a:spcPts val="600"/>
        </a:spcAft>
        <a:buFont typeface="Arial" charset="0"/>
        <a:buChar char="‒"/>
        <a:defRPr sz="1600">
          <a:solidFill>
            <a:schemeClr val="tx2"/>
          </a:solidFill>
          <a:latin typeface="+mn-lt"/>
        </a:defRPr>
      </a:lvl8pPr>
      <a:lvl9pPr marL="2621710" indent="-192027" algn="l" defTabSz="1018849" rtl="0" eaLnBrk="1" fontAlgn="base" hangingPunct="1">
        <a:spcBef>
          <a:spcPct val="0"/>
        </a:spcBef>
        <a:spcAft>
          <a:spcPts val="600"/>
        </a:spcAft>
        <a:buFont typeface="Arial" charset="0"/>
        <a:buChar char="‒"/>
        <a:defRPr sz="1600">
          <a:solidFill>
            <a:schemeClr val="tx2"/>
          </a:solidFill>
          <a:latin typeface="+mn-lt"/>
        </a:defRPr>
      </a:lvl9pPr>
    </p:bodyStyle>
    <p:otherStyle>
      <a:defPPr>
        <a:defRPr lang="en-US"/>
      </a:defPPr>
      <a:lvl1pPr marL="0" algn="l" defTabSz="914108" rtl="0" eaLnBrk="1" latinLnBrk="0" hangingPunct="1">
        <a:defRPr sz="1800" kern="1200">
          <a:solidFill>
            <a:schemeClr val="tx1"/>
          </a:solidFill>
          <a:latin typeface="+mn-lt"/>
          <a:ea typeface="+mn-ea"/>
          <a:cs typeface="+mn-cs"/>
        </a:defRPr>
      </a:lvl1pPr>
      <a:lvl2pPr marL="457053" algn="l" defTabSz="914108" rtl="0" eaLnBrk="1" latinLnBrk="0" hangingPunct="1">
        <a:defRPr sz="1800" kern="1200">
          <a:solidFill>
            <a:schemeClr val="tx1"/>
          </a:solidFill>
          <a:latin typeface="+mn-lt"/>
          <a:ea typeface="+mn-ea"/>
          <a:cs typeface="+mn-cs"/>
        </a:defRPr>
      </a:lvl2pPr>
      <a:lvl3pPr marL="914108" algn="l" defTabSz="914108" rtl="0" eaLnBrk="1" latinLnBrk="0" hangingPunct="1">
        <a:defRPr sz="1800" kern="1200">
          <a:solidFill>
            <a:schemeClr val="tx1"/>
          </a:solidFill>
          <a:latin typeface="+mn-lt"/>
          <a:ea typeface="+mn-ea"/>
          <a:cs typeface="+mn-cs"/>
        </a:defRPr>
      </a:lvl3pPr>
      <a:lvl4pPr marL="1371161" algn="l" defTabSz="914108" rtl="0" eaLnBrk="1" latinLnBrk="0" hangingPunct="1">
        <a:defRPr sz="1800" kern="1200">
          <a:solidFill>
            <a:schemeClr val="tx1"/>
          </a:solidFill>
          <a:latin typeface="+mn-lt"/>
          <a:ea typeface="+mn-ea"/>
          <a:cs typeface="+mn-cs"/>
        </a:defRPr>
      </a:lvl4pPr>
      <a:lvl5pPr marL="1828213" algn="l" defTabSz="914108" rtl="0" eaLnBrk="1" latinLnBrk="0" hangingPunct="1">
        <a:defRPr sz="1800" kern="1200">
          <a:solidFill>
            <a:schemeClr val="tx1"/>
          </a:solidFill>
          <a:latin typeface="+mn-lt"/>
          <a:ea typeface="+mn-ea"/>
          <a:cs typeface="+mn-cs"/>
        </a:defRPr>
      </a:lvl5pPr>
      <a:lvl6pPr marL="2285267" algn="l" defTabSz="914108" rtl="0" eaLnBrk="1" latinLnBrk="0" hangingPunct="1">
        <a:defRPr sz="1800" kern="1200">
          <a:solidFill>
            <a:schemeClr val="tx1"/>
          </a:solidFill>
          <a:latin typeface="+mn-lt"/>
          <a:ea typeface="+mn-ea"/>
          <a:cs typeface="+mn-cs"/>
        </a:defRPr>
      </a:lvl6pPr>
      <a:lvl7pPr marL="2742320" algn="l" defTabSz="914108" rtl="0" eaLnBrk="1" latinLnBrk="0" hangingPunct="1">
        <a:defRPr sz="1800" kern="1200">
          <a:solidFill>
            <a:schemeClr val="tx1"/>
          </a:solidFill>
          <a:latin typeface="+mn-lt"/>
          <a:ea typeface="+mn-ea"/>
          <a:cs typeface="+mn-cs"/>
        </a:defRPr>
      </a:lvl7pPr>
      <a:lvl8pPr marL="3199374" algn="l" defTabSz="914108" rtl="0" eaLnBrk="1" latinLnBrk="0" hangingPunct="1">
        <a:defRPr sz="1800" kern="1200">
          <a:solidFill>
            <a:schemeClr val="tx1"/>
          </a:solidFill>
          <a:latin typeface="+mn-lt"/>
          <a:ea typeface="+mn-ea"/>
          <a:cs typeface="+mn-cs"/>
        </a:defRPr>
      </a:lvl8pPr>
      <a:lvl9pPr marL="3656428" algn="l" defTabSz="91410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459" name="Title Placeholder 1"/>
          <p:cNvSpPr>
            <a:spLocks noGrp="1"/>
          </p:cNvSpPr>
          <p:nvPr>
            <p:ph type="title"/>
          </p:nvPr>
        </p:nvSpPr>
        <p:spPr bwMode="auto">
          <a:xfrm>
            <a:off x="449265" y="396877"/>
            <a:ext cx="9266237" cy="7143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9460" name="Text Placeholder 2"/>
          <p:cNvSpPr>
            <a:spLocks noGrp="1"/>
          </p:cNvSpPr>
          <p:nvPr>
            <p:ph type="body" idx="1"/>
          </p:nvPr>
        </p:nvSpPr>
        <p:spPr bwMode="auto">
          <a:xfrm>
            <a:off x="446088" y="1349375"/>
            <a:ext cx="9266237" cy="59166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Slide Number Placeholder 9"/>
          <p:cNvSpPr>
            <a:spLocks noGrp="1"/>
          </p:cNvSpPr>
          <p:nvPr>
            <p:ph type="sldNum" sz="quarter" idx="4"/>
          </p:nvPr>
        </p:nvSpPr>
        <p:spPr>
          <a:xfrm>
            <a:off x="457202" y="7429502"/>
            <a:ext cx="311150" cy="163513"/>
          </a:xfrm>
          <a:prstGeom prst="rect">
            <a:avLst/>
          </a:prstGeom>
        </p:spPr>
        <p:txBody>
          <a:bodyPr vert="horz" wrap="square" lIns="0" tIns="0" rIns="0" bIns="0" numCol="1" anchor="t" anchorCtr="0" compatLnSpc="1">
            <a:prstTxWarp prst="textNoShape">
              <a:avLst/>
            </a:prstTxWarp>
            <a:noAutofit/>
          </a:bodyPr>
          <a:lstStyle>
            <a:lvl1pPr defTabSz="1018849">
              <a:lnSpc>
                <a:spcPts val="1200"/>
              </a:lnSpc>
              <a:defRPr sz="1000" b="1">
                <a:solidFill>
                  <a:schemeClr val="tx2"/>
                </a:solidFill>
              </a:defRPr>
            </a:lvl1pPr>
          </a:lstStyle>
          <a:p>
            <a:fld id="{E51D0722-35B2-4B37-8DD0-E22C4F7B7CE7}" type="slidenum">
              <a:rPr lang="en-US"/>
              <a:pPr/>
              <a:t>‹#›</a:t>
            </a:fld>
            <a:endParaRPr lang="en-US" dirty="0"/>
          </a:p>
        </p:txBody>
      </p:sp>
      <p:sp>
        <p:nvSpPr>
          <p:cNvPr id="10" name="Footer Placeholder 10"/>
          <p:cNvSpPr>
            <a:spLocks noGrp="1"/>
          </p:cNvSpPr>
          <p:nvPr>
            <p:ph type="ftr" sz="quarter" idx="3"/>
          </p:nvPr>
        </p:nvSpPr>
        <p:spPr>
          <a:xfrm>
            <a:off x="849313" y="7429502"/>
            <a:ext cx="4749800" cy="163513"/>
          </a:xfrm>
          <a:prstGeom prst="rect">
            <a:avLst/>
          </a:prstGeom>
        </p:spPr>
        <p:txBody>
          <a:bodyPr vert="horz" wrap="square" lIns="0" tIns="0" rIns="0" bIns="0" numCol="1" anchor="t" anchorCtr="0" compatLnSpc="1">
            <a:prstTxWarp prst="textNoShape">
              <a:avLst/>
            </a:prstTxWarp>
            <a:noAutofit/>
          </a:bodyPr>
          <a:lstStyle>
            <a:lvl1pPr defTabSz="1018849">
              <a:lnSpc>
                <a:spcPts val="1200"/>
              </a:lnSpc>
              <a:defRPr sz="1000">
                <a:solidFill>
                  <a:schemeClr val="tx2"/>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883" r:id="rId1"/>
    <p:sldLayoutId id="2147483897" r:id="rId2"/>
    <p:sldLayoutId id="2147484059" r:id="rId3"/>
    <p:sldLayoutId id="2147484060" r:id="rId4"/>
    <p:sldLayoutId id="2147484061" r:id="rId5"/>
    <p:sldLayoutId id="2147484062" r:id="rId6"/>
  </p:sldLayoutIdLst>
  <p:hf hdr="0" ftr="0" dt="0"/>
  <p:txStyles>
    <p:titleStyle>
      <a:lvl1pPr algn="l" defTabSz="1018849" rtl="0" eaLnBrk="0" fontAlgn="base" hangingPunct="0">
        <a:lnSpc>
          <a:spcPts val="3399"/>
        </a:lnSpc>
        <a:spcBef>
          <a:spcPct val="0"/>
        </a:spcBef>
        <a:spcAft>
          <a:spcPct val="0"/>
        </a:spcAft>
        <a:defRPr sz="2500" b="1" kern="1200">
          <a:solidFill>
            <a:schemeClr val="tx2"/>
          </a:solidFill>
          <a:latin typeface="+mj-lt"/>
          <a:ea typeface="+mj-ea"/>
          <a:cs typeface="+mj-cs"/>
        </a:defRPr>
      </a:lvl1pPr>
      <a:lvl2pPr algn="l" defTabSz="1018849" rtl="0" eaLnBrk="0" fontAlgn="base" hangingPunct="0">
        <a:lnSpc>
          <a:spcPts val="3399"/>
        </a:lnSpc>
        <a:spcBef>
          <a:spcPct val="0"/>
        </a:spcBef>
        <a:spcAft>
          <a:spcPct val="0"/>
        </a:spcAft>
        <a:defRPr sz="2500" b="1">
          <a:solidFill>
            <a:schemeClr val="tx2"/>
          </a:solidFill>
          <a:latin typeface="Arial" charset="0"/>
        </a:defRPr>
      </a:lvl2pPr>
      <a:lvl3pPr algn="l" defTabSz="1018849" rtl="0" eaLnBrk="0" fontAlgn="base" hangingPunct="0">
        <a:lnSpc>
          <a:spcPts val="3399"/>
        </a:lnSpc>
        <a:spcBef>
          <a:spcPct val="0"/>
        </a:spcBef>
        <a:spcAft>
          <a:spcPct val="0"/>
        </a:spcAft>
        <a:defRPr sz="2500" b="1">
          <a:solidFill>
            <a:schemeClr val="tx2"/>
          </a:solidFill>
          <a:latin typeface="Arial" charset="0"/>
        </a:defRPr>
      </a:lvl3pPr>
      <a:lvl4pPr algn="l" defTabSz="1018849" rtl="0" eaLnBrk="0" fontAlgn="base" hangingPunct="0">
        <a:lnSpc>
          <a:spcPts val="3399"/>
        </a:lnSpc>
        <a:spcBef>
          <a:spcPct val="0"/>
        </a:spcBef>
        <a:spcAft>
          <a:spcPct val="0"/>
        </a:spcAft>
        <a:defRPr sz="2500" b="1">
          <a:solidFill>
            <a:schemeClr val="tx2"/>
          </a:solidFill>
          <a:latin typeface="Arial" charset="0"/>
        </a:defRPr>
      </a:lvl4pPr>
      <a:lvl5pPr algn="l" defTabSz="1018849" rtl="0" eaLnBrk="0" fontAlgn="base" hangingPunct="0">
        <a:lnSpc>
          <a:spcPts val="3399"/>
        </a:lnSpc>
        <a:spcBef>
          <a:spcPct val="0"/>
        </a:spcBef>
        <a:spcAft>
          <a:spcPct val="0"/>
        </a:spcAft>
        <a:defRPr sz="2500" b="1">
          <a:solidFill>
            <a:schemeClr val="tx2"/>
          </a:solidFill>
          <a:latin typeface="Arial" charset="0"/>
        </a:defRPr>
      </a:lvl5pPr>
      <a:lvl6pPr marL="457053" algn="l" rtl="0" fontAlgn="base">
        <a:spcBef>
          <a:spcPct val="0"/>
        </a:spcBef>
        <a:spcAft>
          <a:spcPct val="0"/>
        </a:spcAft>
        <a:defRPr sz="2500" b="1">
          <a:solidFill>
            <a:schemeClr val="accent1"/>
          </a:solidFill>
          <a:latin typeface="Arial" charset="0"/>
        </a:defRPr>
      </a:lvl6pPr>
      <a:lvl7pPr marL="914108" algn="l" rtl="0" fontAlgn="base">
        <a:spcBef>
          <a:spcPct val="0"/>
        </a:spcBef>
        <a:spcAft>
          <a:spcPct val="0"/>
        </a:spcAft>
        <a:defRPr sz="2500" b="1">
          <a:solidFill>
            <a:schemeClr val="accent1"/>
          </a:solidFill>
          <a:latin typeface="Arial" charset="0"/>
        </a:defRPr>
      </a:lvl7pPr>
      <a:lvl8pPr marL="1371161" algn="l" rtl="0" fontAlgn="base">
        <a:spcBef>
          <a:spcPct val="0"/>
        </a:spcBef>
        <a:spcAft>
          <a:spcPct val="0"/>
        </a:spcAft>
        <a:defRPr sz="2500" b="1">
          <a:solidFill>
            <a:schemeClr val="accent1"/>
          </a:solidFill>
          <a:latin typeface="Arial" charset="0"/>
        </a:defRPr>
      </a:lvl8pPr>
      <a:lvl9pPr marL="1828213" algn="l" rtl="0" fontAlgn="base">
        <a:spcBef>
          <a:spcPct val="0"/>
        </a:spcBef>
        <a:spcAft>
          <a:spcPct val="0"/>
        </a:spcAft>
        <a:defRPr sz="2500" b="1">
          <a:solidFill>
            <a:schemeClr val="accent1"/>
          </a:solidFill>
          <a:latin typeface="Arial" charset="0"/>
        </a:defRPr>
      </a:lvl9pPr>
    </p:titleStyle>
    <p:bodyStyle>
      <a:lvl1pPr marL="382465" indent="-382465" algn="l" defTabSz="1018849" rtl="0" eaLnBrk="0" fontAlgn="base" hangingPunct="0">
        <a:spcBef>
          <a:spcPct val="0"/>
        </a:spcBef>
        <a:spcAft>
          <a:spcPts val="300"/>
        </a:spcAft>
        <a:buFont typeface="Arial" charset="0"/>
        <a:defRPr lang="en-US" kern="1200" dirty="0">
          <a:solidFill>
            <a:schemeClr val="tx2"/>
          </a:solidFill>
          <a:latin typeface="+mn-lt"/>
          <a:ea typeface="+mn-ea"/>
          <a:cs typeface="+mn-cs"/>
        </a:defRPr>
      </a:lvl1pPr>
      <a:lvl2pPr marL="203134" indent="-203134" algn="l" defTabSz="1018849" rtl="0" eaLnBrk="0" fontAlgn="base" hangingPunct="0">
        <a:spcBef>
          <a:spcPct val="0"/>
        </a:spcBef>
        <a:spcAft>
          <a:spcPts val="300"/>
        </a:spcAft>
        <a:buFont typeface="Arial" charset="0"/>
        <a:buChar char="•"/>
        <a:defRPr lang="en-US" kern="1200" dirty="0">
          <a:solidFill>
            <a:schemeClr val="tx2"/>
          </a:solidFill>
          <a:latin typeface="+mn-lt"/>
          <a:ea typeface="+mj-ea"/>
          <a:cs typeface="+mj-cs"/>
        </a:defRPr>
      </a:lvl2pPr>
      <a:lvl3pPr marL="398336" indent="-195201" algn="l" defTabSz="1018849" rtl="0" eaLnBrk="0" fontAlgn="base" hangingPunct="0">
        <a:spcBef>
          <a:spcPct val="0"/>
        </a:spcBef>
        <a:spcAft>
          <a:spcPts val="300"/>
        </a:spcAft>
        <a:buFont typeface="Arial" charset="0"/>
        <a:buChar char="‒"/>
        <a:defRPr lang="en-US" kern="1200" dirty="0">
          <a:solidFill>
            <a:schemeClr val="tx2"/>
          </a:solidFill>
          <a:latin typeface="+mn-lt"/>
          <a:ea typeface="+mj-ea"/>
          <a:cs typeface="+mj-cs"/>
        </a:defRPr>
      </a:lvl3pPr>
      <a:lvl4pPr marL="601470" indent="-203134" algn="l" defTabSz="1018849" rtl="0" eaLnBrk="0" fontAlgn="base" hangingPunct="0">
        <a:spcBef>
          <a:spcPct val="0"/>
        </a:spcBef>
        <a:spcAft>
          <a:spcPts val="600"/>
        </a:spcAft>
        <a:buFont typeface="Arial" charset="0"/>
        <a:buChar char="•"/>
        <a:defRPr lang="en-US" sz="1600" kern="1200" dirty="0">
          <a:solidFill>
            <a:schemeClr val="tx2"/>
          </a:solidFill>
          <a:latin typeface="+mn-lt"/>
          <a:ea typeface="+mj-ea"/>
          <a:cs typeface="+mj-cs"/>
        </a:defRPr>
      </a:lvl4pPr>
      <a:lvl5pPr marL="793496" indent="-192027" algn="l" defTabSz="1018849" rtl="0" eaLnBrk="0" fontAlgn="base" hangingPunct="0">
        <a:spcBef>
          <a:spcPct val="0"/>
        </a:spcBef>
        <a:spcAft>
          <a:spcPts val="600"/>
        </a:spcAft>
        <a:buFont typeface="Arial" charset="0"/>
        <a:buChar char="‒"/>
        <a:defRPr lang="en-GB" sz="1600" kern="1200" dirty="0">
          <a:solidFill>
            <a:schemeClr val="tx2"/>
          </a:solidFill>
          <a:latin typeface="+mn-lt"/>
          <a:ea typeface="+mj-ea"/>
          <a:cs typeface="+mj-cs"/>
        </a:defRPr>
      </a:lvl5pPr>
      <a:lvl6pPr marL="895063" indent="-182505" algn="l" defTabSz="914108" rtl="0" eaLnBrk="1" latinLnBrk="0" hangingPunct="1">
        <a:spcBef>
          <a:spcPts val="0"/>
        </a:spcBef>
        <a:spcAft>
          <a:spcPts val="300"/>
        </a:spcAft>
        <a:buFont typeface="Arial" pitchFamily="34" charset="0"/>
        <a:buChar char="•"/>
        <a:defRPr sz="1600" kern="1200" baseline="0">
          <a:solidFill>
            <a:schemeClr val="accent1"/>
          </a:solidFill>
          <a:latin typeface="+mn-lt"/>
          <a:ea typeface="+mn-ea"/>
          <a:cs typeface="+mn-cs"/>
        </a:defRPr>
      </a:lvl6pPr>
      <a:lvl7pPr marL="1079153" indent="-184090" algn="l" defTabSz="914108"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7pPr>
      <a:lvl8pPr marL="1252136" indent="-172983" algn="l" defTabSz="914108"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8pPr>
      <a:lvl9pPr marL="1434640" indent="-182505" algn="l" defTabSz="914108"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9pPr>
    </p:bodyStyle>
    <p:otherStyle>
      <a:defPPr>
        <a:defRPr lang="en-US"/>
      </a:defPPr>
      <a:lvl1pPr marL="0" algn="l" defTabSz="914108" rtl="0" eaLnBrk="1" latinLnBrk="0" hangingPunct="1">
        <a:defRPr sz="1800" kern="1200">
          <a:solidFill>
            <a:schemeClr val="tx1"/>
          </a:solidFill>
          <a:latin typeface="+mn-lt"/>
          <a:ea typeface="+mn-ea"/>
          <a:cs typeface="+mn-cs"/>
        </a:defRPr>
      </a:lvl1pPr>
      <a:lvl2pPr marL="457053" algn="l" defTabSz="914108" rtl="0" eaLnBrk="1" latinLnBrk="0" hangingPunct="1">
        <a:defRPr sz="1800" kern="1200">
          <a:solidFill>
            <a:schemeClr val="tx1"/>
          </a:solidFill>
          <a:latin typeface="+mn-lt"/>
          <a:ea typeface="+mn-ea"/>
          <a:cs typeface="+mn-cs"/>
        </a:defRPr>
      </a:lvl2pPr>
      <a:lvl3pPr marL="914108" algn="l" defTabSz="914108" rtl="0" eaLnBrk="1" latinLnBrk="0" hangingPunct="1">
        <a:defRPr sz="1800" kern="1200">
          <a:solidFill>
            <a:schemeClr val="tx1"/>
          </a:solidFill>
          <a:latin typeface="+mn-lt"/>
          <a:ea typeface="+mn-ea"/>
          <a:cs typeface="+mn-cs"/>
        </a:defRPr>
      </a:lvl3pPr>
      <a:lvl4pPr marL="1371161" algn="l" defTabSz="914108" rtl="0" eaLnBrk="1" latinLnBrk="0" hangingPunct="1">
        <a:defRPr sz="1800" kern="1200">
          <a:solidFill>
            <a:schemeClr val="tx1"/>
          </a:solidFill>
          <a:latin typeface="+mn-lt"/>
          <a:ea typeface="+mn-ea"/>
          <a:cs typeface="+mn-cs"/>
        </a:defRPr>
      </a:lvl4pPr>
      <a:lvl5pPr marL="1828213" algn="l" defTabSz="914108" rtl="0" eaLnBrk="1" latinLnBrk="0" hangingPunct="1">
        <a:defRPr sz="1800" kern="1200">
          <a:solidFill>
            <a:schemeClr val="tx1"/>
          </a:solidFill>
          <a:latin typeface="+mn-lt"/>
          <a:ea typeface="+mn-ea"/>
          <a:cs typeface="+mn-cs"/>
        </a:defRPr>
      </a:lvl5pPr>
      <a:lvl6pPr marL="2285267" algn="l" defTabSz="914108" rtl="0" eaLnBrk="1" latinLnBrk="0" hangingPunct="1">
        <a:defRPr sz="1800" kern="1200">
          <a:solidFill>
            <a:schemeClr val="tx1"/>
          </a:solidFill>
          <a:latin typeface="+mn-lt"/>
          <a:ea typeface="+mn-ea"/>
          <a:cs typeface="+mn-cs"/>
        </a:defRPr>
      </a:lvl6pPr>
      <a:lvl7pPr marL="2742320" algn="l" defTabSz="914108" rtl="0" eaLnBrk="1" latinLnBrk="0" hangingPunct="1">
        <a:defRPr sz="1800" kern="1200">
          <a:solidFill>
            <a:schemeClr val="tx1"/>
          </a:solidFill>
          <a:latin typeface="+mn-lt"/>
          <a:ea typeface="+mn-ea"/>
          <a:cs typeface="+mn-cs"/>
        </a:defRPr>
      </a:lvl7pPr>
      <a:lvl8pPr marL="3199374" algn="l" defTabSz="914108" rtl="0" eaLnBrk="1" latinLnBrk="0" hangingPunct="1">
        <a:defRPr sz="1800" kern="1200">
          <a:solidFill>
            <a:schemeClr val="tx1"/>
          </a:solidFill>
          <a:latin typeface="+mn-lt"/>
          <a:ea typeface="+mn-ea"/>
          <a:cs typeface="+mn-cs"/>
        </a:defRPr>
      </a:lvl8pPr>
      <a:lvl9pPr marL="3656428" algn="l" defTabSz="914108"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7459" name="Title Placeholder 1"/>
          <p:cNvSpPr>
            <a:spLocks noGrp="1"/>
          </p:cNvSpPr>
          <p:nvPr>
            <p:ph type="title"/>
          </p:nvPr>
        </p:nvSpPr>
        <p:spPr bwMode="auto">
          <a:xfrm>
            <a:off x="449265" y="396877"/>
            <a:ext cx="9266237" cy="7143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47460" name="Text Placeholder 2"/>
          <p:cNvSpPr>
            <a:spLocks noGrp="1"/>
          </p:cNvSpPr>
          <p:nvPr>
            <p:ph type="body" idx="1"/>
          </p:nvPr>
        </p:nvSpPr>
        <p:spPr bwMode="auto">
          <a:xfrm>
            <a:off x="446088" y="1349375"/>
            <a:ext cx="9266237" cy="59166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Slide Number Placeholder 9"/>
          <p:cNvSpPr>
            <a:spLocks noGrp="1"/>
          </p:cNvSpPr>
          <p:nvPr>
            <p:ph type="sldNum" sz="quarter" idx="4"/>
          </p:nvPr>
        </p:nvSpPr>
        <p:spPr>
          <a:xfrm>
            <a:off x="457202" y="7429502"/>
            <a:ext cx="311150" cy="163513"/>
          </a:xfrm>
          <a:prstGeom prst="rect">
            <a:avLst/>
          </a:prstGeom>
        </p:spPr>
        <p:txBody>
          <a:bodyPr vert="horz" wrap="square" lIns="0" tIns="0" rIns="0" bIns="0" numCol="1" anchor="t" anchorCtr="0" compatLnSpc="1">
            <a:prstTxWarp prst="textNoShape">
              <a:avLst/>
            </a:prstTxWarp>
            <a:noAutofit/>
          </a:bodyPr>
          <a:lstStyle>
            <a:lvl1pPr defTabSz="1018849">
              <a:lnSpc>
                <a:spcPts val="1200"/>
              </a:lnSpc>
              <a:defRPr sz="1000" b="1">
                <a:solidFill>
                  <a:schemeClr val="tx2"/>
                </a:solidFill>
              </a:defRPr>
            </a:lvl1pPr>
          </a:lstStyle>
          <a:p>
            <a:fld id="{ADBB5B7E-4A36-4DEA-8D3A-A9CBA73BAF4C}" type="slidenum">
              <a:rPr lang="en-US">
                <a:solidFill>
                  <a:srgbClr val="002776"/>
                </a:solidFill>
              </a:rPr>
              <a:pPr/>
              <a:t>‹#›</a:t>
            </a:fld>
            <a:endParaRPr lang="en-US" dirty="0">
              <a:solidFill>
                <a:srgbClr val="002776"/>
              </a:solidFill>
            </a:endParaRPr>
          </a:p>
        </p:txBody>
      </p:sp>
    </p:spTree>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Lst>
  <p:hf hdr="0" ftr="0" dt="0"/>
  <p:txStyles>
    <p:titleStyle>
      <a:lvl1pPr algn="l" defTabSz="1018849" rtl="0" eaLnBrk="1" fontAlgn="base" hangingPunct="1">
        <a:lnSpc>
          <a:spcPts val="3399"/>
        </a:lnSpc>
        <a:spcBef>
          <a:spcPct val="0"/>
        </a:spcBef>
        <a:spcAft>
          <a:spcPct val="0"/>
        </a:spcAft>
        <a:defRPr sz="2500" b="1">
          <a:solidFill>
            <a:schemeClr val="tx2"/>
          </a:solidFill>
          <a:latin typeface="+mj-lt"/>
          <a:ea typeface="+mj-ea"/>
          <a:cs typeface="+mj-cs"/>
        </a:defRPr>
      </a:lvl1pPr>
      <a:lvl2pPr algn="l" defTabSz="1018849" rtl="0" eaLnBrk="1" fontAlgn="base" hangingPunct="1">
        <a:lnSpc>
          <a:spcPts val="3399"/>
        </a:lnSpc>
        <a:spcBef>
          <a:spcPct val="0"/>
        </a:spcBef>
        <a:spcAft>
          <a:spcPct val="0"/>
        </a:spcAft>
        <a:defRPr sz="2500" b="1">
          <a:solidFill>
            <a:schemeClr val="tx2"/>
          </a:solidFill>
          <a:latin typeface="Arial" charset="0"/>
        </a:defRPr>
      </a:lvl2pPr>
      <a:lvl3pPr algn="l" defTabSz="1018849" rtl="0" eaLnBrk="1" fontAlgn="base" hangingPunct="1">
        <a:lnSpc>
          <a:spcPts val="3399"/>
        </a:lnSpc>
        <a:spcBef>
          <a:spcPct val="0"/>
        </a:spcBef>
        <a:spcAft>
          <a:spcPct val="0"/>
        </a:spcAft>
        <a:defRPr sz="2500" b="1">
          <a:solidFill>
            <a:schemeClr val="tx2"/>
          </a:solidFill>
          <a:latin typeface="Arial" charset="0"/>
        </a:defRPr>
      </a:lvl3pPr>
      <a:lvl4pPr algn="l" defTabSz="1018849" rtl="0" eaLnBrk="1" fontAlgn="base" hangingPunct="1">
        <a:lnSpc>
          <a:spcPts val="3399"/>
        </a:lnSpc>
        <a:spcBef>
          <a:spcPct val="0"/>
        </a:spcBef>
        <a:spcAft>
          <a:spcPct val="0"/>
        </a:spcAft>
        <a:defRPr sz="2500" b="1">
          <a:solidFill>
            <a:schemeClr val="tx2"/>
          </a:solidFill>
          <a:latin typeface="Arial" charset="0"/>
        </a:defRPr>
      </a:lvl4pPr>
      <a:lvl5pPr algn="l" defTabSz="1018849" rtl="0" eaLnBrk="1" fontAlgn="base" hangingPunct="1">
        <a:lnSpc>
          <a:spcPts val="3399"/>
        </a:lnSpc>
        <a:spcBef>
          <a:spcPct val="0"/>
        </a:spcBef>
        <a:spcAft>
          <a:spcPct val="0"/>
        </a:spcAft>
        <a:defRPr sz="2500" b="1">
          <a:solidFill>
            <a:schemeClr val="tx2"/>
          </a:solidFill>
          <a:latin typeface="Arial" charset="0"/>
        </a:defRPr>
      </a:lvl5pPr>
      <a:lvl6pPr marL="457053" algn="l" defTabSz="1018849" rtl="0" eaLnBrk="1" fontAlgn="base" hangingPunct="1">
        <a:lnSpc>
          <a:spcPts val="3399"/>
        </a:lnSpc>
        <a:spcBef>
          <a:spcPct val="0"/>
        </a:spcBef>
        <a:spcAft>
          <a:spcPct val="0"/>
        </a:spcAft>
        <a:defRPr sz="2500" b="1">
          <a:solidFill>
            <a:schemeClr val="tx2"/>
          </a:solidFill>
          <a:latin typeface="Arial" charset="0"/>
        </a:defRPr>
      </a:lvl6pPr>
      <a:lvl7pPr marL="914108" algn="l" defTabSz="1018849" rtl="0" eaLnBrk="1" fontAlgn="base" hangingPunct="1">
        <a:lnSpc>
          <a:spcPts val="3399"/>
        </a:lnSpc>
        <a:spcBef>
          <a:spcPct val="0"/>
        </a:spcBef>
        <a:spcAft>
          <a:spcPct val="0"/>
        </a:spcAft>
        <a:defRPr sz="2500" b="1">
          <a:solidFill>
            <a:schemeClr val="tx2"/>
          </a:solidFill>
          <a:latin typeface="Arial" charset="0"/>
        </a:defRPr>
      </a:lvl7pPr>
      <a:lvl8pPr marL="1371161" algn="l" defTabSz="1018849" rtl="0" eaLnBrk="1" fontAlgn="base" hangingPunct="1">
        <a:lnSpc>
          <a:spcPts val="3399"/>
        </a:lnSpc>
        <a:spcBef>
          <a:spcPct val="0"/>
        </a:spcBef>
        <a:spcAft>
          <a:spcPct val="0"/>
        </a:spcAft>
        <a:defRPr sz="2500" b="1">
          <a:solidFill>
            <a:schemeClr val="tx2"/>
          </a:solidFill>
          <a:latin typeface="Arial" charset="0"/>
        </a:defRPr>
      </a:lvl8pPr>
      <a:lvl9pPr marL="1828213" algn="l" defTabSz="1018849" rtl="0" eaLnBrk="1" fontAlgn="base" hangingPunct="1">
        <a:lnSpc>
          <a:spcPts val="3399"/>
        </a:lnSpc>
        <a:spcBef>
          <a:spcPct val="0"/>
        </a:spcBef>
        <a:spcAft>
          <a:spcPct val="0"/>
        </a:spcAft>
        <a:defRPr sz="2500" b="1">
          <a:solidFill>
            <a:schemeClr val="tx2"/>
          </a:solidFill>
          <a:latin typeface="Arial" charset="0"/>
        </a:defRPr>
      </a:lvl9pPr>
    </p:titleStyle>
    <p:bodyStyle>
      <a:lvl1pPr marL="382465" indent="-382465" algn="l" defTabSz="1018849" rtl="0" eaLnBrk="1" fontAlgn="base" hangingPunct="1">
        <a:spcBef>
          <a:spcPct val="0"/>
        </a:spcBef>
        <a:spcAft>
          <a:spcPts val="300"/>
        </a:spcAft>
        <a:buFont typeface="Arial" charset="0"/>
        <a:defRPr>
          <a:solidFill>
            <a:schemeClr val="tx2"/>
          </a:solidFill>
          <a:latin typeface="+mn-lt"/>
          <a:ea typeface="+mn-ea"/>
          <a:cs typeface="+mn-cs"/>
        </a:defRPr>
      </a:lvl1pPr>
      <a:lvl2pPr marL="203134" indent="-203134" algn="l" defTabSz="1018849" rtl="0" eaLnBrk="1" fontAlgn="base" hangingPunct="1">
        <a:spcBef>
          <a:spcPct val="0"/>
        </a:spcBef>
        <a:spcAft>
          <a:spcPts val="300"/>
        </a:spcAft>
        <a:buFont typeface="Arial" charset="0"/>
        <a:buChar char="•"/>
        <a:defRPr>
          <a:solidFill>
            <a:schemeClr val="tx2"/>
          </a:solidFill>
          <a:latin typeface="+mn-lt"/>
        </a:defRPr>
      </a:lvl2pPr>
      <a:lvl3pPr marL="398336" indent="-195201" algn="l" defTabSz="1018849" rtl="0" eaLnBrk="1" fontAlgn="base" hangingPunct="1">
        <a:spcBef>
          <a:spcPct val="0"/>
        </a:spcBef>
        <a:spcAft>
          <a:spcPts val="300"/>
        </a:spcAft>
        <a:buFont typeface="Arial" charset="0"/>
        <a:buChar char="‒"/>
        <a:defRPr>
          <a:solidFill>
            <a:schemeClr val="tx2"/>
          </a:solidFill>
          <a:latin typeface="+mn-lt"/>
        </a:defRPr>
      </a:lvl3pPr>
      <a:lvl4pPr marL="601470" indent="-203134" algn="l" defTabSz="1018849" rtl="0" eaLnBrk="1" fontAlgn="base" hangingPunct="1">
        <a:spcBef>
          <a:spcPct val="0"/>
        </a:spcBef>
        <a:spcAft>
          <a:spcPts val="600"/>
        </a:spcAft>
        <a:buFont typeface="Arial" charset="0"/>
        <a:buChar char="•"/>
        <a:defRPr sz="1600">
          <a:solidFill>
            <a:schemeClr val="tx2"/>
          </a:solidFill>
          <a:latin typeface="+mn-lt"/>
        </a:defRPr>
      </a:lvl4pPr>
      <a:lvl5pPr marL="793496" indent="-192027" algn="l" defTabSz="1018849" rtl="0" eaLnBrk="1" fontAlgn="base" hangingPunct="1">
        <a:spcBef>
          <a:spcPct val="0"/>
        </a:spcBef>
        <a:spcAft>
          <a:spcPts val="600"/>
        </a:spcAft>
        <a:buFont typeface="Arial" charset="0"/>
        <a:buChar char="‒"/>
        <a:defRPr sz="1600">
          <a:solidFill>
            <a:schemeClr val="tx2"/>
          </a:solidFill>
          <a:latin typeface="+mn-lt"/>
        </a:defRPr>
      </a:lvl5pPr>
      <a:lvl6pPr marL="1250548" indent="-192027" algn="l" defTabSz="1018849" rtl="0" eaLnBrk="1" fontAlgn="base" hangingPunct="1">
        <a:spcBef>
          <a:spcPct val="0"/>
        </a:spcBef>
        <a:spcAft>
          <a:spcPts val="600"/>
        </a:spcAft>
        <a:buFont typeface="Arial" charset="0"/>
        <a:buChar char="‒"/>
        <a:defRPr sz="1600">
          <a:solidFill>
            <a:schemeClr val="tx2"/>
          </a:solidFill>
          <a:latin typeface="+mn-lt"/>
        </a:defRPr>
      </a:lvl6pPr>
      <a:lvl7pPr marL="1707602" indent="-192027" algn="l" defTabSz="1018849" rtl="0" eaLnBrk="1" fontAlgn="base" hangingPunct="1">
        <a:spcBef>
          <a:spcPct val="0"/>
        </a:spcBef>
        <a:spcAft>
          <a:spcPts val="600"/>
        </a:spcAft>
        <a:buFont typeface="Arial" charset="0"/>
        <a:buChar char="‒"/>
        <a:defRPr sz="1600">
          <a:solidFill>
            <a:schemeClr val="tx2"/>
          </a:solidFill>
          <a:latin typeface="+mn-lt"/>
        </a:defRPr>
      </a:lvl7pPr>
      <a:lvl8pPr marL="2164656" indent="-192027" algn="l" defTabSz="1018849" rtl="0" eaLnBrk="1" fontAlgn="base" hangingPunct="1">
        <a:spcBef>
          <a:spcPct val="0"/>
        </a:spcBef>
        <a:spcAft>
          <a:spcPts val="600"/>
        </a:spcAft>
        <a:buFont typeface="Arial" charset="0"/>
        <a:buChar char="‒"/>
        <a:defRPr sz="1600">
          <a:solidFill>
            <a:schemeClr val="tx2"/>
          </a:solidFill>
          <a:latin typeface="+mn-lt"/>
        </a:defRPr>
      </a:lvl8pPr>
      <a:lvl9pPr marL="2621710" indent="-192027" algn="l" defTabSz="1018849" rtl="0" eaLnBrk="1" fontAlgn="base" hangingPunct="1">
        <a:spcBef>
          <a:spcPct val="0"/>
        </a:spcBef>
        <a:spcAft>
          <a:spcPts val="600"/>
        </a:spcAft>
        <a:buFont typeface="Arial" charset="0"/>
        <a:buChar char="‒"/>
        <a:defRPr sz="1600">
          <a:solidFill>
            <a:schemeClr val="tx2"/>
          </a:solidFill>
          <a:latin typeface="+mn-lt"/>
        </a:defRPr>
      </a:lvl9pPr>
    </p:bodyStyle>
    <p:otherStyle>
      <a:defPPr>
        <a:defRPr lang="en-US"/>
      </a:defPPr>
      <a:lvl1pPr marL="0" algn="l" defTabSz="914108" rtl="0" eaLnBrk="1" latinLnBrk="0" hangingPunct="1">
        <a:defRPr sz="1800" kern="1200">
          <a:solidFill>
            <a:schemeClr val="tx1"/>
          </a:solidFill>
          <a:latin typeface="+mn-lt"/>
          <a:ea typeface="+mn-ea"/>
          <a:cs typeface="+mn-cs"/>
        </a:defRPr>
      </a:lvl1pPr>
      <a:lvl2pPr marL="457053" algn="l" defTabSz="914108" rtl="0" eaLnBrk="1" latinLnBrk="0" hangingPunct="1">
        <a:defRPr sz="1800" kern="1200">
          <a:solidFill>
            <a:schemeClr val="tx1"/>
          </a:solidFill>
          <a:latin typeface="+mn-lt"/>
          <a:ea typeface="+mn-ea"/>
          <a:cs typeface="+mn-cs"/>
        </a:defRPr>
      </a:lvl2pPr>
      <a:lvl3pPr marL="914108" algn="l" defTabSz="914108" rtl="0" eaLnBrk="1" latinLnBrk="0" hangingPunct="1">
        <a:defRPr sz="1800" kern="1200">
          <a:solidFill>
            <a:schemeClr val="tx1"/>
          </a:solidFill>
          <a:latin typeface="+mn-lt"/>
          <a:ea typeface="+mn-ea"/>
          <a:cs typeface="+mn-cs"/>
        </a:defRPr>
      </a:lvl3pPr>
      <a:lvl4pPr marL="1371161" algn="l" defTabSz="914108" rtl="0" eaLnBrk="1" latinLnBrk="0" hangingPunct="1">
        <a:defRPr sz="1800" kern="1200">
          <a:solidFill>
            <a:schemeClr val="tx1"/>
          </a:solidFill>
          <a:latin typeface="+mn-lt"/>
          <a:ea typeface="+mn-ea"/>
          <a:cs typeface="+mn-cs"/>
        </a:defRPr>
      </a:lvl4pPr>
      <a:lvl5pPr marL="1828213" algn="l" defTabSz="914108" rtl="0" eaLnBrk="1" latinLnBrk="0" hangingPunct="1">
        <a:defRPr sz="1800" kern="1200">
          <a:solidFill>
            <a:schemeClr val="tx1"/>
          </a:solidFill>
          <a:latin typeface="+mn-lt"/>
          <a:ea typeface="+mn-ea"/>
          <a:cs typeface="+mn-cs"/>
        </a:defRPr>
      </a:lvl5pPr>
      <a:lvl6pPr marL="2285267" algn="l" defTabSz="914108" rtl="0" eaLnBrk="1" latinLnBrk="0" hangingPunct="1">
        <a:defRPr sz="1800" kern="1200">
          <a:solidFill>
            <a:schemeClr val="tx1"/>
          </a:solidFill>
          <a:latin typeface="+mn-lt"/>
          <a:ea typeface="+mn-ea"/>
          <a:cs typeface="+mn-cs"/>
        </a:defRPr>
      </a:lvl6pPr>
      <a:lvl7pPr marL="2742320" algn="l" defTabSz="914108" rtl="0" eaLnBrk="1" latinLnBrk="0" hangingPunct="1">
        <a:defRPr sz="1800" kern="1200">
          <a:solidFill>
            <a:schemeClr val="tx1"/>
          </a:solidFill>
          <a:latin typeface="+mn-lt"/>
          <a:ea typeface="+mn-ea"/>
          <a:cs typeface="+mn-cs"/>
        </a:defRPr>
      </a:lvl7pPr>
      <a:lvl8pPr marL="3199374" algn="l" defTabSz="914108" rtl="0" eaLnBrk="1" latinLnBrk="0" hangingPunct="1">
        <a:defRPr sz="1800" kern="1200">
          <a:solidFill>
            <a:schemeClr val="tx1"/>
          </a:solidFill>
          <a:latin typeface="+mn-lt"/>
          <a:ea typeface="+mn-ea"/>
          <a:cs typeface="+mn-cs"/>
        </a:defRPr>
      </a:lvl8pPr>
      <a:lvl9pPr marL="3656428" algn="l" defTabSz="914108"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blackWhite">
      <p:bgPr>
        <a:solidFill>
          <a:schemeClr val="bg1"/>
        </a:solidFill>
        <a:effectLst/>
      </p:bgPr>
    </p:bg>
    <p:spTree>
      <p:nvGrpSpPr>
        <p:cNvPr id="1" name=""/>
        <p:cNvGrpSpPr/>
        <p:nvPr/>
      </p:nvGrpSpPr>
      <p:grpSpPr>
        <a:xfrm>
          <a:off x="0" y="0"/>
          <a:ext cx="0" cy="0"/>
          <a:chOff x="0" y="0"/>
          <a:chExt cx="0" cy="0"/>
        </a:xfrm>
      </p:grpSpPr>
      <p:sp>
        <p:nvSpPr>
          <p:cNvPr id="2050" name="MSTSHP_01"/>
          <p:cNvSpPr>
            <a:spLocks noGrp="1" noChangeArrowheads="1"/>
          </p:cNvSpPr>
          <p:nvPr>
            <p:ph type="title"/>
          </p:nvPr>
        </p:nvSpPr>
        <p:spPr bwMode="auto">
          <a:xfrm>
            <a:off x="440124" y="462484"/>
            <a:ext cx="9172753" cy="4138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2051" name="MSTSHP_02"/>
          <p:cNvSpPr>
            <a:spLocks noGrp="1" noChangeArrowheads="1"/>
          </p:cNvSpPr>
          <p:nvPr>
            <p:ph type="body" idx="1"/>
          </p:nvPr>
        </p:nvSpPr>
        <p:spPr bwMode="auto">
          <a:xfrm>
            <a:off x="440124" y="1308263"/>
            <a:ext cx="9172753" cy="5821493"/>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699717" name="Text Box 5"/>
          <p:cNvSpPr txBox="1">
            <a:spLocks noChangeArrowheads="1"/>
          </p:cNvSpPr>
          <p:nvPr/>
        </p:nvSpPr>
        <p:spPr bwMode="auto">
          <a:xfrm>
            <a:off x="4825683" y="7506159"/>
            <a:ext cx="410369" cy="212046"/>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lnSpc>
                <a:spcPct val="106000"/>
              </a:lnSpc>
              <a:spcBef>
                <a:spcPct val="50000"/>
              </a:spcBef>
              <a:buClr>
                <a:srgbClr val="000000"/>
              </a:buClr>
              <a:buSzPct val="65000"/>
              <a:buFont typeface="Wingdings" pitchFamily="2" charset="2"/>
              <a:buNone/>
              <a:defRPr/>
            </a:pPr>
            <a:r>
              <a:rPr lang="en-US" sz="1300" dirty="0">
                <a:solidFill>
                  <a:srgbClr val="000000"/>
                </a:solidFill>
                <a:cs typeface="+mn-cs"/>
              </a:rPr>
              <a:t>- </a:t>
            </a:r>
            <a:fld id="{C5FCBAB0-0729-4542-9C52-700B4FB70CFE}" type="slidenum">
              <a:rPr lang="en-US" sz="1300">
                <a:solidFill>
                  <a:srgbClr val="000000"/>
                </a:solidFill>
                <a:cs typeface="+mn-cs"/>
              </a:rPr>
              <a:pPr algn="ctr" eaLnBrk="0" hangingPunct="0">
                <a:lnSpc>
                  <a:spcPct val="106000"/>
                </a:lnSpc>
                <a:spcBef>
                  <a:spcPct val="50000"/>
                </a:spcBef>
                <a:buClr>
                  <a:srgbClr val="000000"/>
                </a:buClr>
                <a:buSzPct val="65000"/>
                <a:buFont typeface="Wingdings" pitchFamily="2" charset="2"/>
                <a:buNone/>
                <a:defRPr/>
              </a:pPr>
              <a:t>‹#›</a:t>
            </a:fld>
            <a:r>
              <a:rPr lang="en-US" sz="1300" dirty="0">
                <a:solidFill>
                  <a:srgbClr val="000000"/>
                </a:solidFill>
                <a:cs typeface="+mn-cs"/>
              </a:rPr>
              <a:t> -</a:t>
            </a:r>
          </a:p>
        </p:txBody>
      </p:sp>
      <p:sp>
        <p:nvSpPr>
          <p:cNvPr id="3699759" name="Line 47"/>
          <p:cNvSpPr>
            <a:spLocks noChangeShapeType="1"/>
          </p:cNvSpPr>
          <p:nvPr/>
        </p:nvSpPr>
        <p:spPr bwMode="auto">
          <a:xfrm>
            <a:off x="441871" y="910564"/>
            <a:ext cx="9171006" cy="0"/>
          </a:xfrm>
          <a:prstGeom prst="line">
            <a:avLst/>
          </a:prstGeom>
          <a:noFill/>
          <a:ln w="28575">
            <a:solidFill>
              <a:srgbClr val="003399"/>
            </a:solidFill>
            <a:round/>
            <a:headEnd/>
            <a:tailEnd/>
          </a:ln>
          <a:effectLst/>
        </p:spPr>
        <p:txBody>
          <a:bodyPr wrap="none" lIns="101868" tIns="50933" rIns="101868" bIns="50933" anchor="ctr"/>
          <a:lstStyle/>
          <a:p>
            <a:pPr eaLnBrk="0" hangingPunct="0">
              <a:lnSpc>
                <a:spcPct val="106000"/>
              </a:lnSpc>
              <a:spcBef>
                <a:spcPct val="50000"/>
              </a:spcBef>
              <a:buSzPct val="100000"/>
              <a:buFont typeface="Wingdings 2" pitchFamily="18" charset="2"/>
              <a:buNone/>
              <a:defRPr/>
            </a:pPr>
            <a:endParaRPr lang="en-US" sz="1200" dirty="0">
              <a:solidFill>
                <a:srgbClr val="000000"/>
              </a:solidFill>
              <a:cs typeface="+mn-cs"/>
            </a:endParaRPr>
          </a:p>
        </p:txBody>
      </p:sp>
      <p:pic>
        <p:nvPicPr>
          <p:cNvPr id="2054" name="Picture 50" descr="DEL_COL"/>
          <p:cNvPicPr>
            <a:picLocks noChangeArrowheads="1"/>
          </p:cNvPicPr>
          <p:nvPr/>
        </p:nvPicPr>
        <p:blipFill>
          <a:blip r:embed="rId29" cstate="print"/>
          <a:srcRect/>
          <a:stretch>
            <a:fillRect/>
          </a:stretch>
        </p:blipFill>
        <p:spPr bwMode="auto">
          <a:xfrm>
            <a:off x="434885" y="7500459"/>
            <a:ext cx="955349" cy="187152"/>
          </a:xfrm>
          <a:prstGeom prst="rect">
            <a:avLst/>
          </a:prstGeom>
          <a:noFill/>
          <a:ln w="9525">
            <a:noFill/>
            <a:miter lim="800000"/>
            <a:headEnd/>
            <a:tailEnd/>
          </a:ln>
        </p:spPr>
      </p:pic>
      <p:sp>
        <p:nvSpPr>
          <p:cNvPr id="11" name="Line 35"/>
          <p:cNvSpPr>
            <a:spLocks noChangeShapeType="1"/>
          </p:cNvSpPr>
          <p:nvPr/>
        </p:nvSpPr>
        <p:spPr bwMode="gray">
          <a:xfrm>
            <a:off x="431392" y="914163"/>
            <a:ext cx="9191964" cy="0"/>
          </a:xfrm>
          <a:prstGeom prst="line">
            <a:avLst/>
          </a:prstGeom>
          <a:noFill/>
          <a:ln w="19050">
            <a:solidFill>
              <a:schemeClr val="accent1"/>
            </a:solidFill>
            <a:round/>
            <a:headEnd/>
            <a:tailEnd/>
          </a:ln>
          <a:effectLst/>
        </p:spPr>
        <p:txBody>
          <a:bodyPr wrap="none" lIns="101868" tIns="50933" rIns="101868" bIns="50933" anchor="ctr"/>
          <a:lstStyle/>
          <a:p>
            <a:pPr eaLnBrk="0" hangingPunct="0">
              <a:lnSpc>
                <a:spcPct val="106000"/>
              </a:lnSpc>
              <a:spcBef>
                <a:spcPct val="50000"/>
              </a:spcBef>
              <a:buSzPct val="100000"/>
              <a:buFont typeface="Wingdings 2" pitchFamily="18" charset="2"/>
              <a:buNone/>
              <a:defRPr/>
            </a:pPr>
            <a:endParaRPr lang="en-US" sz="1200" dirty="0">
              <a:solidFill>
                <a:srgbClr val="000000"/>
              </a:solidFill>
              <a:cs typeface="+mn-cs"/>
            </a:endParaRPr>
          </a:p>
        </p:txBody>
      </p:sp>
    </p:spTree>
  </p:cSld>
  <p:clrMap bg1="lt1" tx1="dk1" bg2="lt2" tx2="dk2" accent1="accent1" accent2="accent2" accent3="accent3" accent4="accent4" accent5="accent5" accent6="accent6" hlink="hlink" folHlink="folHlink"/>
  <p:sldLayoutIdLst>
    <p:sldLayoutId id="2147483964" r:id="rId1"/>
    <p:sldLayoutId id="2147483965" r:id="rId2"/>
    <p:sldLayoutId id="2147483966" r:id="rId3"/>
    <p:sldLayoutId id="2147483967" r:id="rId4"/>
    <p:sldLayoutId id="2147483968" r:id="rId5"/>
    <p:sldLayoutId id="2147483969" r:id="rId6"/>
    <p:sldLayoutId id="2147483971" r:id="rId7"/>
    <p:sldLayoutId id="2147483972" r:id="rId8"/>
    <p:sldLayoutId id="2147483973" r:id="rId9"/>
    <p:sldLayoutId id="2147483974" r:id="rId10"/>
    <p:sldLayoutId id="2147483975" r:id="rId11"/>
    <p:sldLayoutId id="2147483976" r:id="rId12"/>
    <p:sldLayoutId id="2147483977" r:id="rId13"/>
    <p:sldLayoutId id="2147483978" r:id="rId14"/>
    <p:sldLayoutId id="2147483979" r:id="rId15"/>
    <p:sldLayoutId id="2147483980" r:id="rId16"/>
    <p:sldLayoutId id="2147483981" r:id="rId17"/>
    <p:sldLayoutId id="2147483982" r:id="rId18"/>
    <p:sldLayoutId id="2147483983" r:id="rId19"/>
    <p:sldLayoutId id="2147483984" r:id="rId20"/>
    <p:sldLayoutId id="2147483985" r:id="rId21"/>
    <p:sldLayoutId id="2147483986" r:id="rId22"/>
    <p:sldLayoutId id="2147483987" r:id="rId23"/>
    <p:sldLayoutId id="2147483988" r:id="rId24"/>
    <p:sldLayoutId id="2147483989" r:id="rId25"/>
    <p:sldLayoutId id="2147483990" r:id="rId26"/>
    <p:sldLayoutId id="2147483991" r:id="rId27"/>
  </p:sldLayoutIdLst>
  <p:hf hdr="0" ftr="0" dt="0"/>
  <p:txStyles>
    <p:titleStyle>
      <a:lvl1pPr algn="l" rtl="0" eaLnBrk="0" fontAlgn="base" hangingPunct="0">
        <a:spcBef>
          <a:spcPct val="0"/>
        </a:spcBef>
        <a:spcAft>
          <a:spcPct val="0"/>
        </a:spcAft>
        <a:defRPr sz="2200" b="1">
          <a:solidFill>
            <a:schemeClr val="tx1"/>
          </a:solidFill>
          <a:latin typeface="+mj-lt"/>
          <a:ea typeface="+mj-ea"/>
          <a:cs typeface="+mj-cs"/>
        </a:defRPr>
      </a:lvl1pPr>
      <a:lvl2pPr algn="l" rtl="0" eaLnBrk="0" fontAlgn="base" hangingPunct="0">
        <a:spcBef>
          <a:spcPct val="0"/>
        </a:spcBef>
        <a:spcAft>
          <a:spcPct val="0"/>
        </a:spcAft>
        <a:defRPr sz="2200" b="1">
          <a:solidFill>
            <a:schemeClr val="tx1"/>
          </a:solidFill>
          <a:latin typeface="Arial" charset="0"/>
        </a:defRPr>
      </a:lvl2pPr>
      <a:lvl3pPr algn="l" rtl="0" eaLnBrk="0" fontAlgn="base" hangingPunct="0">
        <a:spcBef>
          <a:spcPct val="0"/>
        </a:spcBef>
        <a:spcAft>
          <a:spcPct val="0"/>
        </a:spcAft>
        <a:defRPr sz="2200" b="1">
          <a:solidFill>
            <a:schemeClr val="tx1"/>
          </a:solidFill>
          <a:latin typeface="Arial" charset="0"/>
        </a:defRPr>
      </a:lvl3pPr>
      <a:lvl4pPr algn="l" rtl="0" eaLnBrk="0" fontAlgn="base" hangingPunct="0">
        <a:spcBef>
          <a:spcPct val="0"/>
        </a:spcBef>
        <a:spcAft>
          <a:spcPct val="0"/>
        </a:spcAft>
        <a:defRPr sz="2200" b="1">
          <a:solidFill>
            <a:schemeClr val="tx1"/>
          </a:solidFill>
          <a:latin typeface="Arial" charset="0"/>
        </a:defRPr>
      </a:lvl4pPr>
      <a:lvl5pPr algn="l" rtl="0" eaLnBrk="0" fontAlgn="base" hangingPunct="0">
        <a:spcBef>
          <a:spcPct val="0"/>
        </a:spcBef>
        <a:spcAft>
          <a:spcPct val="0"/>
        </a:spcAft>
        <a:defRPr sz="2200" b="1">
          <a:solidFill>
            <a:schemeClr val="tx1"/>
          </a:solidFill>
          <a:latin typeface="Arial" charset="0"/>
        </a:defRPr>
      </a:lvl5pPr>
      <a:lvl6pPr marL="509340" algn="l" rtl="0" eaLnBrk="1" fontAlgn="base" hangingPunct="1">
        <a:spcBef>
          <a:spcPct val="0"/>
        </a:spcBef>
        <a:spcAft>
          <a:spcPct val="0"/>
        </a:spcAft>
        <a:defRPr sz="2200" b="1">
          <a:solidFill>
            <a:schemeClr val="tx1"/>
          </a:solidFill>
          <a:latin typeface="Arial" charset="0"/>
        </a:defRPr>
      </a:lvl6pPr>
      <a:lvl7pPr marL="1018681" algn="l" rtl="0" eaLnBrk="1" fontAlgn="base" hangingPunct="1">
        <a:spcBef>
          <a:spcPct val="0"/>
        </a:spcBef>
        <a:spcAft>
          <a:spcPct val="0"/>
        </a:spcAft>
        <a:defRPr sz="2200" b="1">
          <a:solidFill>
            <a:schemeClr val="tx1"/>
          </a:solidFill>
          <a:latin typeface="Arial" charset="0"/>
        </a:defRPr>
      </a:lvl7pPr>
      <a:lvl8pPr marL="1528021" algn="l" rtl="0" eaLnBrk="1" fontAlgn="base" hangingPunct="1">
        <a:spcBef>
          <a:spcPct val="0"/>
        </a:spcBef>
        <a:spcAft>
          <a:spcPct val="0"/>
        </a:spcAft>
        <a:defRPr sz="2200" b="1">
          <a:solidFill>
            <a:schemeClr val="tx1"/>
          </a:solidFill>
          <a:latin typeface="Arial" charset="0"/>
        </a:defRPr>
      </a:lvl8pPr>
      <a:lvl9pPr marL="2037362" algn="l" rtl="0" eaLnBrk="1" fontAlgn="base" hangingPunct="1">
        <a:spcBef>
          <a:spcPct val="0"/>
        </a:spcBef>
        <a:spcAft>
          <a:spcPct val="0"/>
        </a:spcAft>
        <a:defRPr sz="2200" b="1">
          <a:solidFill>
            <a:schemeClr val="tx1"/>
          </a:solidFill>
          <a:latin typeface="Arial" charset="0"/>
        </a:defRPr>
      </a:lvl9pPr>
    </p:titleStyle>
    <p:bodyStyle>
      <a:lvl1pPr marL="382005" indent="-382005" algn="l" rtl="0" eaLnBrk="0" fontAlgn="base" hangingPunct="0">
        <a:lnSpc>
          <a:spcPct val="106000"/>
        </a:lnSpc>
        <a:spcBef>
          <a:spcPct val="40000"/>
        </a:spcBef>
        <a:spcAft>
          <a:spcPct val="0"/>
        </a:spcAft>
        <a:buClr>
          <a:schemeClr val="tx1"/>
        </a:buClr>
        <a:buSzPct val="80000"/>
        <a:buFont typeface="Wingdings" pitchFamily="2" charset="2"/>
        <a:defRPr sz="1600">
          <a:solidFill>
            <a:schemeClr val="tx1"/>
          </a:solidFill>
          <a:latin typeface="+mn-lt"/>
          <a:ea typeface="+mn-ea"/>
          <a:cs typeface="+mn-cs"/>
        </a:defRPr>
      </a:lvl1pPr>
      <a:lvl2pPr marL="252902" indent="-251133" algn="l" rtl="0" eaLnBrk="0" fontAlgn="base" hangingPunct="0">
        <a:lnSpc>
          <a:spcPct val="106000"/>
        </a:lnSpc>
        <a:spcBef>
          <a:spcPct val="40000"/>
        </a:spcBef>
        <a:spcAft>
          <a:spcPct val="0"/>
        </a:spcAft>
        <a:buClr>
          <a:schemeClr val="tx1"/>
        </a:buClr>
        <a:buFont typeface="Wingdings 2" pitchFamily="18" charset="2"/>
        <a:buChar char="¡"/>
        <a:defRPr sz="1600">
          <a:solidFill>
            <a:schemeClr val="tx1"/>
          </a:solidFill>
          <a:latin typeface="+mn-lt"/>
        </a:defRPr>
      </a:lvl2pPr>
      <a:lvl3pPr marL="509340" indent="-254670" algn="l" rtl="0" eaLnBrk="0" fontAlgn="base" hangingPunct="0">
        <a:lnSpc>
          <a:spcPct val="106000"/>
        </a:lnSpc>
        <a:spcBef>
          <a:spcPct val="20000"/>
        </a:spcBef>
        <a:spcAft>
          <a:spcPct val="0"/>
        </a:spcAft>
        <a:buClr>
          <a:schemeClr val="tx1"/>
        </a:buClr>
        <a:buFont typeface="Arial" charset="0"/>
        <a:buChar char="–"/>
        <a:defRPr sz="1300">
          <a:solidFill>
            <a:schemeClr val="tx1"/>
          </a:solidFill>
          <a:latin typeface="+mn-lt"/>
        </a:defRPr>
      </a:lvl3pPr>
      <a:lvl4pPr marL="758706" indent="-247595" algn="l" rtl="0" eaLnBrk="0" fontAlgn="base" hangingPunct="0">
        <a:lnSpc>
          <a:spcPct val="106000"/>
        </a:lnSpc>
        <a:spcBef>
          <a:spcPct val="20000"/>
        </a:spcBef>
        <a:spcAft>
          <a:spcPct val="0"/>
        </a:spcAft>
        <a:buClr>
          <a:schemeClr val="tx1"/>
        </a:buClr>
        <a:buChar char="•"/>
        <a:defRPr sz="1300">
          <a:solidFill>
            <a:schemeClr val="tx1"/>
          </a:solidFill>
          <a:latin typeface="+mn-lt"/>
        </a:defRPr>
      </a:lvl4pPr>
      <a:lvl5pPr marL="1918870" indent="-263513" algn="l" rtl="0" eaLnBrk="0" fontAlgn="base" hangingPunct="0">
        <a:spcBef>
          <a:spcPct val="20000"/>
        </a:spcBef>
        <a:spcAft>
          <a:spcPct val="0"/>
        </a:spcAft>
        <a:buClr>
          <a:schemeClr val="tx1"/>
        </a:buClr>
        <a:buChar char="–"/>
        <a:defRPr sz="1300">
          <a:solidFill>
            <a:schemeClr val="tx1"/>
          </a:solidFill>
          <a:latin typeface="+mn-lt"/>
        </a:defRPr>
      </a:lvl5pPr>
      <a:lvl6pPr marL="2428211" indent="-263513" algn="l" rtl="0" eaLnBrk="1" fontAlgn="base" hangingPunct="1">
        <a:spcBef>
          <a:spcPct val="20000"/>
        </a:spcBef>
        <a:spcAft>
          <a:spcPct val="0"/>
        </a:spcAft>
        <a:buClr>
          <a:schemeClr val="tx1"/>
        </a:buClr>
        <a:buChar char="–"/>
        <a:defRPr sz="1300">
          <a:solidFill>
            <a:schemeClr val="tx1"/>
          </a:solidFill>
          <a:latin typeface="+mn-lt"/>
        </a:defRPr>
      </a:lvl6pPr>
      <a:lvl7pPr marL="2937549" indent="-263513" algn="l" rtl="0" eaLnBrk="1" fontAlgn="base" hangingPunct="1">
        <a:spcBef>
          <a:spcPct val="20000"/>
        </a:spcBef>
        <a:spcAft>
          <a:spcPct val="0"/>
        </a:spcAft>
        <a:buClr>
          <a:schemeClr val="tx1"/>
        </a:buClr>
        <a:buChar char="–"/>
        <a:defRPr sz="1300">
          <a:solidFill>
            <a:schemeClr val="tx1"/>
          </a:solidFill>
          <a:latin typeface="+mn-lt"/>
        </a:defRPr>
      </a:lvl7pPr>
      <a:lvl8pPr marL="3446890" indent="-263513" algn="l" rtl="0" eaLnBrk="1" fontAlgn="base" hangingPunct="1">
        <a:spcBef>
          <a:spcPct val="20000"/>
        </a:spcBef>
        <a:spcAft>
          <a:spcPct val="0"/>
        </a:spcAft>
        <a:buClr>
          <a:schemeClr val="tx1"/>
        </a:buClr>
        <a:buChar char="–"/>
        <a:defRPr sz="1300">
          <a:solidFill>
            <a:schemeClr val="tx1"/>
          </a:solidFill>
          <a:latin typeface="+mn-lt"/>
        </a:defRPr>
      </a:lvl8pPr>
      <a:lvl9pPr marL="3956231" indent="-263513" algn="l" rtl="0" eaLnBrk="1" fontAlgn="base" hangingPunct="1">
        <a:spcBef>
          <a:spcPct val="20000"/>
        </a:spcBef>
        <a:spcAft>
          <a:spcPct val="0"/>
        </a:spcAft>
        <a:buClr>
          <a:schemeClr val="tx1"/>
        </a:buClr>
        <a:buChar char="–"/>
        <a:defRPr sz="1300">
          <a:solidFill>
            <a:schemeClr val="tx1"/>
          </a:solidFill>
          <a:latin typeface="+mn-lt"/>
        </a:defRPr>
      </a:lvl9pPr>
    </p:bodyStyle>
    <p:otherStyle>
      <a:defPPr>
        <a:defRPr lang="en-US"/>
      </a:defPPr>
      <a:lvl1pPr marL="0" algn="l" defTabSz="1018681" rtl="0" eaLnBrk="1" latinLnBrk="0" hangingPunct="1">
        <a:defRPr sz="2000" kern="1200">
          <a:solidFill>
            <a:schemeClr val="tx1"/>
          </a:solidFill>
          <a:latin typeface="+mn-lt"/>
          <a:ea typeface="+mn-ea"/>
          <a:cs typeface="+mn-cs"/>
        </a:defRPr>
      </a:lvl1pPr>
      <a:lvl2pPr marL="509340" algn="l" defTabSz="1018681" rtl="0" eaLnBrk="1" latinLnBrk="0" hangingPunct="1">
        <a:defRPr sz="2000" kern="1200">
          <a:solidFill>
            <a:schemeClr val="tx1"/>
          </a:solidFill>
          <a:latin typeface="+mn-lt"/>
          <a:ea typeface="+mn-ea"/>
          <a:cs typeface="+mn-cs"/>
        </a:defRPr>
      </a:lvl2pPr>
      <a:lvl3pPr marL="1018681" algn="l" defTabSz="1018681" rtl="0" eaLnBrk="1" latinLnBrk="0" hangingPunct="1">
        <a:defRPr sz="2000" kern="1200">
          <a:solidFill>
            <a:schemeClr val="tx1"/>
          </a:solidFill>
          <a:latin typeface="+mn-lt"/>
          <a:ea typeface="+mn-ea"/>
          <a:cs typeface="+mn-cs"/>
        </a:defRPr>
      </a:lvl3pPr>
      <a:lvl4pPr marL="1528021" algn="l" defTabSz="1018681" rtl="0" eaLnBrk="1" latinLnBrk="0" hangingPunct="1">
        <a:defRPr sz="2000" kern="1200">
          <a:solidFill>
            <a:schemeClr val="tx1"/>
          </a:solidFill>
          <a:latin typeface="+mn-lt"/>
          <a:ea typeface="+mn-ea"/>
          <a:cs typeface="+mn-cs"/>
        </a:defRPr>
      </a:lvl4pPr>
      <a:lvl5pPr marL="2037362" algn="l" defTabSz="1018681" rtl="0" eaLnBrk="1" latinLnBrk="0" hangingPunct="1">
        <a:defRPr sz="2000" kern="1200">
          <a:solidFill>
            <a:schemeClr val="tx1"/>
          </a:solidFill>
          <a:latin typeface="+mn-lt"/>
          <a:ea typeface="+mn-ea"/>
          <a:cs typeface="+mn-cs"/>
        </a:defRPr>
      </a:lvl5pPr>
      <a:lvl6pPr marL="2546700" algn="l" defTabSz="1018681" rtl="0" eaLnBrk="1" latinLnBrk="0" hangingPunct="1">
        <a:defRPr sz="2000" kern="1200">
          <a:solidFill>
            <a:schemeClr val="tx1"/>
          </a:solidFill>
          <a:latin typeface="+mn-lt"/>
          <a:ea typeface="+mn-ea"/>
          <a:cs typeface="+mn-cs"/>
        </a:defRPr>
      </a:lvl6pPr>
      <a:lvl7pPr marL="3056043" algn="l" defTabSz="1018681" rtl="0" eaLnBrk="1" latinLnBrk="0" hangingPunct="1">
        <a:defRPr sz="2000" kern="1200">
          <a:solidFill>
            <a:schemeClr val="tx1"/>
          </a:solidFill>
          <a:latin typeface="+mn-lt"/>
          <a:ea typeface="+mn-ea"/>
          <a:cs typeface="+mn-cs"/>
        </a:defRPr>
      </a:lvl7pPr>
      <a:lvl8pPr marL="3565382" algn="l" defTabSz="1018681" rtl="0" eaLnBrk="1" latinLnBrk="0" hangingPunct="1">
        <a:defRPr sz="2000" kern="1200">
          <a:solidFill>
            <a:schemeClr val="tx1"/>
          </a:solidFill>
          <a:latin typeface="+mn-lt"/>
          <a:ea typeface="+mn-ea"/>
          <a:cs typeface="+mn-cs"/>
        </a:defRPr>
      </a:lvl8pPr>
      <a:lvl9pPr marL="4074721" algn="l" defTabSz="1018681" rtl="0" eaLnBrk="1" latinLnBrk="0" hangingPunct="1">
        <a:defRPr sz="20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blackWhite">
      <p:bgPr>
        <a:solidFill>
          <a:schemeClr val="bg1"/>
        </a:solidFill>
        <a:effectLst/>
      </p:bgPr>
    </p:bg>
    <p:spTree>
      <p:nvGrpSpPr>
        <p:cNvPr id="1" name=""/>
        <p:cNvGrpSpPr/>
        <p:nvPr/>
      </p:nvGrpSpPr>
      <p:grpSpPr>
        <a:xfrm>
          <a:off x="0" y="0"/>
          <a:ext cx="0" cy="0"/>
          <a:chOff x="0" y="0"/>
          <a:chExt cx="0" cy="0"/>
        </a:xfrm>
      </p:grpSpPr>
      <p:sp>
        <p:nvSpPr>
          <p:cNvPr id="7170" name="MSTSHP_01"/>
          <p:cNvSpPr>
            <a:spLocks noGrp="1" noChangeArrowheads="1"/>
          </p:cNvSpPr>
          <p:nvPr>
            <p:ph type="title"/>
          </p:nvPr>
        </p:nvSpPr>
        <p:spPr bwMode="auto">
          <a:xfrm>
            <a:off x="440124" y="462483"/>
            <a:ext cx="9172753" cy="4138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7171" name="MSTSHP_02"/>
          <p:cNvSpPr>
            <a:spLocks noGrp="1" noChangeArrowheads="1"/>
          </p:cNvSpPr>
          <p:nvPr>
            <p:ph type="body" idx="1"/>
          </p:nvPr>
        </p:nvSpPr>
        <p:spPr bwMode="auto">
          <a:xfrm>
            <a:off x="440124" y="1308263"/>
            <a:ext cx="9172753" cy="5821493"/>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699717" name="Text Box 5"/>
          <p:cNvSpPr txBox="1">
            <a:spLocks noChangeArrowheads="1"/>
          </p:cNvSpPr>
          <p:nvPr/>
        </p:nvSpPr>
        <p:spPr bwMode="auto">
          <a:xfrm>
            <a:off x="4825683" y="7506158"/>
            <a:ext cx="410369" cy="212046"/>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lnSpc>
                <a:spcPct val="106000"/>
              </a:lnSpc>
              <a:spcBef>
                <a:spcPct val="50000"/>
              </a:spcBef>
              <a:buClr>
                <a:srgbClr val="000000"/>
              </a:buClr>
              <a:buSzPct val="65000"/>
              <a:buFont typeface="Wingdings" pitchFamily="2" charset="2"/>
              <a:buNone/>
              <a:defRPr/>
            </a:pPr>
            <a:r>
              <a:rPr lang="en-US" sz="1300" dirty="0">
                <a:solidFill>
                  <a:srgbClr val="000000"/>
                </a:solidFill>
                <a:cs typeface="+mn-cs"/>
              </a:rPr>
              <a:t>- </a:t>
            </a:r>
            <a:fld id="{6549D9E1-3392-4D98-93A7-4F79DAE8C238}" type="slidenum">
              <a:rPr lang="en-US" sz="1300">
                <a:solidFill>
                  <a:srgbClr val="000000"/>
                </a:solidFill>
                <a:cs typeface="+mn-cs"/>
              </a:rPr>
              <a:pPr algn="ctr" eaLnBrk="0" hangingPunct="0">
                <a:lnSpc>
                  <a:spcPct val="106000"/>
                </a:lnSpc>
                <a:spcBef>
                  <a:spcPct val="50000"/>
                </a:spcBef>
                <a:buClr>
                  <a:srgbClr val="000000"/>
                </a:buClr>
                <a:buSzPct val="65000"/>
                <a:buFont typeface="Wingdings" pitchFamily="2" charset="2"/>
                <a:buNone/>
                <a:defRPr/>
              </a:pPr>
              <a:t>‹#›</a:t>
            </a:fld>
            <a:r>
              <a:rPr lang="en-US" sz="1300" dirty="0">
                <a:solidFill>
                  <a:srgbClr val="000000"/>
                </a:solidFill>
                <a:cs typeface="+mn-cs"/>
              </a:rPr>
              <a:t> -</a:t>
            </a:r>
          </a:p>
        </p:txBody>
      </p:sp>
      <p:sp>
        <p:nvSpPr>
          <p:cNvPr id="3699759" name="Line 47"/>
          <p:cNvSpPr>
            <a:spLocks noChangeShapeType="1"/>
          </p:cNvSpPr>
          <p:nvPr/>
        </p:nvSpPr>
        <p:spPr bwMode="auto">
          <a:xfrm>
            <a:off x="441871" y="910564"/>
            <a:ext cx="9171006" cy="0"/>
          </a:xfrm>
          <a:prstGeom prst="line">
            <a:avLst/>
          </a:prstGeom>
          <a:noFill/>
          <a:ln w="28575">
            <a:solidFill>
              <a:srgbClr val="003399"/>
            </a:solidFill>
            <a:round/>
            <a:headEnd/>
            <a:tailEnd/>
          </a:ln>
          <a:effectLst/>
        </p:spPr>
        <p:txBody>
          <a:bodyPr wrap="none" lIns="101885" tIns="50941" rIns="101885" bIns="50941" anchor="ctr"/>
          <a:lstStyle/>
          <a:p>
            <a:pPr eaLnBrk="0" hangingPunct="0">
              <a:lnSpc>
                <a:spcPct val="106000"/>
              </a:lnSpc>
              <a:spcBef>
                <a:spcPct val="50000"/>
              </a:spcBef>
              <a:buSzPct val="100000"/>
              <a:buFont typeface="Wingdings 2" pitchFamily="18" charset="2"/>
              <a:buNone/>
              <a:defRPr/>
            </a:pPr>
            <a:endParaRPr lang="en-US" sz="1200" dirty="0">
              <a:solidFill>
                <a:srgbClr val="000000"/>
              </a:solidFill>
              <a:cs typeface="+mn-cs"/>
            </a:endParaRPr>
          </a:p>
        </p:txBody>
      </p:sp>
      <p:pic>
        <p:nvPicPr>
          <p:cNvPr id="7174" name="Picture 50" descr="DEL_COL"/>
          <p:cNvPicPr>
            <a:picLocks noChangeArrowheads="1"/>
          </p:cNvPicPr>
          <p:nvPr/>
        </p:nvPicPr>
        <p:blipFill>
          <a:blip r:embed="rId28" cstate="print"/>
          <a:srcRect/>
          <a:stretch>
            <a:fillRect/>
          </a:stretch>
        </p:blipFill>
        <p:spPr bwMode="auto">
          <a:xfrm>
            <a:off x="434885" y="7500459"/>
            <a:ext cx="955349" cy="187152"/>
          </a:xfrm>
          <a:prstGeom prst="rect">
            <a:avLst/>
          </a:prstGeom>
          <a:noFill/>
          <a:ln w="9525">
            <a:noFill/>
            <a:miter lim="800000"/>
            <a:headEnd/>
            <a:tailEnd/>
          </a:ln>
        </p:spPr>
      </p:pic>
      <p:sp>
        <p:nvSpPr>
          <p:cNvPr id="11" name="Line 35"/>
          <p:cNvSpPr>
            <a:spLocks noChangeShapeType="1"/>
          </p:cNvSpPr>
          <p:nvPr/>
        </p:nvSpPr>
        <p:spPr bwMode="gray">
          <a:xfrm>
            <a:off x="431392" y="914163"/>
            <a:ext cx="9191964" cy="0"/>
          </a:xfrm>
          <a:prstGeom prst="line">
            <a:avLst/>
          </a:prstGeom>
          <a:noFill/>
          <a:ln w="19050">
            <a:solidFill>
              <a:schemeClr val="accent1"/>
            </a:solidFill>
            <a:round/>
            <a:headEnd/>
            <a:tailEnd/>
          </a:ln>
          <a:effectLst/>
        </p:spPr>
        <p:txBody>
          <a:bodyPr wrap="none" lIns="101885" tIns="50941" rIns="101885" bIns="50941" anchor="ctr"/>
          <a:lstStyle/>
          <a:p>
            <a:pPr eaLnBrk="0" hangingPunct="0">
              <a:lnSpc>
                <a:spcPct val="106000"/>
              </a:lnSpc>
              <a:spcBef>
                <a:spcPct val="50000"/>
              </a:spcBef>
              <a:buSzPct val="100000"/>
              <a:buFont typeface="Wingdings 2" pitchFamily="18" charset="2"/>
              <a:buNone/>
              <a:defRPr/>
            </a:pPr>
            <a:endParaRPr lang="en-US" sz="1200" dirty="0">
              <a:solidFill>
                <a:srgbClr val="000000"/>
              </a:solidFill>
              <a:cs typeface="+mn-cs"/>
            </a:endParaRPr>
          </a:p>
        </p:txBody>
      </p:sp>
    </p:spTree>
  </p:cSld>
  <p:clrMap bg1="lt1" tx1="dk1" bg2="lt2" tx2="dk2" accent1="accent1" accent2="accent2" accent3="accent3" accent4="accent4" accent5="accent5" accent6="accent6" hlink="hlink" folHlink="folHlink"/>
  <p:sldLayoutIdLst>
    <p:sldLayoutId id="2147483993" r:id="rId1"/>
    <p:sldLayoutId id="2147483994" r:id="rId2"/>
    <p:sldLayoutId id="2147483995" r:id="rId3"/>
    <p:sldLayoutId id="2147483996" r:id="rId4"/>
    <p:sldLayoutId id="2147483997" r:id="rId5"/>
    <p:sldLayoutId id="2147483998" r:id="rId6"/>
    <p:sldLayoutId id="2147484000" r:id="rId7"/>
    <p:sldLayoutId id="2147484001" r:id="rId8"/>
    <p:sldLayoutId id="2147484002" r:id="rId9"/>
    <p:sldLayoutId id="2147484004" r:id="rId10"/>
    <p:sldLayoutId id="2147484005" r:id="rId11"/>
    <p:sldLayoutId id="2147484006" r:id="rId12"/>
    <p:sldLayoutId id="2147484007" r:id="rId13"/>
    <p:sldLayoutId id="2147484008" r:id="rId14"/>
    <p:sldLayoutId id="2147484009" r:id="rId15"/>
    <p:sldLayoutId id="2147484010" r:id="rId16"/>
    <p:sldLayoutId id="2147484011" r:id="rId17"/>
    <p:sldLayoutId id="2147484012" r:id="rId18"/>
    <p:sldLayoutId id="2147484013" r:id="rId19"/>
    <p:sldLayoutId id="2147484014" r:id="rId20"/>
    <p:sldLayoutId id="2147484015" r:id="rId21"/>
    <p:sldLayoutId id="2147484016" r:id="rId22"/>
    <p:sldLayoutId id="2147484017" r:id="rId23"/>
    <p:sldLayoutId id="2147484018" r:id="rId24"/>
    <p:sldLayoutId id="2147484019" r:id="rId25"/>
    <p:sldLayoutId id="2147484020" r:id="rId26"/>
  </p:sldLayoutIdLst>
  <p:hf hdr="0" ftr="0" dt="0"/>
  <p:txStyles>
    <p:titleStyle>
      <a:lvl1pPr algn="l" rtl="0" eaLnBrk="0" fontAlgn="base" hangingPunct="0">
        <a:spcBef>
          <a:spcPct val="0"/>
        </a:spcBef>
        <a:spcAft>
          <a:spcPct val="0"/>
        </a:spcAft>
        <a:defRPr sz="2200" b="1">
          <a:solidFill>
            <a:schemeClr val="tx1"/>
          </a:solidFill>
          <a:latin typeface="+mj-lt"/>
          <a:ea typeface="+mj-ea"/>
          <a:cs typeface="+mj-cs"/>
        </a:defRPr>
      </a:lvl1pPr>
      <a:lvl2pPr algn="l" rtl="0" eaLnBrk="0" fontAlgn="base" hangingPunct="0">
        <a:spcBef>
          <a:spcPct val="0"/>
        </a:spcBef>
        <a:spcAft>
          <a:spcPct val="0"/>
        </a:spcAft>
        <a:defRPr sz="2200" b="1">
          <a:solidFill>
            <a:schemeClr val="tx1"/>
          </a:solidFill>
          <a:latin typeface="Arial" charset="0"/>
        </a:defRPr>
      </a:lvl2pPr>
      <a:lvl3pPr algn="l" rtl="0" eaLnBrk="0" fontAlgn="base" hangingPunct="0">
        <a:spcBef>
          <a:spcPct val="0"/>
        </a:spcBef>
        <a:spcAft>
          <a:spcPct val="0"/>
        </a:spcAft>
        <a:defRPr sz="2200" b="1">
          <a:solidFill>
            <a:schemeClr val="tx1"/>
          </a:solidFill>
          <a:latin typeface="Arial" charset="0"/>
        </a:defRPr>
      </a:lvl3pPr>
      <a:lvl4pPr algn="l" rtl="0" eaLnBrk="0" fontAlgn="base" hangingPunct="0">
        <a:spcBef>
          <a:spcPct val="0"/>
        </a:spcBef>
        <a:spcAft>
          <a:spcPct val="0"/>
        </a:spcAft>
        <a:defRPr sz="2200" b="1">
          <a:solidFill>
            <a:schemeClr val="tx1"/>
          </a:solidFill>
          <a:latin typeface="Arial" charset="0"/>
        </a:defRPr>
      </a:lvl4pPr>
      <a:lvl5pPr algn="l" rtl="0" eaLnBrk="0" fontAlgn="base" hangingPunct="0">
        <a:spcBef>
          <a:spcPct val="0"/>
        </a:spcBef>
        <a:spcAft>
          <a:spcPct val="0"/>
        </a:spcAft>
        <a:defRPr sz="2200" b="1">
          <a:solidFill>
            <a:schemeClr val="tx1"/>
          </a:solidFill>
          <a:latin typeface="Arial" charset="0"/>
        </a:defRPr>
      </a:lvl5pPr>
      <a:lvl6pPr marL="509422" algn="l" rtl="0" eaLnBrk="1" fontAlgn="base" hangingPunct="1">
        <a:spcBef>
          <a:spcPct val="0"/>
        </a:spcBef>
        <a:spcAft>
          <a:spcPct val="0"/>
        </a:spcAft>
        <a:defRPr sz="2200" b="1">
          <a:solidFill>
            <a:schemeClr val="tx1"/>
          </a:solidFill>
          <a:latin typeface="Arial" charset="0"/>
        </a:defRPr>
      </a:lvl6pPr>
      <a:lvl7pPr marL="1018844" algn="l" rtl="0" eaLnBrk="1" fontAlgn="base" hangingPunct="1">
        <a:spcBef>
          <a:spcPct val="0"/>
        </a:spcBef>
        <a:spcAft>
          <a:spcPct val="0"/>
        </a:spcAft>
        <a:defRPr sz="2200" b="1">
          <a:solidFill>
            <a:schemeClr val="tx1"/>
          </a:solidFill>
          <a:latin typeface="Arial" charset="0"/>
        </a:defRPr>
      </a:lvl7pPr>
      <a:lvl8pPr marL="1528266" algn="l" rtl="0" eaLnBrk="1" fontAlgn="base" hangingPunct="1">
        <a:spcBef>
          <a:spcPct val="0"/>
        </a:spcBef>
        <a:spcAft>
          <a:spcPct val="0"/>
        </a:spcAft>
        <a:defRPr sz="2200" b="1">
          <a:solidFill>
            <a:schemeClr val="tx1"/>
          </a:solidFill>
          <a:latin typeface="Arial" charset="0"/>
        </a:defRPr>
      </a:lvl8pPr>
      <a:lvl9pPr marL="2037688" algn="l" rtl="0" eaLnBrk="1" fontAlgn="base" hangingPunct="1">
        <a:spcBef>
          <a:spcPct val="0"/>
        </a:spcBef>
        <a:spcAft>
          <a:spcPct val="0"/>
        </a:spcAft>
        <a:defRPr sz="2200" b="1">
          <a:solidFill>
            <a:schemeClr val="tx1"/>
          </a:solidFill>
          <a:latin typeface="Arial" charset="0"/>
        </a:defRPr>
      </a:lvl9pPr>
    </p:titleStyle>
    <p:bodyStyle>
      <a:lvl1pPr marL="382066" indent="-382066" algn="l" rtl="0" eaLnBrk="0" fontAlgn="base" hangingPunct="0">
        <a:lnSpc>
          <a:spcPct val="106000"/>
        </a:lnSpc>
        <a:spcBef>
          <a:spcPct val="40000"/>
        </a:spcBef>
        <a:spcAft>
          <a:spcPct val="0"/>
        </a:spcAft>
        <a:buClr>
          <a:schemeClr val="tx1"/>
        </a:buClr>
        <a:buSzPct val="80000"/>
        <a:buFont typeface="Wingdings" pitchFamily="2" charset="2"/>
        <a:defRPr sz="1600">
          <a:solidFill>
            <a:schemeClr val="tx1"/>
          </a:solidFill>
          <a:latin typeface="+mn-lt"/>
          <a:ea typeface="+mn-ea"/>
          <a:cs typeface="+mn-cs"/>
        </a:defRPr>
      </a:lvl1pPr>
      <a:lvl2pPr marL="252942" indent="-251174" algn="l" rtl="0" eaLnBrk="0" fontAlgn="base" hangingPunct="0">
        <a:lnSpc>
          <a:spcPct val="106000"/>
        </a:lnSpc>
        <a:spcBef>
          <a:spcPct val="40000"/>
        </a:spcBef>
        <a:spcAft>
          <a:spcPct val="0"/>
        </a:spcAft>
        <a:buClr>
          <a:schemeClr val="tx1"/>
        </a:buClr>
        <a:buFont typeface="Wingdings 2" pitchFamily="18" charset="2"/>
        <a:buChar char="¡"/>
        <a:defRPr sz="1600">
          <a:solidFill>
            <a:schemeClr val="tx1"/>
          </a:solidFill>
          <a:latin typeface="+mn-lt"/>
        </a:defRPr>
      </a:lvl2pPr>
      <a:lvl3pPr marL="509422" indent="-254711" algn="l" rtl="0" eaLnBrk="0" fontAlgn="base" hangingPunct="0">
        <a:lnSpc>
          <a:spcPct val="106000"/>
        </a:lnSpc>
        <a:spcBef>
          <a:spcPct val="20000"/>
        </a:spcBef>
        <a:spcAft>
          <a:spcPct val="0"/>
        </a:spcAft>
        <a:buClr>
          <a:schemeClr val="tx1"/>
        </a:buClr>
        <a:buFont typeface="Arial" charset="0"/>
        <a:buChar char="–"/>
        <a:defRPr sz="1300">
          <a:solidFill>
            <a:schemeClr val="tx1"/>
          </a:solidFill>
          <a:latin typeface="+mn-lt"/>
        </a:defRPr>
      </a:lvl3pPr>
      <a:lvl4pPr marL="758827" indent="-247635" algn="l" rtl="0" eaLnBrk="0" fontAlgn="base" hangingPunct="0">
        <a:lnSpc>
          <a:spcPct val="106000"/>
        </a:lnSpc>
        <a:spcBef>
          <a:spcPct val="20000"/>
        </a:spcBef>
        <a:spcAft>
          <a:spcPct val="0"/>
        </a:spcAft>
        <a:buClr>
          <a:schemeClr val="tx1"/>
        </a:buClr>
        <a:buChar char="•"/>
        <a:defRPr sz="1300">
          <a:solidFill>
            <a:schemeClr val="tx1"/>
          </a:solidFill>
          <a:latin typeface="+mn-lt"/>
        </a:defRPr>
      </a:lvl4pPr>
      <a:lvl5pPr marL="1919177" indent="-263556" algn="l" rtl="0" eaLnBrk="0" fontAlgn="base" hangingPunct="0">
        <a:spcBef>
          <a:spcPct val="20000"/>
        </a:spcBef>
        <a:spcAft>
          <a:spcPct val="0"/>
        </a:spcAft>
        <a:buClr>
          <a:schemeClr val="tx1"/>
        </a:buClr>
        <a:buChar char="–"/>
        <a:defRPr sz="1300">
          <a:solidFill>
            <a:schemeClr val="tx1"/>
          </a:solidFill>
          <a:latin typeface="+mn-lt"/>
        </a:defRPr>
      </a:lvl5pPr>
      <a:lvl6pPr marL="2428600" indent="-263556" algn="l" rtl="0" eaLnBrk="1" fontAlgn="base" hangingPunct="1">
        <a:spcBef>
          <a:spcPct val="20000"/>
        </a:spcBef>
        <a:spcAft>
          <a:spcPct val="0"/>
        </a:spcAft>
        <a:buClr>
          <a:schemeClr val="tx1"/>
        </a:buClr>
        <a:buChar char="–"/>
        <a:defRPr sz="1300">
          <a:solidFill>
            <a:schemeClr val="tx1"/>
          </a:solidFill>
          <a:latin typeface="+mn-lt"/>
        </a:defRPr>
      </a:lvl6pPr>
      <a:lvl7pPr marL="2938021" indent="-263556" algn="l" rtl="0" eaLnBrk="1" fontAlgn="base" hangingPunct="1">
        <a:spcBef>
          <a:spcPct val="20000"/>
        </a:spcBef>
        <a:spcAft>
          <a:spcPct val="0"/>
        </a:spcAft>
        <a:buClr>
          <a:schemeClr val="tx1"/>
        </a:buClr>
        <a:buChar char="–"/>
        <a:defRPr sz="1300">
          <a:solidFill>
            <a:schemeClr val="tx1"/>
          </a:solidFill>
          <a:latin typeface="+mn-lt"/>
        </a:defRPr>
      </a:lvl7pPr>
      <a:lvl8pPr marL="3447443" indent="-263556" algn="l" rtl="0" eaLnBrk="1" fontAlgn="base" hangingPunct="1">
        <a:spcBef>
          <a:spcPct val="20000"/>
        </a:spcBef>
        <a:spcAft>
          <a:spcPct val="0"/>
        </a:spcAft>
        <a:buClr>
          <a:schemeClr val="tx1"/>
        </a:buClr>
        <a:buChar char="–"/>
        <a:defRPr sz="1300">
          <a:solidFill>
            <a:schemeClr val="tx1"/>
          </a:solidFill>
          <a:latin typeface="+mn-lt"/>
        </a:defRPr>
      </a:lvl8pPr>
      <a:lvl9pPr marL="3956866" indent="-263556" algn="l" rtl="0" eaLnBrk="1" fontAlgn="base" hangingPunct="1">
        <a:spcBef>
          <a:spcPct val="20000"/>
        </a:spcBef>
        <a:spcAft>
          <a:spcPct val="0"/>
        </a:spcAft>
        <a:buClr>
          <a:schemeClr val="tx1"/>
        </a:buClr>
        <a:buChar char="–"/>
        <a:defRPr sz="1300">
          <a:solidFill>
            <a:schemeClr val="tx1"/>
          </a:solidFill>
          <a:latin typeface="+mn-lt"/>
        </a:defRPr>
      </a:lvl9pPr>
    </p:bodyStyle>
    <p:otherStyle>
      <a:defPPr>
        <a:defRPr lang="en-US"/>
      </a:defPPr>
      <a:lvl1pPr marL="0" algn="l" defTabSz="1018844" rtl="0" eaLnBrk="1" latinLnBrk="0" hangingPunct="1">
        <a:defRPr sz="2000" kern="1200">
          <a:solidFill>
            <a:schemeClr val="tx1"/>
          </a:solidFill>
          <a:latin typeface="+mn-lt"/>
          <a:ea typeface="+mn-ea"/>
          <a:cs typeface="+mn-cs"/>
        </a:defRPr>
      </a:lvl1pPr>
      <a:lvl2pPr marL="509422" algn="l" defTabSz="1018844" rtl="0" eaLnBrk="1" latinLnBrk="0" hangingPunct="1">
        <a:defRPr sz="2000" kern="1200">
          <a:solidFill>
            <a:schemeClr val="tx1"/>
          </a:solidFill>
          <a:latin typeface="+mn-lt"/>
          <a:ea typeface="+mn-ea"/>
          <a:cs typeface="+mn-cs"/>
        </a:defRPr>
      </a:lvl2pPr>
      <a:lvl3pPr marL="1018844" algn="l" defTabSz="1018844" rtl="0" eaLnBrk="1" latinLnBrk="0" hangingPunct="1">
        <a:defRPr sz="2000" kern="1200">
          <a:solidFill>
            <a:schemeClr val="tx1"/>
          </a:solidFill>
          <a:latin typeface="+mn-lt"/>
          <a:ea typeface="+mn-ea"/>
          <a:cs typeface="+mn-cs"/>
        </a:defRPr>
      </a:lvl3pPr>
      <a:lvl4pPr marL="1528266" algn="l" defTabSz="1018844" rtl="0" eaLnBrk="1" latinLnBrk="0" hangingPunct="1">
        <a:defRPr sz="2000" kern="1200">
          <a:solidFill>
            <a:schemeClr val="tx1"/>
          </a:solidFill>
          <a:latin typeface="+mn-lt"/>
          <a:ea typeface="+mn-ea"/>
          <a:cs typeface="+mn-cs"/>
        </a:defRPr>
      </a:lvl4pPr>
      <a:lvl5pPr marL="2037688" algn="l" defTabSz="1018844" rtl="0" eaLnBrk="1" latinLnBrk="0" hangingPunct="1">
        <a:defRPr sz="2000" kern="1200">
          <a:solidFill>
            <a:schemeClr val="tx1"/>
          </a:solidFill>
          <a:latin typeface="+mn-lt"/>
          <a:ea typeface="+mn-ea"/>
          <a:cs typeface="+mn-cs"/>
        </a:defRPr>
      </a:lvl5pPr>
      <a:lvl6pPr marL="2547109" algn="l" defTabSz="1018844" rtl="0" eaLnBrk="1" latinLnBrk="0" hangingPunct="1">
        <a:defRPr sz="2000" kern="1200">
          <a:solidFill>
            <a:schemeClr val="tx1"/>
          </a:solidFill>
          <a:latin typeface="+mn-lt"/>
          <a:ea typeface="+mn-ea"/>
          <a:cs typeface="+mn-cs"/>
        </a:defRPr>
      </a:lvl6pPr>
      <a:lvl7pPr marL="3056532" algn="l" defTabSz="1018844" rtl="0" eaLnBrk="1" latinLnBrk="0" hangingPunct="1">
        <a:defRPr sz="2000" kern="1200">
          <a:solidFill>
            <a:schemeClr val="tx1"/>
          </a:solidFill>
          <a:latin typeface="+mn-lt"/>
          <a:ea typeface="+mn-ea"/>
          <a:cs typeface="+mn-cs"/>
        </a:defRPr>
      </a:lvl7pPr>
      <a:lvl8pPr marL="3565954" algn="l" defTabSz="1018844" rtl="0" eaLnBrk="1" latinLnBrk="0" hangingPunct="1">
        <a:defRPr sz="2000" kern="1200">
          <a:solidFill>
            <a:schemeClr val="tx1"/>
          </a:solidFill>
          <a:latin typeface="+mn-lt"/>
          <a:ea typeface="+mn-ea"/>
          <a:cs typeface="+mn-cs"/>
        </a:defRPr>
      </a:lvl8pPr>
      <a:lvl9pPr marL="4075375" algn="l" defTabSz="1018844" rtl="0" eaLnBrk="1" latinLnBrk="0" hangingPunct="1">
        <a:defRPr sz="20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blackWhite">
      <p:bgPr>
        <a:solidFill>
          <a:schemeClr val="bg1"/>
        </a:solidFill>
        <a:effectLst/>
      </p:bgPr>
    </p:bg>
    <p:spTree>
      <p:nvGrpSpPr>
        <p:cNvPr id="1" name=""/>
        <p:cNvGrpSpPr/>
        <p:nvPr/>
      </p:nvGrpSpPr>
      <p:grpSpPr>
        <a:xfrm>
          <a:off x="0" y="0"/>
          <a:ext cx="0" cy="0"/>
          <a:chOff x="0" y="0"/>
          <a:chExt cx="0" cy="0"/>
        </a:xfrm>
      </p:grpSpPr>
      <p:sp>
        <p:nvSpPr>
          <p:cNvPr id="9218" name="MSTSHP_01"/>
          <p:cNvSpPr>
            <a:spLocks noGrp="1" noChangeArrowheads="1"/>
          </p:cNvSpPr>
          <p:nvPr>
            <p:ph type="title"/>
          </p:nvPr>
        </p:nvSpPr>
        <p:spPr bwMode="auto">
          <a:xfrm>
            <a:off x="440124" y="462483"/>
            <a:ext cx="9172753" cy="4138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9219" name="MSTSHP_02"/>
          <p:cNvSpPr>
            <a:spLocks noGrp="1" noChangeArrowheads="1"/>
          </p:cNvSpPr>
          <p:nvPr>
            <p:ph type="body" idx="1"/>
          </p:nvPr>
        </p:nvSpPr>
        <p:spPr bwMode="auto">
          <a:xfrm>
            <a:off x="440124" y="1308263"/>
            <a:ext cx="9172753" cy="5821493"/>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699717" name="Text Box 5"/>
          <p:cNvSpPr txBox="1">
            <a:spLocks noChangeArrowheads="1"/>
          </p:cNvSpPr>
          <p:nvPr/>
        </p:nvSpPr>
        <p:spPr bwMode="auto">
          <a:xfrm>
            <a:off x="4825683" y="7506158"/>
            <a:ext cx="410369" cy="212046"/>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lnSpc>
                <a:spcPct val="106000"/>
              </a:lnSpc>
              <a:spcBef>
                <a:spcPct val="50000"/>
              </a:spcBef>
              <a:buClr>
                <a:srgbClr val="000000"/>
              </a:buClr>
              <a:buSzPct val="65000"/>
              <a:buFont typeface="Wingdings" pitchFamily="2" charset="2"/>
              <a:buNone/>
              <a:defRPr/>
            </a:pPr>
            <a:r>
              <a:rPr lang="en-US" sz="1300" dirty="0">
                <a:solidFill>
                  <a:srgbClr val="000000"/>
                </a:solidFill>
                <a:cs typeface="+mn-cs"/>
              </a:rPr>
              <a:t>- </a:t>
            </a:r>
            <a:fld id="{FBE868E4-BF43-467F-8FA3-617D0BEEDC2E}" type="slidenum">
              <a:rPr lang="en-US" sz="1300">
                <a:solidFill>
                  <a:srgbClr val="000000"/>
                </a:solidFill>
                <a:cs typeface="+mn-cs"/>
              </a:rPr>
              <a:pPr algn="ctr" eaLnBrk="0" hangingPunct="0">
                <a:lnSpc>
                  <a:spcPct val="106000"/>
                </a:lnSpc>
                <a:spcBef>
                  <a:spcPct val="50000"/>
                </a:spcBef>
                <a:buClr>
                  <a:srgbClr val="000000"/>
                </a:buClr>
                <a:buSzPct val="65000"/>
                <a:buFont typeface="Wingdings" pitchFamily="2" charset="2"/>
                <a:buNone/>
                <a:defRPr/>
              </a:pPr>
              <a:t>‹#›</a:t>
            </a:fld>
            <a:r>
              <a:rPr lang="en-US" sz="1300" dirty="0">
                <a:solidFill>
                  <a:srgbClr val="000000"/>
                </a:solidFill>
                <a:cs typeface="+mn-cs"/>
              </a:rPr>
              <a:t> -</a:t>
            </a:r>
          </a:p>
        </p:txBody>
      </p:sp>
      <p:sp>
        <p:nvSpPr>
          <p:cNvPr id="3699759" name="Line 47"/>
          <p:cNvSpPr>
            <a:spLocks noChangeShapeType="1"/>
          </p:cNvSpPr>
          <p:nvPr/>
        </p:nvSpPr>
        <p:spPr bwMode="auto">
          <a:xfrm>
            <a:off x="441871" y="910564"/>
            <a:ext cx="9171006" cy="0"/>
          </a:xfrm>
          <a:prstGeom prst="line">
            <a:avLst/>
          </a:prstGeom>
          <a:noFill/>
          <a:ln w="28575">
            <a:solidFill>
              <a:srgbClr val="003399"/>
            </a:solidFill>
            <a:round/>
            <a:headEnd/>
            <a:tailEnd/>
          </a:ln>
          <a:effectLst/>
        </p:spPr>
        <p:txBody>
          <a:bodyPr wrap="none" lIns="101885" tIns="50941" rIns="101885" bIns="50941" anchor="ctr"/>
          <a:lstStyle/>
          <a:p>
            <a:pPr eaLnBrk="0" hangingPunct="0">
              <a:lnSpc>
                <a:spcPct val="106000"/>
              </a:lnSpc>
              <a:spcBef>
                <a:spcPct val="50000"/>
              </a:spcBef>
              <a:buSzPct val="100000"/>
              <a:buFont typeface="Wingdings 2" pitchFamily="18" charset="2"/>
              <a:buNone/>
              <a:defRPr/>
            </a:pPr>
            <a:endParaRPr lang="en-US" sz="1200" dirty="0">
              <a:solidFill>
                <a:srgbClr val="000000"/>
              </a:solidFill>
              <a:cs typeface="+mn-cs"/>
            </a:endParaRPr>
          </a:p>
        </p:txBody>
      </p:sp>
      <p:pic>
        <p:nvPicPr>
          <p:cNvPr id="9222" name="Picture 50" descr="DEL_COL"/>
          <p:cNvPicPr>
            <a:picLocks noChangeArrowheads="1"/>
          </p:cNvPicPr>
          <p:nvPr/>
        </p:nvPicPr>
        <p:blipFill>
          <a:blip r:embed="rId30" cstate="print"/>
          <a:srcRect/>
          <a:stretch>
            <a:fillRect/>
          </a:stretch>
        </p:blipFill>
        <p:spPr bwMode="auto">
          <a:xfrm>
            <a:off x="434885" y="7500459"/>
            <a:ext cx="955349" cy="187152"/>
          </a:xfrm>
          <a:prstGeom prst="rect">
            <a:avLst/>
          </a:prstGeom>
          <a:noFill/>
          <a:ln w="9525">
            <a:noFill/>
            <a:miter lim="800000"/>
            <a:headEnd/>
            <a:tailEnd/>
          </a:ln>
        </p:spPr>
      </p:pic>
      <p:sp>
        <p:nvSpPr>
          <p:cNvPr id="11" name="Line 35"/>
          <p:cNvSpPr>
            <a:spLocks noChangeShapeType="1"/>
          </p:cNvSpPr>
          <p:nvPr/>
        </p:nvSpPr>
        <p:spPr bwMode="gray">
          <a:xfrm>
            <a:off x="431392" y="914163"/>
            <a:ext cx="9191964" cy="0"/>
          </a:xfrm>
          <a:prstGeom prst="line">
            <a:avLst/>
          </a:prstGeom>
          <a:noFill/>
          <a:ln w="19050">
            <a:solidFill>
              <a:schemeClr val="accent1"/>
            </a:solidFill>
            <a:round/>
            <a:headEnd/>
            <a:tailEnd/>
          </a:ln>
          <a:effectLst/>
        </p:spPr>
        <p:txBody>
          <a:bodyPr wrap="none" lIns="101885" tIns="50941" rIns="101885" bIns="50941" anchor="ctr"/>
          <a:lstStyle/>
          <a:p>
            <a:pPr eaLnBrk="0" hangingPunct="0">
              <a:lnSpc>
                <a:spcPct val="106000"/>
              </a:lnSpc>
              <a:spcBef>
                <a:spcPct val="50000"/>
              </a:spcBef>
              <a:buSzPct val="100000"/>
              <a:buFont typeface="Wingdings 2" pitchFamily="18" charset="2"/>
              <a:buNone/>
              <a:defRPr/>
            </a:pPr>
            <a:endParaRPr lang="en-US" sz="1200" dirty="0">
              <a:solidFill>
                <a:srgbClr val="000000"/>
              </a:solidFill>
              <a:cs typeface="+mn-cs"/>
            </a:endParaRPr>
          </a:p>
        </p:txBody>
      </p:sp>
    </p:spTree>
  </p:cSld>
  <p:clrMap bg1="lt1" tx1="dk1" bg2="lt2" tx2="dk2" accent1="accent1" accent2="accent2" accent3="accent3" accent4="accent4" accent5="accent5" accent6="accent6" hlink="hlink" folHlink="folHlink"/>
  <p:sldLayoutIdLst>
    <p:sldLayoutId id="2147484022" r:id="rId1"/>
    <p:sldLayoutId id="2147484023" r:id="rId2"/>
    <p:sldLayoutId id="2147484024" r:id="rId3"/>
    <p:sldLayoutId id="2147484025" r:id="rId4"/>
    <p:sldLayoutId id="2147484026" r:id="rId5"/>
    <p:sldLayoutId id="2147484027" r:id="rId6"/>
    <p:sldLayoutId id="2147484028" r:id="rId7"/>
    <p:sldLayoutId id="2147484029" r:id="rId8"/>
    <p:sldLayoutId id="2147484030" r:id="rId9"/>
    <p:sldLayoutId id="2147484031" r:id="rId10"/>
    <p:sldLayoutId id="2147484032" r:id="rId11"/>
    <p:sldLayoutId id="2147484033" r:id="rId12"/>
    <p:sldLayoutId id="2147484034" r:id="rId13"/>
    <p:sldLayoutId id="2147484035" r:id="rId14"/>
    <p:sldLayoutId id="2147484036" r:id="rId15"/>
    <p:sldLayoutId id="2147484037" r:id="rId16"/>
    <p:sldLayoutId id="2147484038" r:id="rId17"/>
    <p:sldLayoutId id="2147484039" r:id="rId18"/>
    <p:sldLayoutId id="2147484040" r:id="rId19"/>
    <p:sldLayoutId id="2147484041" r:id="rId20"/>
    <p:sldLayoutId id="2147484042" r:id="rId21"/>
    <p:sldLayoutId id="2147484043" r:id="rId22"/>
    <p:sldLayoutId id="2147484044" r:id="rId23"/>
    <p:sldLayoutId id="2147484045" r:id="rId24"/>
    <p:sldLayoutId id="2147484046" r:id="rId25"/>
    <p:sldLayoutId id="2147484047" r:id="rId26"/>
    <p:sldLayoutId id="2147484048" r:id="rId27"/>
    <p:sldLayoutId id="2147484049" r:id="rId28"/>
  </p:sldLayoutIdLst>
  <p:hf hdr="0" ftr="0" dt="0"/>
  <p:txStyles>
    <p:titleStyle>
      <a:lvl1pPr algn="l" rtl="0" eaLnBrk="0" fontAlgn="base" hangingPunct="0">
        <a:spcBef>
          <a:spcPct val="0"/>
        </a:spcBef>
        <a:spcAft>
          <a:spcPct val="0"/>
        </a:spcAft>
        <a:defRPr sz="2200" b="1">
          <a:solidFill>
            <a:schemeClr val="tx1"/>
          </a:solidFill>
          <a:latin typeface="+mj-lt"/>
          <a:ea typeface="+mj-ea"/>
          <a:cs typeface="+mj-cs"/>
        </a:defRPr>
      </a:lvl1pPr>
      <a:lvl2pPr algn="l" rtl="0" eaLnBrk="0" fontAlgn="base" hangingPunct="0">
        <a:spcBef>
          <a:spcPct val="0"/>
        </a:spcBef>
        <a:spcAft>
          <a:spcPct val="0"/>
        </a:spcAft>
        <a:defRPr sz="2200" b="1">
          <a:solidFill>
            <a:schemeClr val="tx1"/>
          </a:solidFill>
          <a:latin typeface="Arial" charset="0"/>
        </a:defRPr>
      </a:lvl2pPr>
      <a:lvl3pPr algn="l" rtl="0" eaLnBrk="0" fontAlgn="base" hangingPunct="0">
        <a:spcBef>
          <a:spcPct val="0"/>
        </a:spcBef>
        <a:spcAft>
          <a:spcPct val="0"/>
        </a:spcAft>
        <a:defRPr sz="2200" b="1">
          <a:solidFill>
            <a:schemeClr val="tx1"/>
          </a:solidFill>
          <a:latin typeface="Arial" charset="0"/>
        </a:defRPr>
      </a:lvl3pPr>
      <a:lvl4pPr algn="l" rtl="0" eaLnBrk="0" fontAlgn="base" hangingPunct="0">
        <a:spcBef>
          <a:spcPct val="0"/>
        </a:spcBef>
        <a:spcAft>
          <a:spcPct val="0"/>
        </a:spcAft>
        <a:defRPr sz="2200" b="1">
          <a:solidFill>
            <a:schemeClr val="tx1"/>
          </a:solidFill>
          <a:latin typeface="Arial" charset="0"/>
        </a:defRPr>
      </a:lvl4pPr>
      <a:lvl5pPr algn="l" rtl="0" eaLnBrk="0" fontAlgn="base" hangingPunct="0">
        <a:spcBef>
          <a:spcPct val="0"/>
        </a:spcBef>
        <a:spcAft>
          <a:spcPct val="0"/>
        </a:spcAft>
        <a:defRPr sz="2200" b="1">
          <a:solidFill>
            <a:schemeClr val="tx1"/>
          </a:solidFill>
          <a:latin typeface="Arial" charset="0"/>
        </a:defRPr>
      </a:lvl5pPr>
      <a:lvl6pPr marL="509422" algn="l" rtl="0" eaLnBrk="1" fontAlgn="base" hangingPunct="1">
        <a:spcBef>
          <a:spcPct val="0"/>
        </a:spcBef>
        <a:spcAft>
          <a:spcPct val="0"/>
        </a:spcAft>
        <a:defRPr sz="2200" b="1">
          <a:solidFill>
            <a:schemeClr val="tx1"/>
          </a:solidFill>
          <a:latin typeface="Arial" charset="0"/>
        </a:defRPr>
      </a:lvl6pPr>
      <a:lvl7pPr marL="1018844" algn="l" rtl="0" eaLnBrk="1" fontAlgn="base" hangingPunct="1">
        <a:spcBef>
          <a:spcPct val="0"/>
        </a:spcBef>
        <a:spcAft>
          <a:spcPct val="0"/>
        </a:spcAft>
        <a:defRPr sz="2200" b="1">
          <a:solidFill>
            <a:schemeClr val="tx1"/>
          </a:solidFill>
          <a:latin typeface="Arial" charset="0"/>
        </a:defRPr>
      </a:lvl7pPr>
      <a:lvl8pPr marL="1528266" algn="l" rtl="0" eaLnBrk="1" fontAlgn="base" hangingPunct="1">
        <a:spcBef>
          <a:spcPct val="0"/>
        </a:spcBef>
        <a:spcAft>
          <a:spcPct val="0"/>
        </a:spcAft>
        <a:defRPr sz="2200" b="1">
          <a:solidFill>
            <a:schemeClr val="tx1"/>
          </a:solidFill>
          <a:latin typeface="Arial" charset="0"/>
        </a:defRPr>
      </a:lvl8pPr>
      <a:lvl9pPr marL="2037688" algn="l" rtl="0" eaLnBrk="1" fontAlgn="base" hangingPunct="1">
        <a:spcBef>
          <a:spcPct val="0"/>
        </a:spcBef>
        <a:spcAft>
          <a:spcPct val="0"/>
        </a:spcAft>
        <a:defRPr sz="2200" b="1">
          <a:solidFill>
            <a:schemeClr val="tx1"/>
          </a:solidFill>
          <a:latin typeface="Arial" charset="0"/>
        </a:defRPr>
      </a:lvl9pPr>
    </p:titleStyle>
    <p:bodyStyle>
      <a:lvl1pPr marL="382066" indent="-382066" algn="l" rtl="0" eaLnBrk="0" fontAlgn="base" hangingPunct="0">
        <a:lnSpc>
          <a:spcPct val="106000"/>
        </a:lnSpc>
        <a:spcBef>
          <a:spcPct val="40000"/>
        </a:spcBef>
        <a:spcAft>
          <a:spcPct val="0"/>
        </a:spcAft>
        <a:buClr>
          <a:schemeClr val="tx1"/>
        </a:buClr>
        <a:buSzPct val="80000"/>
        <a:buFont typeface="Wingdings" pitchFamily="2" charset="2"/>
        <a:defRPr sz="1600">
          <a:solidFill>
            <a:schemeClr val="tx1"/>
          </a:solidFill>
          <a:latin typeface="+mn-lt"/>
          <a:ea typeface="+mn-ea"/>
          <a:cs typeface="+mn-cs"/>
        </a:defRPr>
      </a:lvl1pPr>
      <a:lvl2pPr marL="252942" indent="-251174" algn="l" rtl="0" eaLnBrk="0" fontAlgn="base" hangingPunct="0">
        <a:lnSpc>
          <a:spcPct val="106000"/>
        </a:lnSpc>
        <a:spcBef>
          <a:spcPct val="40000"/>
        </a:spcBef>
        <a:spcAft>
          <a:spcPct val="0"/>
        </a:spcAft>
        <a:buClr>
          <a:schemeClr val="tx1"/>
        </a:buClr>
        <a:buFont typeface="Wingdings 2" pitchFamily="18" charset="2"/>
        <a:buChar char="¡"/>
        <a:defRPr sz="1600">
          <a:solidFill>
            <a:schemeClr val="tx1"/>
          </a:solidFill>
          <a:latin typeface="+mn-lt"/>
        </a:defRPr>
      </a:lvl2pPr>
      <a:lvl3pPr marL="509422" indent="-254711" algn="l" rtl="0" eaLnBrk="0" fontAlgn="base" hangingPunct="0">
        <a:lnSpc>
          <a:spcPct val="106000"/>
        </a:lnSpc>
        <a:spcBef>
          <a:spcPct val="20000"/>
        </a:spcBef>
        <a:spcAft>
          <a:spcPct val="0"/>
        </a:spcAft>
        <a:buClr>
          <a:schemeClr val="tx1"/>
        </a:buClr>
        <a:buFont typeface="Arial" charset="0"/>
        <a:buChar char="–"/>
        <a:defRPr sz="1300">
          <a:solidFill>
            <a:schemeClr val="tx1"/>
          </a:solidFill>
          <a:latin typeface="+mn-lt"/>
        </a:defRPr>
      </a:lvl3pPr>
      <a:lvl4pPr marL="758827" indent="-247635" algn="l" rtl="0" eaLnBrk="0" fontAlgn="base" hangingPunct="0">
        <a:lnSpc>
          <a:spcPct val="106000"/>
        </a:lnSpc>
        <a:spcBef>
          <a:spcPct val="20000"/>
        </a:spcBef>
        <a:spcAft>
          <a:spcPct val="0"/>
        </a:spcAft>
        <a:buClr>
          <a:schemeClr val="tx1"/>
        </a:buClr>
        <a:buChar char="•"/>
        <a:defRPr sz="1300">
          <a:solidFill>
            <a:schemeClr val="tx1"/>
          </a:solidFill>
          <a:latin typeface="+mn-lt"/>
        </a:defRPr>
      </a:lvl4pPr>
      <a:lvl5pPr marL="1919177" indent="-263556" algn="l" rtl="0" eaLnBrk="0" fontAlgn="base" hangingPunct="0">
        <a:spcBef>
          <a:spcPct val="20000"/>
        </a:spcBef>
        <a:spcAft>
          <a:spcPct val="0"/>
        </a:spcAft>
        <a:buClr>
          <a:schemeClr val="tx1"/>
        </a:buClr>
        <a:buChar char="–"/>
        <a:defRPr sz="1300">
          <a:solidFill>
            <a:schemeClr val="tx1"/>
          </a:solidFill>
          <a:latin typeface="+mn-lt"/>
        </a:defRPr>
      </a:lvl5pPr>
      <a:lvl6pPr marL="2428600" indent="-263556" algn="l" rtl="0" eaLnBrk="1" fontAlgn="base" hangingPunct="1">
        <a:spcBef>
          <a:spcPct val="20000"/>
        </a:spcBef>
        <a:spcAft>
          <a:spcPct val="0"/>
        </a:spcAft>
        <a:buClr>
          <a:schemeClr val="tx1"/>
        </a:buClr>
        <a:buChar char="–"/>
        <a:defRPr sz="1300">
          <a:solidFill>
            <a:schemeClr val="tx1"/>
          </a:solidFill>
          <a:latin typeface="+mn-lt"/>
        </a:defRPr>
      </a:lvl6pPr>
      <a:lvl7pPr marL="2938021" indent="-263556" algn="l" rtl="0" eaLnBrk="1" fontAlgn="base" hangingPunct="1">
        <a:spcBef>
          <a:spcPct val="20000"/>
        </a:spcBef>
        <a:spcAft>
          <a:spcPct val="0"/>
        </a:spcAft>
        <a:buClr>
          <a:schemeClr val="tx1"/>
        </a:buClr>
        <a:buChar char="–"/>
        <a:defRPr sz="1300">
          <a:solidFill>
            <a:schemeClr val="tx1"/>
          </a:solidFill>
          <a:latin typeface="+mn-lt"/>
        </a:defRPr>
      </a:lvl7pPr>
      <a:lvl8pPr marL="3447443" indent="-263556" algn="l" rtl="0" eaLnBrk="1" fontAlgn="base" hangingPunct="1">
        <a:spcBef>
          <a:spcPct val="20000"/>
        </a:spcBef>
        <a:spcAft>
          <a:spcPct val="0"/>
        </a:spcAft>
        <a:buClr>
          <a:schemeClr val="tx1"/>
        </a:buClr>
        <a:buChar char="–"/>
        <a:defRPr sz="1300">
          <a:solidFill>
            <a:schemeClr val="tx1"/>
          </a:solidFill>
          <a:latin typeface="+mn-lt"/>
        </a:defRPr>
      </a:lvl8pPr>
      <a:lvl9pPr marL="3956866" indent="-263556" algn="l" rtl="0" eaLnBrk="1" fontAlgn="base" hangingPunct="1">
        <a:spcBef>
          <a:spcPct val="20000"/>
        </a:spcBef>
        <a:spcAft>
          <a:spcPct val="0"/>
        </a:spcAft>
        <a:buClr>
          <a:schemeClr val="tx1"/>
        </a:buClr>
        <a:buChar char="–"/>
        <a:defRPr sz="1300">
          <a:solidFill>
            <a:schemeClr val="tx1"/>
          </a:solidFill>
          <a:latin typeface="+mn-lt"/>
        </a:defRPr>
      </a:lvl9pPr>
    </p:bodyStyle>
    <p:otherStyle>
      <a:defPPr>
        <a:defRPr lang="en-US"/>
      </a:defPPr>
      <a:lvl1pPr marL="0" algn="l" defTabSz="1018844" rtl="0" eaLnBrk="1" latinLnBrk="0" hangingPunct="1">
        <a:defRPr sz="2000" kern="1200">
          <a:solidFill>
            <a:schemeClr val="tx1"/>
          </a:solidFill>
          <a:latin typeface="+mn-lt"/>
          <a:ea typeface="+mn-ea"/>
          <a:cs typeface="+mn-cs"/>
        </a:defRPr>
      </a:lvl1pPr>
      <a:lvl2pPr marL="509422" algn="l" defTabSz="1018844" rtl="0" eaLnBrk="1" latinLnBrk="0" hangingPunct="1">
        <a:defRPr sz="2000" kern="1200">
          <a:solidFill>
            <a:schemeClr val="tx1"/>
          </a:solidFill>
          <a:latin typeface="+mn-lt"/>
          <a:ea typeface="+mn-ea"/>
          <a:cs typeface="+mn-cs"/>
        </a:defRPr>
      </a:lvl2pPr>
      <a:lvl3pPr marL="1018844" algn="l" defTabSz="1018844" rtl="0" eaLnBrk="1" latinLnBrk="0" hangingPunct="1">
        <a:defRPr sz="2000" kern="1200">
          <a:solidFill>
            <a:schemeClr val="tx1"/>
          </a:solidFill>
          <a:latin typeface="+mn-lt"/>
          <a:ea typeface="+mn-ea"/>
          <a:cs typeface="+mn-cs"/>
        </a:defRPr>
      </a:lvl3pPr>
      <a:lvl4pPr marL="1528266" algn="l" defTabSz="1018844" rtl="0" eaLnBrk="1" latinLnBrk="0" hangingPunct="1">
        <a:defRPr sz="2000" kern="1200">
          <a:solidFill>
            <a:schemeClr val="tx1"/>
          </a:solidFill>
          <a:latin typeface="+mn-lt"/>
          <a:ea typeface="+mn-ea"/>
          <a:cs typeface="+mn-cs"/>
        </a:defRPr>
      </a:lvl4pPr>
      <a:lvl5pPr marL="2037688" algn="l" defTabSz="1018844" rtl="0" eaLnBrk="1" latinLnBrk="0" hangingPunct="1">
        <a:defRPr sz="2000" kern="1200">
          <a:solidFill>
            <a:schemeClr val="tx1"/>
          </a:solidFill>
          <a:latin typeface="+mn-lt"/>
          <a:ea typeface="+mn-ea"/>
          <a:cs typeface="+mn-cs"/>
        </a:defRPr>
      </a:lvl5pPr>
      <a:lvl6pPr marL="2547109" algn="l" defTabSz="1018844" rtl="0" eaLnBrk="1" latinLnBrk="0" hangingPunct="1">
        <a:defRPr sz="2000" kern="1200">
          <a:solidFill>
            <a:schemeClr val="tx1"/>
          </a:solidFill>
          <a:latin typeface="+mn-lt"/>
          <a:ea typeface="+mn-ea"/>
          <a:cs typeface="+mn-cs"/>
        </a:defRPr>
      </a:lvl6pPr>
      <a:lvl7pPr marL="3056532" algn="l" defTabSz="1018844" rtl="0" eaLnBrk="1" latinLnBrk="0" hangingPunct="1">
        <a:defRPr sz="2000" kern="1200">
          <a:solidFill>
            <a:schemeClr val="tx1"/>
          </a:solidFill>
          <a:latin typeface="+mn-lt"/>
          <a:ea typeface="+mn-ea"/>
          <a:cs typeface="+mn-cs"/>
        </a:defRPr>
      </a:lvl7pPr>
      <a:lvl8pPr marL="3565954" algn="l" defTabSz="1018844" rtl="0" eaLnBrk="1" latinLnBrk="0" hangingPunct="1">
        <a:defRPr sz="2000" kern="1200">
          <a:solidFill>
            <a:schemeClr val="tx1"/>
          </a:solidFill>
          <a:latin typeface="+mn-lt"/>
          <a:ea typeface="+mn-ea"/>
          <a:cs typeface="+mn-cs"/>
        </a:defRPr>
      </a:lvl8pPr>
      <a:lvl9pPr marL="4075375" algn="l" defTabSz="1018844" rtl="0" eaLnBrk="1" latinLnBrk="0" hangingPunct="1">
        <a:defRPr sz="20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85345" name="Rectangle 1" hidden="1"/>
          <p:cNvGraphicFramePr>
            <a:graphicFrameLocks/>
          </p:cNvGraphicFramePr>
          <p:nvPr>
            <p:custDataLst>
              <p:tags r:id="rId7"/>
            </p:custDataLst>
          </p:nvPr>
        </p:nvGraphicFramePr>
        <p:xfrm>
          <a:off x="0" y="0"/>
          <a:ext cx="160680" cy="179953"/>
        </p:xfrm>
        <a:graphic>
          <a:graphicData uri="http://schemas.openxmlformats.org/presentationml/2006/ole">
            <mc:AlternateContent xmlns:mc="http://schemas.openxmlformats.org/markup-compatibility/2006">
              <mc:Choice xmlns:v="urn:schemas-microsoft-com:vml" Requires="v">
                <p:oleObj spid="_x0000_s300037" name="think-cell Slide" r:id="rId12" imgW="0" imgH="0" progId="TCLayout.ActiveDocument.1">
                  <p:embed/>
                </p:oleObj>
              </mc:Choice>
              <mc:Fallback>
                <p:oleObj name="think-cell Slide" r:id="rId12" imgW="0" imgH="0" progId="TCLayout.ActiveDocument.1">
                  <p:embed/>
                  <p:pic>
                    <p:nvPicPr>
                      <p:cNvPr id="0"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60680" cy="179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Slide Number Placeholder 9"/>
          <p:cNvSpPr>
            <a:spLocks noGrp="1"/>
          </p:cNvSpPr>
          <p:nvPr>
            <p:ph type="sldNum" sz="quarter" idx="4"/>
            <p:custDataLst>
              <p:tags r:id="rId8"/>
            </p:custDataLst>
          </p:nvPr>
        </p:nvSpPr>
        <p:spPr>
          <a:xfrm>
            <a:off x="457590" y="7430278"/>
            <a:ext cx="310882" cy="161958"/>
          </a:xfrm>
          <a:prstGeom prst="rect">
            <a:avLst/>
          </a:prstGeom>
        </p:spPr>
        <p:txBody>
          <a:bodyPr vert="horz" wrap="square" lIns="0" tIns="0" rIns="0" bIns="0" numCol="1" anchor="t" anchorCtr="0" compatLnSpc="1">
            <a:prstTxWarp prst="textNoShape">
              <a:avLst/>
            </a:prstTxWarp>
            <a:noAutofit/>
          </a:bodyPr>
          <a:lstStyle>
            <a:lvl1pPr>
              <a:lnSpc>
                <a:spcPts val="1254"/>
              </a:lnSpc>
              <a:defRPr sz="1100" b="1">
                <a:solidFill>
                  <a:schemeClr val="tx2"/>
                </a:solidFill>
              </a:defRPr>
            </a:lvl1pPr>
          </a:lstStyle>
          <a:p>
            <a:pPr algn="l" rtl="0" fontAlgn="base">
              <a:spcBef>
                <a:spcPct val="0"/>
              </a:spcBef>
              <a:spcAft>
                <a:spcPct val="0"/>
              </a:spcAft>
            </a:pPr>
            <a:fld id="{BB3EB412-ADD0-4785-835D-74F14F7EE1C4}" type="slidenum">
              <a:rPr lang="en-US" kern="1200">
                <a:solidFill>
                  <a:srgbClr val="002776"/>
                </a:solidFill>
                <a:latin typeface="Arial" charset="0"/>
                <a:ea typeface="+mn-ea"/>
                <a:cs typeface="Arial" charset="0"/>
              </a:rPr>
              <a:pPr algn="l" rtl="0" fontAlgn="base">
                <a:spcBef>
                  <a:spcPct val="0"/>
                </a:spcBef>
                <a:spcAft>
                  <a:spcPct val="0"/>
                </a:spcAft>
              </a:pPr>
              <a:t>‹#›</a:t>
            </a:fld>
            <a:endParaRPr lang="en-US" kern="1200" dirty="0">
              <a:solidFill>
                <a:srgbClr val="002776"/>
              </a:solidFill>
              <a:latin typeface="Arial" charset="0"/>
              <a:ea typeface="+mn-ea"/>
              <a:cs typeface="Arial" charset="0"/>
            </a:endParaRPr>
          </a:p>
        </p:txBody>
      </p:sp>
      <p:sp>
        <p:nvSpPr>
          <p:cNvPr id="10" name="Footer Placeholder 10"/>
          <p:cNvSpPr>
            <a:spLocks noGrp="1"/>
          </p:cNvSpPr>
          <p:nvPr>
            <p:ph type="ftr" sz="quarter" idx="3"/>
            <p:custDataLst>
              <p:tags r:id="rId9"/>
            </p:custDataLst>
          </p:nvPr>
        </p:nvSpPr>
        <p:spPr>
          <a:xfrm>
            <a:off x="848811" y="7430278"/>
            <a:ext cx="4750550" cy="161958"/>
          </a:xfrm>
          <a:prstGeom prst="rect">
            <a:avLst/>
          </a:prstGeom>
        </p:spPr>
        <p:txBody>
          <a:bodyPr vert="horz" wrap="square" lIns="0" tIns="0" rIns="0" bIns="0" numCol="1" anchor="t" anchorCtr="0" compatLnSpc="1">
            <a:prstTxWarp prst="textNoShape">
              <a:avLst/>
            </a:prstTxWarp>
            <a:noAutofit/>
          </a:bodyPr>
          <a:lstStyle>
            <a:lvl1pPr>
              <a:lnSpc>
                <a:spcPts val="1254"/>
              </a:lnSpc>
              <a:defRPr sz="1100">
                <a:solidFill>
                  <a:schemeClr val="tx2"/>
                </a:solidFill>
              </a:defRPr>
            </a:lvl1pPr>
          </a:lstStyle>
          <a:p>
            <a:pPr algn="l" rtl="0" fontAlgn="base">
              <a:spcBef>
                <a:spcPct val="0"/>
              </a:spcBef>
              <a:spcAft>
                <a:spcPct val="0"/>
              </a:spcAft>
            </a:pPr>
            <a:endParaRPr lang="en-US" kern="1200" dirty="0">
              <a:solidFill>
                <a:srgbClr val="002776"/>
              </a:solidFill>
              <a:latin typeface="Arial" charset="0"/>
              <a:ea typeface="+mn-ea"/>
              <a:cs typeface="Arial" charset="0"/>
            </a:endParaRPr>
          </a:p>
        </p:txBody>
      </p:sp>
      <p:sp>
        <p:nvSpPr>
          <p:cNvPr id="6" name="Rectangle 5"/>
          <p:cNvSpPr>
            <a:spLocks noChangeArrowheads="1"/>
          </p:cNvSpPr>
          <p:nvPr>
            <p:custDataLst>
              <p:tags r:id="rId10"/>
            </p:custDataLst>
          </p:nvPr>
        </p:nvSpPr>
        <p:spPr bwMode="auto">
          <a:xfrm>
            <a:off x="7038499" y="7430278"/>
            <a:ext cx="2544688" cy="161958"/>
          </a:xfrm>
          <a:prstGeom prst="rect">
            <a:avLst/>
          </a:prstGeom>
          <a:noFill/>
          <a:ln w="25400" algn="ctr">
            <a:noFill/>
            <a:miter lim="800000"/>
            <a:headEnd/>
            <a:tailEnd/>
          </a:ln>
        </p:spPr>
        <p:txBody>
          <a:bodyPr lIns="0" tIns="0" rIns="0" bIns="0"/>
          <a:lstStyle/>
          <a:p>
            <a:pPr algn="r" defTabSz="1067593" rtl="0" fontAlgn="base">
              <a:lnSpc>
                <a:spcPts val="1257"/>
              </a:lnSpc>
              <a:spcBef>
                <a:spcPct val="0"/>
              </a:spcBef>
              <a:spcAft>
                <a:spcPct val="0"/>
              </a:spcAft>
              <a:defRPr/>
            </a:pPr>
            <a:r>
              <a:rPr lang="en-US" sz="900" kern="1200" dirty="0">
                <a:solidFill>
                  <a:srgbClr val="002776"/>
                </a:solidFill>
                <a:latin typeface="Arial" charset="0"/>
                <a:ea typeface="+mn-ea"/>
                <a:cs typeface="Arial" charset="0"/>
              </a:rPr>
              <a:t>© 2009 Deloitte Touche Tohmatsu</a:t>
            </a:r>
          </a:p>
        </p:txBody>
      </p:sp>
      <p:sp>
        <p:nvSpPr>
          <p:cNvPr id="185350" name="Title Placeholder 1"/>
          <p:cNvSpPr>
            <a:spLocks noGrp="1"/>
          </p:cNvSpPr>
          <p:nvPr>
            <p:ph type="title"/>
            <p:custDataLst>
              <p:tags r:id="rId11"/>
            </p:custDataLst>
          </p:nvPr>
        </p:nvSpPr>
        <p:spPr bwMode="auto">
          <a:xfrm>
            <a:off x="436632" y="340112"/>
            <a:ext cx="9186725" cy="6748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spTree>
  </p:cSld>
  <p:clrMap bg1="lt1" tx1="dk1" bg2="lt2" tx2="dk2" accent1="accent1" accent2="accent2" accent3="accent3" accent4="accent4" accent5="accent5" accent6="accent6" hlink="hlink" folHlink="folHlink"/>
  <p:sldLayoutIdLst>
    <p:sldLayoutId id="2147484054" r:id="rId1"/>
    <p:sldLayoutId id="2147484055" r:id="rId2"/>
    <p:sldLayoutId id="2147484056" r:id="rId3"/>
    <p:sldLayoutId id="2147484058" r:id="rId4"/>
  </p:sldLayoutIdLst>
  <p:hf hdr="0" ftr="0" dt="0"/>
  <p:txStyles>
    <p:titleStyle>
      <a:lvl1pPr algn="l" defTabSz="1066774" rtl="0" eaLnBrk="1" fontAlgn="base" hangingPunct="1">
        <a:lnSpc>
          <a:spcPct val="106000"/>
        </a:lnSpc>
        <a:spcBef>
          <a:spcPct val="0"/>
        </a:spcBef>
        <a:spcAft>
          <a:spcPct val="0"/>
        </a:spcAft>
        <a:defRPr b="1" kern="1200">
          <a:solidFill>
            <a:schemeClr val="tx2"/>
          </a:solidFill>
          <a:latin typeface="+mj-lt"/>
          <a:ea typeface="+mj-ea"/>
          <a:cs typeface="+mj-cs"/>
        </a:defRPr>
      </a:lvl1pPr>
      <a:lvl2pPr algn="l" defTabSz="1066774" rtl="0" eaLnBrk="1" fontAlgn="base" hangingPunct="1">
        <a:lnSpc>
          <a:spcPct val="106000"/>
        </a:lnSpc>
        <a:spcBef>
          <a:spcPct val="0"/>
        </a:spcBef>
        <a:spcAft>
          <a:spcPct val="0"/>
        </a:spcAft>
        <a:defRPr b="1">
          <a:solidFill>
            <a:schemeClr val="tx2"/>
          </a:solidFill>
          <a:latin typeface="Arial" charset="0"/>
        </a:defRPr>
      </a:lvl2pPr>
      <a:lvl3pPr algn="l" defTabSz="1066774" rtl="0" eaLnBrk="1" fontAlgn="base" hangingPunct="1">
        <a:lnSpc>
          <a:spcPct val="106000"/>
        </a:lnSpc>
        <a:spcBef>
          <a:spcPct val="0"/>
        </a:spcBef>
        <a:spcAft>
          <a:spcPct val="0"/>
        </a:spcAft>
        <a:defRPr b="1">
          <a:solidFill>
            <a:schemeClr val="tx2"/>
          </a:solidFill>
          <a:latin typeface="Arial" charset="0"/>
        </a:defRPr>
      </a:lvl3pPr>
      <a:lvl4pPr algn="l" defTabSz="1066774" rtl="0" eaLnBrk="1" fontAlgn="base" hangingPunct="1">
        <a:lnSpc>
          <a:spcPct val="106000"/>
        </a:lnSpc>
        <a:spcBef>
          <a:spcPct val="0"/>
        </a:spcBef>
        <a:spcAft>
          <a:spcPct val="0"/>
        </a:spcAft>
        <a:defRPr b="1">
          <a:solidFill>
            <a:schemeClr val="tx2"/>
          </a:solidFill>
          <a:latin typeface="Arial" charset="0"/>
        </a:defRPr>
      </a:lvl4pPr>
      <a:lvl5pPr algn="l" defTabSz="1066774" rtl="0" eaLnBrk="1" fontAlgn="base" hangingPunct="1">
        <a:lnSpc>
          <a:spcPct val="106000"/>
        </a:lnSpc>
        <a:spcBef>
          <a:spcPct val="0"/>
        </a:spcBef>
        <a:spcAft>
          <a:spcPct val="0"/>
        </a:spcAft>
        <a:defRPr b="1">
          <a:solidFill>
            <a:schemeClr val="tx2"/>
          </a:solidFill>
          <a:latin typeface="Arial" charset="0"/>
        </a:defRPr>
      </a:lvl5pPr>
      <a:lvl6pPr marL="478920" algn="l" rtl="0" eaLnBrk="1" fontAlgn="base" hangingPunct="1">
        <a:spcBef>
          <a:spcPct val="0"/>
        </a:spcBef>
        <a:spcAft>
          <a:spcPct val="0"/>
        </a:spcAft>
        <a:defRPr sz="2600" b="1">
          <a:solidFill>
            <a:schemeClr val="accent1"/>
          </a:solidFill>
          <a:latin typeface="Arial" charset="0"/>
        </a:defRPr>
      </a:lvl6pPr>
      <a:lvl7pPr marL="957840" algn="l" rtl="0" eaLnBrk="1" fontAlgn="base" hangingPunct="1">
        <a:spcBef>
          <a:spcPct val="0"/>
        </a:spcBef>
        <a:spcAft>
          <a:spcPct val="0"/>
        </a:spcAft>
        <a:defRPr sz="2600" b="1">
          <a:solidFill>
            <a:schemeClr val="accent1"/>
          </a:solidFill>
          <a:latin typeface="Arial" charset="0"/>
        </a:defRPr>
      </a:lvl7pPr>
      <a:lvl8pPr marL="1436760" algn="l" rtl="0" eaLnBrk="1" fontAlgn="base" hangingPunct="1">
        <a:spcBef>
          <a:spcPct val="0"/>
        </a:spcBef>
        <a:spcAft>
          <a:spcPct val="0"/>
        </a:spcAft>
        <a:defRPr sz="2600" b="1">
          <a:solidFill>
            <a:schemeClr val="accent1"/>
          </a:solidFill>
          <a:latin typeface="Arial" charset="0"/>
        </a:defRPr>
      </a:lvl8pPr>
      <a:lvl9pPr marL="1915680" algn="l" rtl="0" eaLnBrk="1" fontAlgn="base" hangingPunct="1">
        <a:spcBef>
          <a:spcPct val="0"/>
        </a:spcBef>
        <a:spcAft>
          <a:spcPct val="0"/>
        </a:spcAft>
        <a:defRPr sz="2600" b="1">
          <a:solidFill>
            <a:schemeClr val="accent1"/>
          </a:solidFill>
          <a:latin typeface="Arial" charset="0"/>
        </a:defRPr>
      </a:lvl9pPr>
    </p:titleStyle>
    <p:bodyStyle>
      <a:lvl1pPr marL="399819" indent="-399819" algn="l" defTabSz="1066774" rtl="0" eaLnBrk="1" fontAlgn="base" hangingPunct="1">
        <a:lnSpc>
          <a:spcPct val="106000"/>
        </a:lnSpc>
        <a:spcBef>
          <a:spcPts val="1504"/>
        </a:spcBef>
        <a:spcAft>
          <a:spcPct val="0"/>
        </a:spcAft>
        <a:buFont typeface="Arial" charset="0"/>
        <a:defRPr lang="en-US" sz="1600" kern="1200" dirty="0">
          <a:solidFill>
            <a:schemeClr val="tx2"/>
          </a:solidFill>
          <a:latin typeface="+mn-lt"/>
          <a:ea typeface="+mn-ea"/>
          <a:cs typeface="+mn-cs"/>
        </a:defRPr>
      </a:lvl1pPr>
      <a:lvl2pPr marL="212293" indent="-212293" algn="l" defTabSz="1066774" rtl="0" eaLnBrk="1" fontAlgn="base" hangingPunct="1">
        <a:lnSpc>
          <a:spcPct val="106000"/>
        </a:lnSpc>
        <a:spcBef>
          <a:spcPts val="1504"/>
        </a:spcBef>
        <a:spcAft>
          <a:spcPct val="0"/>
        </a:spcAft>
        <a:buFont typeface="Arial" charset="0"/>
        <a:buChar char="•"/>
        <a:defRPr lang="en-US" sz="1600" kern="1200" dirty="0">
          <a:solidFill>
            <a:schemeClr val="tx2"/>
          </a:solidFill>
          <a:latin typeface="+mn-lt"/>
          <a:ea typeface="+mj-ea"/>
          <a:cs typeface="+mj-cs"/>
        </a:defRPr>
      </a:lvl2pPr>
      <a:lvl3pPr marL="415741" indent="-203448" algn="l" defTabSz="1066774" rtl="0" eaLnBrk="1" fontAlgn="base" hangingPunct="1">
        <a:lnSpc>
          <a:spcPct val="106000"/>
        </a:lnSpc>
        <a:spcBef>
          <a:spcPts val="641"/>
        </a:spcBef>
        <a:spcAft>
          <a:spcPct val="0"/>
        </a:spcAft>
        <a:buFont typeface="Arial" charset="0"/>
        <a:buChar char="‒"/>
        <a:defRPr lang="en-US" sz="1300" kern="1200" dirty="0">
          <a:solidFill>
            <a:schemeClr val="tx2"/>
          </a:solidFill>
          <a:latin typeface="+mn-lt"/>
          <a:ea typeface="+mj-ea"/>
          <a:cs typeface="+mj-cs"/>
        </a:defRPr>
      </a:lvl3pPr>
      <a:lvl4pPr marL="629803" indent="-212293" algn="l" defTabSz="1066774" rtl="0" eaLnBrk="1" fontAlgn="base" hangingPunct="1">
        <a:lnSpc>
          <a:spcPct val="106000"/>
        </a:lnSpc>
        <a:spcBef>
          <a:spcPts val="641"/>
        </a:spcBef>
        <a:spcAft>
          <a:spcPct val="0"/>
        </a:spcAft>
        <a:buFont typeface="Arial" charset="0"/>
        <a:buChar char="•"/>
        <a:defRPr lang="en-US" sz="1300" kern="1200" dirty="0">
          <a:solidFill>
            <a:schemeClr val="tx2"/>
          </a:solidFill>
          <a:latin typeface="+mn-lt"/>
          <a:ea typeface="+mj-ea"/>
          <a:cs typeface="+mj-cs"/>
        </a:defRPr>
      </a:lvl4pPr>
      <a:lvl5pPr marL="829713" indent="-199910" algn="l" defTabSz="1066774" rtl="0" eaLnBrk="1" fontAlgn="base" hangingPunct="1">
        <a:lnSpc>
          <a:spcPct val="106000"/>
        </a:lnSpc>
        <a:spcBef>
          <a:spcPts val="641"/>
        </a:spcBef>
        <a:spcAft>
          <a:spcPct val="0"/>
        </a:spcAft>
        <a:buFont typeface="Arial" charset="0"/>
        <a:buChar char="‒"/>
        <a:defRPr lang="en-GB" sz="1300" kern="1200" dirty="0">
          <a:solidFill>
            <a:schemeClr val="tx2"/>
          </a:solidFill>
          <a:latin typeface="+mn-lt"/>
          <a:ea typeface="+mj-ea"/>
          <a:cs typeface="+mj-cs"/>
        </a:defRPr>
      </a:lvl5pPr>
      <a:lvl6pPr marL="937886" indent="-191237" algn="l" defTabSz="957840" rtl="0" eaLnBrk="1" latinLnBrk="0" hangingPunct="1">
        <a:spcBef>
          <a:spcPts val="0"/>
        </a:spcBef>
        <a:spcAft>
          <a:spcPts val="314"/>
        </a:spcAft>
        <a:buFont typeface="Arial" pitchFamily="34" charset="0"/>
        <a:buChar char="•"/>
        <a:defRPr sz="1700" kern="1200" baseline="0">
          <a:solidFill>
            <a:schemeClr val="accent1"/>
          </a:solidFill>
          <a:latin typeface="+mn-lt"/>
          <a:ea typeface="+mn-ea"/>
          <a:cs typeface="+mn-cs"/>
        </a:defRPr>
      </a:lvl6pPr>
      <a:lvl7pPr marL="1130784" indent="-192898" algn="l" defTabSz="957840" rtl="0" eaLnBrk="1" latinLnBrk="0" hangingPunct="1">
        <a:spcBef>
          <a:spcPts val="0"/>
        </a:spcBef>
        <a:spcAft>
          <a:spcPts val="314"/>
        </a:spcAft>
        <a:buFont typeface="Arial" pitchFamily="34" charset="0"/>
        <a:buChar char="‒"/>
        <a:defRPr sz="1400" kern="1200">
          <a:solidFill>
            <a:schemeClr val="accent1"/>
          </a:solidFill>
          <a:latin typeface="+mn-lt"/>
          <a:ea typeface="+mn-ea"/>
          <a:cs typeface="+mn-cs"/>
        </a:defRPr>
      </a:lvl7pPr>
      <a:lvl8pPr marL="1312042" indent="-181258" algn="l" defTabSz="957840" rtl="0" eaLnBrk="1" latinLnBrk="0" hangingPunct="1">
        <a:spcBef>
          <a:spcPts val="0"/>
        </a:spcBef>
        <a:spcAft>
          <a:spcPts val="314"/>
        </a:spcAft>
        <a:buFont typeface="Arial" pitchFamily="34" charset="0"/>
        <a:buChar char="•"/>
        <a:defRPr sz="1400" kern="1200">
          <a:solidFill>
            <a:schemeClr val="accent1"/>
          </a:solidFill>
          <a:latin typeface="+mn-lt"/>
          <a:ea typeface="+mn-ea"/>
          <a:cs typeface="+mn-cs"/>
        </a:defRPr>
      </a:lvl8pPr>
      <a:lvl9pPr marL="1503277" indent="-191237" algn="l" defTabSz="957840" rtl="0" eaLnBrk="1" latinLnBrk="0" hangingPunct="1">
        <a:spcBef>
          <a:spcPts val="0"/>
        </a:spcBef>
        <a:spcAft>
          <a:spcPts val="314"/>
        </a:spcAft>
        <a:buFont typeface="Arial" pitchFamily="34" charset="0"/>
        <a:buChar char="‒"/>
        <a:defRPr sz="1400" kern="1200">
          <a:solidFill>
            <a:schemeClr val="accent1"/>
          </a:solidFill>
          <a:latin typeface="+mn-lt"/>
          <a:ea typeface="+mn-ea"/>
          <a:cs typeface="+mn-cs"/>
        </a:defRPr>
      </a:lvl9pPr>
    </p:bodyStyle>
    <p:otherStyle>
      <a:defPPr>
        <a:defRPr lang="en-US"/>
      </a:defPPr>
      <a:lvl1pPr marL="0" algn="l" defTabSz="957840" rtl="0" eaLnBrk="1" latinLnBrk="0" hangingPunct="1">
        <a:defRPr sz="1900" kern="1200">
          <a:solidFill>
            <a:schemeClr val="tx1"/>
          </a:solidFill>
          <a:latin typeface="+mn-lt"/>
          <a:ea typeface="+mn-ea"/>
          <a:cs typeface="+mn-cs"/>
        </a:defRPr>
      </a:lvl1pPr>
      <a:lvl2pPr marL="478920" algn="l" defTabSz="957840" rtl="0" eaLnBrk="1" latinLnBrk="0" hangingPunct="1">
        <a:defRPr sz="1900" kern="1200">
          <a:solidFill>
            <a:schemeClr val="tx1"/>
          </a:solidFill>
          <a:latin typeface="+mn-lt"/>
          <a:ea typeface="+mn-ea"/>
          <a:cs typeface="+mn-cs"/>
        </a:defRPr>
      </a:lvl2pPr>
      <a:lvl3pPr marL="957840" algn="l" defTabSz="957840" rtl="0" eaLnBrk="1" latinLnBrk="0" hangingPunct="1">
        <a:defRPr sz="1900" kern="1200">
          <a:solidFill>
            <a:schemeClr val="tx1"/>
          </a:solidFill>
          <a:latin typeface="+mn-lt"/>
          <a:ea typeface="+mn-ea"/>
          <a:cs typeface="+mn-cs"/>
        </a:defRPr>
      </a:lvl3pPr>
      <a:lvl4pPr marL="1436760" algn="l" defTabSz="957840" rtl="0" eaLnBrk="1" latinLnBrk="0" hangingPunct="1">
        <a:defRPr sz="1900" kern="1200">
          <a:solidFill>
            <a:schemeClr val="tx1"/>
          </a:solidFill>
          <a:latin typeface="+mn-lt"/>
          <a:ea typeface="+mn-ea"/>
          <a:cs typeface="+mn-cs"/>
        </a:defRPr>
      </a:lvl4pPr>
      <a:lvl5pPr marL="1915680" algn="l" defTabSz="957840" rtl="0" eaLnBrk="1" latinLnBrk="0" hangingPunct="1">
        <a:defRPr sz="1900" kern="1200">
          <a:solidFill>
            <a:schemeClr val="tx1"/>
          </a:solidFill>
          <a:latin typeface="+mn-lt"/>
          <a:ea typeface="+mn-ea"/>
          <a:cs typeface="+mn-cs"/>
        </a:defRPr>
      </a:lvl5pPr>
      <a:lvl6pPr marL="2394600" algn="l" defTabSz="957840" rtl="0" eaLnBrk="1" latinLnBrk="0" hangingPunct="1">
        <a:defRPr sz="1900" kern="1200">
          <a:solidFill>
            <a:schemeClr val="tx1"/>
          </a:solidFill>
          <a:latin typeface="+mn-lt"/>
          <a:ea typeface="+mn-ea"/>
          <a:cs typeface="+mn-cs"/>
        </a:defRPr>
      </a:lvl6pPr>
      <a:lvl7pPr marL="2873521" algn="l" defTabSz="957840" rtl="0" eaLnBrk="1" latinLnBrk="0" hangingPunct="1">
        <a:defRPr sz="1900" kern="1200">
          <a:solidFill>
            <a:schemeClr val="tx1"/>
          </a:solidFill>
          <a:latin typeface="+mn-lt"/>
          <a:ea typeface="+mn-ea"/>
          <a:cs typeface="+mn-cs"/>
        </a:defRPr>
      </a:lvl7pPr>
      <a:lvl8pPr marL="3352439" algn="l" defTabSz="957840" rtl="0" eaLnBrk="1" latinLnBrk="0" hangingPunct="1">
        <a:defRPr sz="1900" kern="1200">
          <a:solidFill>
            <a:schemeClr val="tx1"/>
          </a:solidFill>
          <a:latin typeface="+mn-lt"/>
          <a:ea typeface="+mn-ea"/>
          <a:cs typeface="+mn-cs"/>
        </a:defRPr>
      </a:lvl8pPr>
      <a:lvl9pPr marL="3831361" algn="l" defTabSz="957840" rtl="0" eaLnBrk="1" latinLnBrk="0" hangingPunct="1">
        <a:defRPr sz="19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03000" y="311320"/>
            <a:ext cx="9053989" cy="637148"/>
          </a:xfrm>
          <a:prstGeom prst="rect">
            <a:avLst/>
          </a:prstGeom>
        </p:spPr>
        <p:txBody>
          <a:bodyPr vert="horz" lIns="114128" tIns="57065" rIns="114128" bIns="57065"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03000" y="1111719"/>
            <a:ext cx="9053989" cy="6121931"/>
          </a:xfrm>
          <a:prstGeom prst="rect">
            <a:avLst/>
          </a:prstGeom>
        </p:spPr>
        <p:txBody>
          <a:bodyPr vert="horz" lIns="114128" tIns="57065" rIns="114128" bIns="57065"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502999" y="7354553"/>
            <a:ext cx="2347331" cy="413894"/>
          </a:xfrm>
          <a:prstGeom prst="rect">
            <a:avLst/>
          </a:prstGeom>
        </p:spPr>
        <p:txBody>
          <a:bodyPr vert="horz" lIns="114128" tIns="57065" rIns="114128" bIns="57065" rtlCol="0" anchor="ctr"/>
          <a:lstStyle>
            <a:lvl1pPr algn="l">
              <a:defRPr sz="1500">
                <a:solidFill>
                  <a:schemeClr val="tx1">
                    <a:tint val="75000"/>
                  </a:schemeClr>
                </a:solidFill>
              </a:defRPr>
            </a:lvl1pPr>
          </a:lstStyle>
          <a:p>
            <a:pPr defTabSz="1141285" fontAlgn="auto">
              <a:spcBef>
                <a:spcPts val="0"/>
              </a:spcBef>
              <a:spcAft>
                <a:spcPts val="0"/>
              </a:spcAft>
            </a:pPr>
            <a:fld id="{532A548F-CF34-4B50-B370-B3732F5B80E4}" type="datetimeFigureOut">
              <a:rPr lang="zh-CN" altLang="en-US" smtClean="0">
                <a:solidFill>
                  <a:prstClr val="black">
                    <a:tint val="75000"/>
                  </a:prstClr>
                </a:solidFill>
                <a:latin typeface="Verdana"/>
              </a:rPr>
              <a:pPr defTabSz="1141285" fontAlgn="auto">
                <a:spcBef>
                  <a:spcPts val="0"/>
                </a:spcBef>
                <a:spcAft>
                  <a:spcPts val="0"/>
                </a:spcAft>
              </a:pPr>
              <a:t>2018/1/5</a:t>
            </a:fld>
            <a:endParaRPr lang="zh-CN" altLang="en-US">
              <a:solidFill>
                <a:prstClr val="black">
                  <a:tint val="75000"/>
                </a:prstClr>
              </a:solidFill>
              <a:latin typeface="Verdana"/>
            </a:endParaRPr>
          </a:p>
        </p:txBody>
      </p:sp>
      <p:sp>
        <p:nvSpPr>
          <p:cNvPr id="5" name="页脚占位符 4"/>
          <p:cNvSpPr>
            <a:spLocks noGrp="1"/>
          </p:cNvSpPr>
          <p:nvPr>
            <p:ph type="ftr" sz="quarter" idx="3"/>
          </p:nvPr>
        </p:nvSpPr>
        <p:spPr>
          <a:xfrm>
            <a:off x="3437163" y="7354553"/>
            <a:ext cx="3185663" cy="413894"/>
          </a:xfrm>
          <a:prstGeom prst="rect">
            <a:avLst/>
          </a:prstGeom>
        </p:spPr>
        <p:txBody>
          <a:bodyPr vert="horz" lIns="114128" tIns="57065" rIns="114128" bIns="57065" rtlCol="0" anchor="ctr"/>
          <a:lstStyle>
            <a:lvl1pPr algn="ctr">
              <a:defRPr sz="1500">
                <a:solidFill>
                  <a:schemeClr val="tx1">
                    <a:tint val="75000"/>
                  </a:schemeClr>
                </a:solidFill>
              </a:defRPr>
            </a:lvl1pPr>
          </a:lstStyle>
          <a:p>
            <a:pPr defTabSz="1141285" fontAlgn="auto">
              <a:spcBef>
                <a:spcPts val="0"/>
              </a:spcBef>
              <a:spcAft>
                <a:spcPts val="0"/>
              </a:spcAft>
            </a:pPr>
            <a:endParaRPr lang="zh-CN" altLang="en-US">
              <a:solidFill>
                <a:prstClr val="black">
                  <a:tint val="75000"/>
                </a:prstClr>
              </a:solidFill>
              <a:latin typeface="Verdana"/>
            </a:endParaRPr>
          </a:p>
        </p:txBody>
      </p:sp>
      <p:sp>
        <p:nvSpPr>
          <p:cNvPr id="6" name="灯片编号占位符 5"/>
          <p:cNvSpPr>
            <a:spLocks noGrp="1"/>
          </p:cNvSpPr>
          <p:nvPr>
            <p:ph type="sldNum" sz="quarter" idx="4"/>
          </p:nvPr>
        </p:nvSpPr>
        <p:spPr>
          <a:xfrm>
            <a:off x="7209658" y="7354553"/>
            <a:ext cx="2347331" cy="413894"/>
          </a:xfrm>
          <a:prstGeom prst="rect">
            <a:avLst/>
          </a:prstGeom>
        </p:spPr>
        <p:txBody>
          <a:bodyPr vert="horz" lIns="114128" tIns="57065" rIns="114128" bIns="57065" rtlCol="0" anchor="ctr"/>
          <a:lstStyle>
            <a:lvl1pPr algn="r">
              <a:defRPr sz="1500">
                <a:solidFill>
                  <a:schemeClr val="tx1">
                    <a:tint val="75000"/>
                  </a:schemeClr>
                </a:solidFill>
              </a:defRPr>
            </a:lvl1pPr>
          </a:lstStyle>
          <a:p>
            <a:pPr defTabSz="1141285" fontAlgn="auto">
              <a:spcBef>
                <a:spcPts val="0"/>
              </a:spcBef>
              <a:spcAft>
                <a:spcPts val="0"/>
              </a:spcAft>
            </a:pPr>
            <a:fld id="{E6F7F160-E61C-4897-94C3-BDF1D09C6643}" type="slidenum">
              <a:rPr lang="zh-CN" altLang="en-US" smtClean="0">
                <a:solidFill>
                  <a:prstClr val="black">
                    <a:tint val="75000"/>
                  </a:prstClr>
                </a:solidFill>
                <a:latin typeface="Verdana"/>
              </a:rPr>
              <a:pPr defTabSz="1141285" fontAlgn="auto">
                <a:spcBef>
                  <a:spcPts val="0"/>
                </a:spcBef>
                <a:spcAft>
                  <a:spcPts val="0"/>
                </a:spcAft>
              </a:pPr>
              <a:t>‹#›</a:t>
            </a:fld>
            <a:endParaRPr lang="zh-CN" altLang="en-US">
              <a:solidFill>
                <a:prstClr val="black">
                  <a:tint val="75000"/>
                </a:prstClr>
              </a:solidFill>
              <a:latin typeface="Verdana"/>
            </a:endParaRPr>
          </a:p>
        </p:txBody>
      </p:sp>
      <p:cxnSp>
        <p:nvCxnSpPr>
          <p:cNvPr id="7" name="直接连接符 6"/>
          <p:cNvCxnSpPr/>
          <p:nvPr userDrawn="1"/>
        </p:nvCxnSpPr>
        <p:spPr>
          <a:xfrm>
            <a:off x="474871" y="1030093"/>
            <a:ext cx="9149959"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534544"/>
      </p:ext>
    </p:extLst>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 id="2147484075" r:id="rId12"/>
  </p:sldLayoutIdLst>
  <p:txStyles>
    <p:titleStyle>
      <a:lvl1pPr algn="l" defTabSz="1141285" rtl="0" eaLnBrk="1" latinLnBrk="0" hangingPunct="1">
        <a:spcBef>
          <a:spcPct val="0"/>
        </a:spcBef>
        <a:buNone/>
        <a:defRPr sz="3000" b="1" kern="1200">
          <a:solidFill>
            <a:schemeClr val="tx1">
              <a:lumMod val="65000"/>
              <a:lumOff val="35000"/>
            </a:schemeClr>
          </a:solidFill>
          <a:latin typeface="+mj-lt"/>
          <a:ea typeface="+mj-ea"/>
          <a:cs typeface="+mj-cs"/>
        </a:defRPr>
      </a:lvl1pPr>
    </p:titleStyle>
    <p:bodyStyle>
      <a:lvl1pPr marL="0" indent="0" algn="l" defTabSz="1141285" rtl="0" eaLnBrk="1" latinLnBrk="0" hangingPunct="1">
        <a:spcBef>
          <a:spcPct val="20000"/>
        </a:spcBef>
        <a:buFont typeface="Arial" pitchFamily="34" charset="0"/>
        <a:buNone/>
        <a:defRPr sz="2200" kern="1200">
          <a:solidFill>
            <a:schemeClr val="tx1"/>
          </a:solidFill>
          <a:latin typeface="+mn-lt"/>
          <a:ea typeface="+mn-ea"/>
          <a:cs typeface="+mn-cs"/>
        </a:defRPr>
      </a:lvl1pPr>
      <a:lvl2pPr marL="570643" indent="0" algn="l" defTabSz="1141285" rtl="0" eaLnBrk="1" latinLnBrk="0" hangingPunct="1">
        <a:spcBef>
          <a:spcPct val="20000"/>
        </a:spcBef>
        <a:buFont typeface="Arial" pitchFamily="34" charset="0"/>
        <a:buNone/>
        <a:defRPr sz="2000" kern="1200">
          <a:solidFill>
            <a:schemeClr val="tx1"/>
          </a:solidFill>
          <a:latin typeface="+mn-lt"/>
          <a:ea typeface="+mn-ea"/>
          <a:cs typeface="+mn-cs"/>
        </a:defRPr>
      </a:lvl2pPr>
      <a:lvl3pPr marL="1141285" indent="0" algn="l" defTabSz="1141285" rtl="0" eaLnBrk="1" latinLnBrk="0" hangingPunct="1">
        <a:spcBef>
          <a:spcPct val="20000"/>
        </a:spcBef>
        <a:buFont typeface="Arial" pitchFamily="34" charset="0"/>
        <a:buNone/>
        <a:defRPr sz="1700" kern="1200">
          <a:solidFill>
            <a:schemeClr val="tx1"/>
          </a:solidFill>
          <a:latin typeface="+mn-lt"/>
          <a:ea typeface="+mn-ea"/>
          <a:cs typeface="+mn-cs"/>
        </a:defRPr>
      </a:lvl3pPr>
      <a:lvl4pPr marL="1711928" indent="0" algn="l" defTabSz="1141285" rtl="0" eaLnBrk="1" latinLnBrk="0" hangingPunct="1">
        <a:spcBef>
          <a:spcPct val="20000"/>
        </a:spcBef>
        <a:buFont typeface="Arial" pitchFamily="34" charset="0"/>
        <a:buNone/>
        <a:defRPr sz="1500" kern="1200">
          <a:solidFill>
            <a:schemeClr val="tx1"/>
          </a:solidFill>
          <a:latin typeface="+mn-lt"/>
          <a:ea typeface="+mn-ea"/>
          <a:cs typeface="+mn-cs"/>
        </a:defRPr>
      </a:lvl4pPr>
      <a:lvl5pPr marL="2282570" indent="0" algn="l" defTabSz="1141285" rtl="0" eaLnBrk="1" latinLnBrk="0" hangingPunct="1">
        <a:spcBef>
          <a:spcPct val="20000"/>
        </a:spcBef>
        <a:buFont typeface="Arial" pitchFamily="34" charset="0"/>
        <a:buNone/>
        <a:defRPr sz="1500" kern="1200">
          <a:solidFill>
            <a:schemeClr val="tx1"/>
          </a:solidFill>
          <a:latin typeface="+mn-lt"/>
          <a:ea typeface="+mn-ea"/>
          <a:cs typeface="+mn-cs"/>
        </a:defRPr>
      </a:lvl5pPr>
      <a:lvl6pPr marL="3138535" indent="-285322" algn="l" defTabSz="1141285"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709177" indent="-285322" algn="l" defTabSz="1141285"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279820" indent="-285322" algn="l" defTabSz="1141285"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850463" indent="-285322" algn="l" defTabSz="1141285"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zh-CN"/>
      </a:defPPr>
      <a:lvl1pPr marL="0" algn="l" defTabSz="1141285" rtl="0" eaLnBrk="1" latinLnBrk="0" hangingPunct="1">
        <a:defRPr sz="2200" kern="1200">
          <a:solidFill>
            <a:schemeClr val="tx1"/>
          </a:solidFill>
          <a:latin typeface="+mn-lt"/>
          <a:ea typeface="+mn-ea"/>
          <a:cs typeface="+mn-cs"/>
        </a:defRPr>
      </a:lvl1pPr>
      <a:lvl2pPr marL="570643" algn="l" defTabSz="1141285" rtl="0" eaLnBrk="1" latinLnBrk="0" hangingPunct="1">
        <a:defRPr sz="2200" kern="1200">
          <a:solidFill>
            <a:schemeClr val="tx1"/>
          </a:solidFill>
          <a:latin typeface="+mn-lt"/>
          <a:ea typeface="+mn-ea"/>
          <a:cs typeface="+mn-cs"/>
        </a:defRPr>
      </a:lvl2pPr>
      <a:lvl3pPr marL="1141285" algn="l" defTabSz="1141285" rtl="0" eaLnBrk="1" latinLnBrk="0" hangingPunct="1">
        <a:defRPr sz="2200" kern="1200">
          <a:solidFill>
            <a:schemeClr val="tx1"/>
          </a:solidFill>
          <a:latin typeface="+mn-lt"/>
          <a:ea typeface="+mn-ea"/>
          <a:cs typeface="+mn-cs"/>
        </a:defRPr>
      </a:lvl3pPr>
      <a:lvl4pPr marL="1711928" algn="l" defTabSz="1141285" rtl="0" eaLnBrk="1" latinLnBrk="0" hangingPunct="1">
        <a:defRPr sz="2200" kern="1200">
          <a:solidFill>
            <a:schemeClr val="tx1"/>
          </a:solidFill>
          <a:latin typeface="+mn-lt"/>
          <a:ea typeface="+mn-ea"/>
          <a:cs typeface="+mn-cs"/>
        </a:defRPr>
      </a:lvl4pPr>
      <a:lvl5pPr marL="2282570" algn="l" defTabSz="1141285" rtl="0" eaLnBrk="1" latinLnBrk="0" hangingPunct="1">
        <a:defRPr sz="2200" kern="1200">
          <a:solidFill>
            <a:schemeClr val="tx1"/>
          </a:solidFill>
          <a:latin typeface="+mn-lt"/>
          <a:ea typeface="+mn-ea"/>
          <a:cs typeface="+mn-cs"/>
        </a:defRPr>
      </a:lvl5pPr>
      <a:lvl6pPr marL="2853213" algn="l" defTabSz="1141285" rtl="0" eaLnBrk="1" latinLnBrk="0" hangingPunct="1">
        <a:defRPr sz="2200" kern="1200">
          <a:solidFill>
            <a:schemeClr val="tx1"/>
          </a:solidFill>
          <a:latin typeface="+mn-lt"/>
          <a:ea typeface="+mn-ea"/>
          <a:cs typeface="+mn-cs"/>
        </a:defRPr>
      </a:lvl6pPr>
      <a:lvl7pPr marL="3423856" algn="l" defTabSz="1141285" rtl="0" eaLnBrk="1" latinLnBrk="0" hangingPunct="1">
        <a:defRPr sz="2200" kern="1200">
          <a:solidFill>
            <a:schemeClr val="tx1"/>
          </a:solidFill>
          <a:latin typeface="+mn-lt"/>
          <a:ea typeface="+mn-ea"/>
          <a:cs typeface="+mn-cs"/>
        </a:defRPr>
      </a:lvl7pPr>
      <a:lvl8pPr marL="3994498" algn="l" defTabSz="1141285" rtl="0" eaLnBrk="1" latinLnBrk="0" hangingPunct="1">
        <a:defRPr sz="2200" kern="1200">
          <a:solidFill>
            <a:schemeClr val="tx1"/>
          </a:solidFill>
          <a:latin typeface="+mn-lt"/>
          <a:ea typeface="+mn-ea"/>
          <a:cs typeface="+mn-cs"/>
        </a:defRPr>
      </a:lvl8pPr>
      <a:lvl9pPr marL="4565141" algn="l" defTabSz="1141285"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11.xml"/><Relationship Id="rId1" Type="http://schemas.openxmlformats.org/officeDocument/2006/relationships/slideLayout" Target="../slideLayouts/slideLayout1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73" name="Rectangle 17"/>
          <p:cNvSpPr>
            <a:spLocks noGrp="1"/>
          </p:cNvSpPr>
          <p:nvPr>
            <p:ph type="ctrTitle"/>
          </p:nvPr>
        </p:nvSpPr>
        <p:spPr>
          <a:xfrm>
            <a:off x="590550" y="3081340"/>
            <a:ext cx="9105900" cy="1573115"/>
          </a:xfrm>
        </p:spPr>
        <p:txBody>
          <a:bodyPr/>
          <a:lstStyle/>
          <a:p>
            <a:pPr>
              <a:lnSpc>
                <a:spcPct val="100000"/>
              </a:lnSpc>
            </a:pPr>
            <a:r>
              <a:rPr lang="en-US" sz="3600" dirty="0" smtClean="0">
                <a:solidFill>
                  <a:srgbClr val="002776"/>
                </a:solidFill>
                <a:latin typeface="Arial" pitchFamily="34" charset="0"/>
                <a:cs typeface="Arial" pitchFamily="34" charset="0"/>
              </a:rPr>
              <a:t>Practical Implications of a Transition to IFRS</a:t>
            </a:r>
            <a:r>
              <a:rPr lang="en-US" sz="3200" dirty="0" smtClean="0">
                <a:solidFill>
                  <a:srgbClr val="002776"/>
                </a:solidFill>
                <a:latin typeface="Arial" pitchFamily="34" charset="0"/>
                <a:cs typeface="Arial" pitchFamily="34" charset="0"/>
              </a:rPr>
              <a:t/>
            </a:r>
            <a:br>
              <a:rPr lang="en-US" sz="3200" dirty="0" smtClean="0">
                <a:solidFill>
                  <a:srgbClr val="002776"/>
                </a:solidFill>
                <a:latin typeface="Arial" pitchFamily="34" charset="0"/>
                <a:cs typeface="Arial" pitchFamily="34" charset="0"/>
              </a:rPr>
            </a:br>
            <a:r>
              <a:rPr lang="en-US" dirty="0" smtClean="0">
                <a:solidFill>
                  <a:schemeClr val="tx2">
                    <a:lumMod val="60000"/>
                    <a:lumOff val="40000"/>
                  </a:schemeClr>
                </a:solidFill>
              </a:rPr>
              <a:t/>
            </a:r>
            <a:br>
              <a:rPr lang="en-US" dirty="0" smtClean="0">
                <a:solidFill>
                  <a:schemeClr val="tx2">
                    <a:lumMod val="60000"/>
                    <a:lumOff val="40000"/>
                  </a:schemeClr>
                </a:solidFill>
              </a:rPr>
            </a:br>
            <a:r>
              <a:rPr lang="en-US" dirty="0" smtClean="0">
                <a:solidFill>
                  <a:schemeClr val="tx2">
                    <a:lumMod val="60000"/>
                    <a:lumOff val="40000"/>
                  </a:schemeClr>
                </a:solidFill>
                <a:latin typeface="+mj-lt"/>
              </a:rPr>
              <a:t>Joel </a:t>
            </a:r>
            <a:r>
              <a:rPr lang="en-US" dirty="0">
                <a:solidFill>
                  <a:schemeClr val="tx2">
                    <a:lumMod val="60000"/>
                    <a:lumOff val="40000"/>
                  </a:schemeClr>
                </a:solidFill>
                <a:latin typeface="+mj-lt"/>
              </a:rPr>
              <a:t>O</a:t>
            </a:r>
            <a:r>
              <a:rPr lang="en-US" dirty="0" smtClean="0">
                <a:solidFill>
                  <a:schemeClr val="tx2">
                    <a:lumMod val="60000"/>
                    <a:lumOff val="40000"/>
                  </a:schemeClr>
                </a:solidFill>
                <a:latin typeface="+mj-lt"/>
              </a:rPr>
              <a:t>snoss</a:t>
            </a:r>
            <a:endParaRPr lang="en-US" dirty="0">
              <a:solidFill>
                <a:schemeClr val="accent2"/>
              </a:solidFill>
              <a:latin typeface="+mj-lt"/>
            </a:endParaRPr>
          </a:p>
        </p:txBody>
      </p:sp>
      <p:sp>
        <p:nvSpPr>
          <p:cNvPr id="121874" name="Rectangle 18"/>
          <p:cNvSpPr>
            <a:spLocks noGrp="1"/>
          </p:cNvSpPr>
          <p:nvPr>
            <p:ph type="subTitle" idx="1"/>
          </p:nvPr>
        </p:nvSpPr>
        <p:spPr>
          <a:xfrm>
            <a:off x="561974" y="7045049"/>
            <a:ext cx="9105759" cy="365401"/>
          </a:xfrm>
        </p:spPr>
        <p:txBody>
          <a:bodyPr/>
          <a:lstStyle/>
          <a:p>
            <a:r>
              <a:rPr lang="en-US" sz="2000" dirty="0" smtClean="0"/>
              <a:t>August 31, 2011</a:t>
            </a:r>
            <a:endParaRPr lang="en-US" sz="2000" dirty="0"/>
          </a:p>
        </p:txBody>
      </p:sp>
      <p:pic>
        <p:nvPicPr>
          <p:cNvPr id="4" name="Picture 20" descr="forest"/>
          <p:cNvPicPr>
            <a:picLocks noChangeAspect="1" noChangeArrowheads="1"/>
          </p:cNvPicPr>
          <p:nvPr/>
        </p:nvPicPr>
        <p:blipFill>
          <a:blip r:embed="rId3" cstate="print"/>
          <a:srcRect/>
          <a:stretch>
            <a:fillRect/>
          </a:stretch>
        </p:blipFill>
        <p:spPr bwMode="auto">
          <a:xfrm>
            <a:off x="5276850" y="3870324"/>
            <a:ext cx="4783138" cy="3587353"/>
          </a:xfrm>
          <a:prstGeom prst="rect">
            <a:avLst/>
          </a:prstGeom>
          <a:noFill/>
          <a:ln w="9525">
            <a:noFill/>
            <a:miter lim="800000"/>
            <a:headEnd/>
            <a:tailEnd/>
          </a:ln>
        </p:spPr>
      </p:pic>
      <p:sp>
        <p:nvSpPr>
          <p:cNvPr id="5" name="Rectangle 18"/>
          <p:cNvSpPr txBox="1">
            <a:spLocks/>
          </p:cNvSpPr>
          <p:nvPr/>
        </p:nvSpPr>
        <p:spPr bwMode="auto">
          <a:xfrm>
            <a:off x="544252" y="6602026"/>
            <a:ext cx="9105759" cy="36540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1018849" rtl="0" eaLnBrk="0" fontAlgn="base" latinLnBrk="0" hangingPunct="0">
              <a:lnSpc>
                <a:spcPts val="2223"/>
              </a:lnSpc>
              <a:spcBef>
                <a:spcPct val="0"/>
              </a:spcBef>
              <a:spcAft>
                <a:spcPts val="300"/>
              </a:spcAft>
              <a:buClrTx/>
              <a:buSzTx/>
              <a:buFont typeface="Arial" charset="0"/>
              <a:buNone/>
              <a:tabLst/>
              <a:defRPr/>
            </a:pPr>
            <a:r>
              <a:rPr lang="en-US" sz="2400" b="1" dirty="0" smtClean="0">
                <a:solidFill>
                  <a:schemeClr val="tx2"/>
                </a:solidFill>
                <a:latin typeface="+mn-lt"/>
                <a:cs typeface="+mn-cs"/>
              </a:rPr>
              <a:t>Bogota Colombia</a:t>
            </a:r>
            <a:endParaRPr kumimoji="0" lang="en-US" sz="2400" b="1"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9"/>
          <p:cNvSpPr>
            <a:spLocks noGrp="1"/>
          </p:cNvSpPr>
          <p:nvPr>
            <p:ph type="sldNum" sz="quarter" idx="10"/>
          </p:nvPr>
        </p:nvSpPr>
        <p:spPr/>
        <p:txBody>
          <a:bodyPr/>
          <a:lstStyle/>
          <a:p>
            <a:fld id="{C64138DF-B946-4433-91E2-5FAA54B75A7F}" type="slidenum">
              <a:rPr lang="en-US"/>
              <a:pPr/>
              <a:t>10</a:t>
            </a:fld>
            <a:endParaRPr lang="en-US" dirty="0"/>
          </a:p>
        </p:txBody>
      </p:sp>
      <p:sp>
        <p:nvSpPr>
          <p:cNvPr id="142340" name="Rectangle 4"/>
          <p:cNvSpPr>
            <a:spLocks noGrp="1"/>
          </p:cNvSpPr>
          <p:nvPr>
            <p:ph type="title" idx="4294967295"/>
          </p:nvPr>
        </p:nvSpPr>
        <p:spPr>
          <a:xfrm>
            <a:off x="449264" y="422276"/>
            <a:ext cx="9266237" cy="714375"/>
          </a:xfrm>
        </p:spPr>
        <p:txBody>
          <a:bodyPr>
            <a:noAutofit/>
          </a:bodyPr>
          <a:lstStyle/>
          <a:p>
            <a:pPr>
              <a:lnSpc>
                <a:spcPct val="100000"/>
              </a:lnSpc>
            </a:pPr>
            <a:r>
              <a:rPr lang="en-US" sz="3200" dirty="0" smtClean="0"/>
              <a:t>Benefits and challenges of IFRS implementation</a:t>
            </a:r>
            <a:endParaRPr lang="en-US" sz="3200" dirty="0"/>
          </a:p>
        </p:txBody>
      </p:sp>
      <p:sp>
        <p:nvSpPr>
          <p:cNvPr id="6" name="Rectangle 12"/>
          <p:cNvSpPr>
            <a:spLocks noChangeArrowheads="1"/>
          </p:cNvSpPr>
          <p:nvPr/>
        </p:nvSpPr>
        <p:spPr bwMode="auto">
          <a:xfrm>
            <a:off x="403227" y="1446663"/>
            <a:ext cx="9274969" cy="5760586"/>
          </a:xfrm>
          <a:prstGeom prst="rect">
            <a:avLst/>
          </a:prstGeom>
          <a:noFill/>
          <a:ln w="12700" algn="ctr">
            <a:solidFill>
              <a:srgbClr val="00A1DE"/>
            </a:solidFill>
            <a:round/>
            <a:headEnd/>
            <a:tailEnd/>
          </a:ln>
        </p:spPr>
        <p:txBody>
          <a:bodyPr lIns="45708" tIns="45708" rIns="45708" bIns="45708" anchor="ctr"/>
          <a:lstStyle/>
          <a:p>
            <a:pPr defTabSz="912667">
              <a:lnSpc>
                <a:spcPct val="95000"/>
              </a:lnSpc>
              <a:spcBef>
                <a:spcPct val="20000"/>
              </a:spcBef>
            </a:pPr>
            <a:endParaRPr lang="en-US" sz="1400" dirty="0"/>
          </a:p>
        </p:txBody>
      </p:sp>
      <p:sp>
        <p:nvSpPr>
          <p:cNvPr id="8" name="TextBox 4"/>
          <p:cNvSpPr txBox="1">
            <a:spLocks noChangeArrowheads="1"/>
          </p:cNvSpPr>
          <p:nvPr/>
        </p:nvSpPr>
        <p:spPr bwMode="auto">
          <a:xfrm>
            <a:off x="403227" y="956917"/>
            <a:ext cx="9274969" cy="477670"/>
          </a:xfrm>
          <a:prstGeom prst="rect">
            <a:avLst/>
          </a:prstGeom>
          <a:solidFill>
            <a:srgbClr val="00A1DE"/>
          </a:solidFill>
          <a:ln w="9525">
            <a:solidFill>
              <a:srgbClr val="00A1DE"/>
            </a:solidFill>
            <a:miter lim="800000"/>
            <a:headEnd/>
            <a:tailEnd/>
          </a:ln>
        </p:spPr>
        <p:txBody>
          <a:bodyPr wrap="square" lIns="91418" tIns="45708" rIns="91418" bIns="45708">
            <a:spAutoFit/>
          </a:bodyPr>
          <a:lstStyle/>
          <a:p>
            <a:r>
              <a:rPr lang="en-US" sz="2400" b="1" dirty="0">
                <a:solidFill>
                  <a:schemeClr val="bg1"/>
                </a:solidFill>
              </a:rPr>
              <a:t>Technical accounting and financial reporting</a:t>
            </a:r>
          </a:p>
        </p:txBody>
      </p:sp>
      <p:sp>
        <p:nvSpPr>
          <p:cNvPr id="17" name="TextBox 16"/>
          <p:cNvSpPr txBox="1"/>
          <p:nvPr/>
        </p:nvSpPr>
        <p:spPr>
          <a:xfrm>
            <a:off x="381794" y="1563014"/>
            <a:ext cx="9272016" cy="2169811"/>
          </a:xfrm>
          <a:prstGeom prst="rect">
            <a:avLst/>
          </a:prstGeom>
          <a:noFill/>
        </p:spPr>
        <p:txBody>
          <a:bodyPr wrap="square" lIns="91425" tIns="45713" rIns="91425" bIns="45713" rtlCol="0">
            <a:spAutoFit/>
          </a:bodyPr>
          <a:lstStyle/>
          <a:p>
            <a:pPr marL="203167" lvl="1" indent="-203167" defTabSz="1019012">
              <a:spcBef>
                <a:spcPts val="300"/>
              </a:spcBef>
              <a:spcAft>
                <a:spcPts val="300"/>
              </a:spcAft>
            </a:pPr>
            <a:r>
              <a:rPr lang="en-US" sz="2400" b="1" dirty="0">
                <a:solidFill>
                  <a:srgbClr val="92D400"/>
                </a:solidFill>
              </a:rPr>
              <a:t>Benefits:</a:t>
            </a:r>
          </a:p>
          <a:p>
            <a:pPr marL="203167" lvl="1" indent="-203167" defTabSz="1019012">
              <a:spcBef>
                <a:spcPts val="300"/>
              </a:spcBef>
              <a:spcAft>
                <a:spcPts val="300"/>
              </a:spcAft>
              <a:buFont typeface="Arial" charset="0"/>
              <a:buChar char="•"/>
            </a:pPr>
            <a:r>
              <a:rPr lang="en-US" sz="2400" b="1" dirty="0">
                <a:solidFill>
                  <a:schemeClr val="tx2"/>
                </a:solidFill>
              </a:rPr>
              <a:t>Enhanced comparability</a:t>
            </a:r>
            <a:r>
              <a:rPr lang="en-US" sz="2400" dirty="0">
                <a:solidFill>
                  <a:schemeClr val="tx2"/>
                </a:solidFill>
              </a:rPr>
              <a:t>— Global investors want the comparability of a single set of accounting standards</a:t>
            </a:r>
          </a:p>
          <a:p>
            <a:pPr marL="203167" lvl="1" indent="-203167" defTabSz="1019012">
              <a:spcBef>
                <a:spcPts val="300"/>
              </a:spcBef>
              <a:spcAft>
                <a:spcPts val="300"/>
              </a:spcAft>
              <a:buFont typeface="Arial" charset="0"/>
              <a:buChar char="•"/>
            </a:pPr>
            <a:r>
              <a:rPr lang="en-US" sz="2400" b="1" dirty="0" smtClean="0">
                <a:solidFill>
                  <a:schemeClr val="tx2"/>
                </a:solidFill>
              </a:rPr>
              <a:t>Easier access to capital </a:t>
            </a:r>
            <a:r>
              <a:rPr lang="en-US" sz="2400" dirty="0" smtClean="0">
                <a:solidFill>
                  <a:schemeClr val="tx2"/>
                </a:solidFill>
              </a:rPr>
              <a:t>– </a:t>
            </a:r>
            <a:r>
              <a:rPr lang="en-US" sz="2400" dirty="0">
                <a:solidFill>
                  <a:schemeClr val="tx2"/>
                </a:solidFill>
              </a:rPr>
              <a:t>IFRS </a:t>
            </a:r>
            <a:r>
              <a:rPr lang="en-US" sz="2400" dirty="0" smtClean="0">
                <a:solidFill>
                  <a:schemeClr val="tx2"/>
                </a:solidFill>
              </a:rPr>
              <a:t>is a “global passport”</a:t>
            </a:r>
          </a:p>
          <a:p>
            <a:pPr marL="203167" lvl="1" indent="-203167" defTabSz="1019012">
              <a:spcBef>
                <a:spcPts val="300"/>
              </a:spcBef>
              <a:spcAft>
                <a:spcPts val="300"/>
              </a:spcAft>
              <a:buFont typeface="Arial" charset="0"/>
              <a:buChar char="•"/>
            </a:pPr>
            <a:r>
              <a:rPr lang="en-US" sz="2400" b="1" dirty="0" smtClean="0">
                <a:solidFill>
                  <a:schemeClr val="tx2"/>
                </a:solidFill>
              </a:rPr>
              <a:t>Easier M&amp;A </a:t>
            </a:r>
            <a:r>
              <a:rPr lang="en-US" sz="2400" dirty="0" smtClean="0">
                <a:solidFill>
                  <a:schemeClr val="tx2"/>
                </a:solidFill>
              </a:rPr>
              <a:t>– No need to reconcile buyer and seller</a:t>
            </a:r>
          </a:p>
        </p:txBody>
      </p:sp>
      <p:sp>
        <p:nvSpPr>
          <p:cNvPr id="19" name="TextBox 18"/>
          <p:cNvSpPr txBox="1"/>
          <p:nvPr/>
        </p:nvSpPr>
        <p:spPr>
          <a:xfrm>
            <a:off x="381794" y="3661358"/>
            <a:ext cx="9272016" cy="3470167"/>
          </a:xfrm>
          <a:prstGeom prst="rect">
            <a:avLst/>
          </a:prstGeom>
          <a:noFill/>
        </p:spPr>
        <p:txBody>
          <a:bodyPr wrap="square" lIns="91425" tIns="45713" rIns="91425" bIns="45713" rtlCol="0">
            <a:spAutoFit/>
          </a:bodyPr>
          <a:lstStyle/>
          <a:p>
            <a:pPr marL="203167" lvl="1" indent="-203167" defTabSz="1019012">
              <a:spcBef>
                <a:spcPts val="300"/>
              </a:spcBef>
              <a:spcAft>
                <a:spcPts val="300"/>
              </a:spcAft>
            </a:pPr>
            <a:endParaRPr lang="en-US" sz="2400" b="1" dirty="0" smtClean="0">
              <a:solidFill>
                <a:srgbClr val="C00000"/>
              </a:solidFill>
            </a:endParaRPr>
          </a:p>
          <a:p>
            <a:pPr marL="203167" lvl="1" indent="-203167" defTabSz="1019012">
              <a:spcBef>
                <a:spcPts val="300"/>
              </a:spcBef>
              <a:spcAft>
                <a:spcPts val="300"/>
              </a:spcAft>
            </a:pPr>
            <a:r>
              <a:rPr lang="en-US" sz="2400" b="1" dirty="0" smtClean="0">
                <a:solidFill>
                  <a:srgbClr val="C00000"/>
                </a:solidFill>
              </a:rPr>
              <a:t>Challenges</a:t>
            </a:r>
            <a:r>
              <a:rPr lang="en-US" sz="2400" b="1" dirty="0">
                <a:solidFill>
                  <a:srgbClr val="C00000"/>
                </a:solidFill>
              </a:rPr>
              <a:t>:</a:t>
            </a:r>
          </a:p>
          <a:p>
            <a:pPr marL="203167" lvl="1" indent="-203167" defTabSz="1019012">
              <a:spcBef>
                <a:spcPts val="300"/>
              </a:spcBef>
              <a:spcAft>
                <a:spcPts val="300"/>
              </a:spcAft>
              <a:buFont typeface="Arial" charset="0"/>
              <a:buChar char="•"/>
            </a:pPr>
            <a:r>
              <a:rPr lang="en-US" sz="2400" b="1" dirty="0">
                <a:solidFill>
                  <a:schemeClr val="tx2"/>
                </a:solidFill>
              </a:rPr>
              <a:t>Robust financial reporting requirements </a:t>
            </a:r>
            <a:r>
              <a:rPr lang="en-US" sz="2400" dirty="0">
                <a:solidFill>
                  <a:schemeClr val="tx2"/>
                </a:solidFill>
              </a:rPr>
              <a:t>– IFRS requires additional disclosure; may be more restrictive in certain areas </a:t>
            </a:r>
          </a:p>
          <a:p>
            <a:pPr marL="203167" lvl="1" indent="-203167" defTabSz="1019012">
              <a:spcBef>
                <a:spcPts val="300"/>
              </a:spcBef>
              <a:spcAft>
                <a:spcPts val="300"/>
              </a:spcAft>
              <a:buFont typeface="Arial" charset="0"/>
              <a:buChar char="•"/>
            </a:pPr>
            <a:r>
              <a:rPr lang="en-US" sz="2400" b="1" dirty="0" smtClean="0">
                <a:solidFill>
                  <a:schemeClr val="tx2"/>
                </a:solidFill>
              </a:rPr>
              <a:t>Objective application </a:t>
            </a:r>
            <a:r>
              <a:rPr lang="en-US" sz="2400" dirty="0">
                <a:solidFill>
                  <a:schemeClr val="tx2"/>
                </a:solidFill>
              </a:rPr>
              <a:t>— Cultural bias can be an issue</a:t>
            </a:r>
          </a:p>
          <a:p>
            <a:pPr marL="203167" lvl="1" indent="-203167" defTabSz="1019012">
              <a:spcBef>
                <a:spcPts val="300"/>
              </a:spcBef>
              <a:spcAft>
                <a:spcPts val="300"/>
              </a:spcAft>
              <a:buFont typeface="Arial" charset="0"/>
              <a:buChar char="•"/>
            </a:pPr>
            <a:r>
              <a:rPr lang="en-US" sz="2400" b="1" dirty="0">
                <a:solidFill>
                  <a:schemeClr val="tx2"/>
                </a:solidFill>
              </a:rPr>
              <a:t>Moving target </a:t>
            </a:r>
            <a:r>
              <a:rPr lang="en-US" sz="2400" dirty="0">
                <a:solidFill>
                  <a:schemeClr val="tx2"/>
                </a:solidFill>
              </a:rPr>
              <a:t>— Additional complexities due to changes in IFRS </a:t>
            </a:r>
          </a:p>
          <a:p>
            <a:pPr algn="ctr">
              <a:spcBef>
                <a:spcPts val="300"/>
              </a:spcBef>
            </a:pPr>
            <a:endParaRPr lang="en-US" sz="2400" i="1" dirty="0">
              <a:solidFill>
                <a:srgbClr val="92D400"/>
              </a:solidFill>
            </a:endParaRPr>
          </a:p>
          <a:p>
            <a:pPr algn="ctr">
              <a:spcBef>
                <a:spcPts val="300"/>
              </a:spcBef>
            </a:pPr>
            <a:r>
              <a:rPr lang="en-US" sz="2400" i="1" dirty="0">
                <a:solidFill>
                  <a:srgbClr val="92D400"/>
                </a:solidFill>
              </a:rPr>
              <a:t>But it goes beyond accounting and financial reporting…</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9"/>
          <p:cNvSpPr>
            <a:spLocks noGrp="1"/>
          </p:cNvSpPr>
          <p:nvPr>
            <p:ph type="sldNum" sz="quarter" idx="10"/>
          </p:nvPr>
        </p:nvSpPr>
        <p:spPr/>
        <p:txBody>
          <a:bodyPr/>
          <a:lstStyle/>
          <a:p>
            <a:fld id="{C64138DF-B946-4433-91E2-5FAA54B75A7F}" type="slidenum">
              <a:rPr lang="en-US"/>
              <a:pPr/>
              <a:t>11</a:t>
            </a:fld>
            <a:endParaRPr lang="en-US" dirty="0"/>
          </a:p>
        </p:txBody>
      </p:sp>
      <p:sp>
        <p:nvSpPr>
          <p:cNvPr id="142340" name="Rectangle 4"/>
          <p:cNvSpPr>
            <a:spLocks noGrp="1"/>
          </p:cNvSpPr>
          <p:nvPr>
            <p:ph type="title" idx="4294967295"/>
          </p:nvPr>
        </p:nvSpPr>
        <p:spPr>
          <a:xfrm>
            <a:off x="449264" y="422276"/>
            <a:ext cx="9266237" cy="714375"/>
          </a:xfrm>
        </p:spPr>
        <p:txBody>
          <a:bodyPr>
            <a:normAutofit/>
          </a:bodyPr>
          <a:lstStyle/>
          <a:p>
            <a:pPr>
              <a:lnSpc>
                <a:spcPct val="100000"/>
              </a:lnSpc>
            </a:pPr>
            <a:r>
              <a:rPr lang="en-US" sz="3200" dirty="0" smtClean="0"/>
              <a:t>Beyond accounting and financial reporting…</a:t>
            </a:r>
            <a:endParaRPr lang="en-US" sz="3200" dirty="0"/>
          </a:p>
        </p:txBody>
      </p:sp>
      <p:sp>
        <p:nvSpPr>
          <p:cNvPr id="6" name="Rectangle 12"/>
          <p:cNvSpPr>
            <a:spLocks noChangeArrowheads="1"/>
          </p:cNvSpPr>
          <p:nvPr/>
        </p:nvSpPr>
        <p:spPr bwMode="auto">
          <a:xfrm>
            <a:off x="384177" y="1191907"/>
            <a:ext cx="9274969" cy="6104243"/>
          </a:xfrm>
          <a:prstGeom prst="rect">
            <a:avLst/>
          </a:prstGeom>
          <a:noFill/>
          <a:ln w="12700" algn="ctr">
            <a:solidFill>
              <a:srgbClr val="00A1DE"/>
            </a:solidFill>
            <a:round/>
            <a:headEnd/>
            <a:tailEnd/>
          </a:ln>
        </p:spPr>
        <p:txBody>
          <a:bodyPr lIns="45708" tIns="45708" rIns="45708" bIns="45708" anchor="ctr"/>
          <a:lstStyle/>
          <a:p>
            <a:pPr defTabSz="912667">
              <a:lnSpc>
                <a:spcPct val="95000"/>
              </a:lnSpc>
              <a:spcBef>
                <a:spcPct val="20000"/>
              </a:spcBef>
            </a:pPr>
            <a:endParaRPr lang="en-US" sz="1400" dirty="0"/>
          </a:p>
        </p:txBody>
      </p:sp>
      <p:sp>
        <p:nvSpPr>
          <p:cNvPr id="8" name="TextBox 4"/>
          <p:cNvSpPr txBox="1">
            <a:spLocks noChangeArrowheads="1"/>
          </p:cNvSpPr>
          <p:nvPr/>
        </p:nvSpPr>
        <p:spPr bwMode="auto">
          <a:xfrm>
            <a:off x="384177" y="978990"/>
            <a:ext cx="9274969" cy="477670"/>
          </a:xfrm>
          <a:prstGeom prst="rect">
            <a:avLst/>
          </a:prstGeom>
          <a:solidFill>
            <a:srgbClr val="00A1DE"/>
          </a:solidFill>
          <a:ln w="9525">
            <a:solidFill>
              <a:srgbClr val="00A1DE"/>
            </a:solidFill>
            <a:miter lim="800000"/>
            <a:headEnd/>
            <a:tailEnd/>
          </a:ln>
        </p:spPr>
        <p:txBody>
          <a:bodyPr wrap="square" lIns="91418" tIns="45708" rIns="91418" bIns="45708">
            <a:spAutoFit/>
          </a:bodyPr>
          <a:lstStyle/>
          <a:p>
            <a:r>
              <a:rPr lang="en-US" sz="2400" b="1" dirty="0">
                <a:solidFill>
                  <a:schemeClr val="bg1"/>
                </a:solidFill>
              </a:rPr>
              <a:t>Process and statutory reporting</a:t>
            </a:r>
          </a:p>
        </p:txBody>
      </p:sp>
      <p:sp>
        <p:nvSpPr>
          <p:cNvPr id="13" name="TextBox 34"/>
          <p:cNvSpPr txBox="1">
            <a:spLocks noChangeArrowheads="1"/>
          </p:cNvSpPr>
          <p:nvPr/>
        </p:nvSpPr>
        <p:spPr bwMode="auto">
          <a:xfrm rot="-5400000">
            <a:off x="91182" y="2872628"/>
            <a:ext cx="2414483" cy="477029"/>
          </a:xfrm>
          <a:prstGeom prst="rect">
            <a:avLst/>
          </a:prstGeom>
          <a:noFill/>
          <a:ln w="9525">
            <a:noFill/>
            <a:miter lim="800000"/>
            <a:headEnd/>
            <a:tailEnd/>
          </a:ln>
        </p:spPr>
        <p:txBody>
          <a:bodyPr wrap="square" lIns="91418" tIns="45708" rIns="91418" bIns="45708">
            <a:spAutoFit/>
          </a:bodyPr>
          <a:lstStyle/>
          <a:p>
            <a:r>
              <a:rPr lang="en-US" sz="2500" dirty="0">
                <a:solidFill>
                  <a:schemeClr val="bg1"/>
                </a:solidFill>
              </a:rPr>
              <a:t>Benefits</a:t>
            </a:r>
          </a:p>
        </p:txBody>
      </p:sp>
      <p:sp>
        <p:nvSpPr>
          <p:cNvPr id="17" name="TextBox 16"/>
          <p:cNvSpPr txBox="1"/>
          <p:nvPr/>
        </p:nvSpPr>
        <p:spPr>
          <a:xfrm>
            <a:off x="362744" y="1455240"/>
            <a:ext cx="9272016" cy="3347056"/>
          </a:xfrm>
          <a:prstGeom prst="rect">
            <a:avLst/>
          </a:prstGeom>
          <a:noFill/>
        </p:spPr>
        <p:txBody>
          <a:bodyPr wrap="square" lIns="91425" tIns="45713" rIns="91425" bIns="45713" rtlCol="0">
            <a:spAutoFit/>
          </a:bodyPr>
          <a:lstStyle/>
          <a:p>
            <a:pPr marL="203167" lvl="1" indent="-203167" defTabSz="1019012">
              <a:spcBef>
                <a:spcPts val="300"/>
              </a:spcBef>
              <a:spcAft>
                <a:spcPts val="300"/>
              </a:spcAft>
            </a:pPr>
            <a:r>
              <a:rPr lang="en-US" sz="2400" b="1" dirty="0">
                <a:solidFill>
                  <a:srgbClr val="92D400"/>
                </a:solidFill>
              </a:rPr>
              <a:t>Benefits:</a:t>
            </a:r>
          </a:p>
          <a:p>
            <a:pPr marL="203167" lvl="1" indent="-203167" defTabSz="1019012">
              <a:spcBef>
                <a:spcPts val="300"/>
              </a:spcBef>
              <a:spcAft>
                <a:spcPts val="300"/>
              </a:spcAft>
              <a:buFont typeface="Arial" charset="0"/>
              <a:buChar char="•"/>
            </a:pPr>
            <a:r>
              <a:rPr lang="en-US" sz="2400" b="1" dirty="0">
                <a:solidFill>
                  <a:schemeClr val="tx2"/>
                </a:solidFill>
              </a:rPr>
              <a:t>Standardized reporting </a:t>
            </a:r>
            <a:r>
              <a:rPr lang="en-US" sz="2400" dirty="0">
                <a:solidFill>
                  <a:schemeClr val="tx2"/>
                </a:solidFill>
              </a:rPr>
              <a:t>— Streamline management reporting, including bonus systems; transform statutory and tax reporting</a:t>
            </a:r>
          </a:p>
          <a:p>
            <a:pPr marL="203167" lvl="1" indent="-203167" defTabSz="1019012">
              <a:spcBef>
                <a:spcPts val="300"/>
              </a:spcBef>
              <a:spcAft>
                <a:spcPts val="300"/>
              </a:spcAft>
              <a:buFont typeface="Arial" charset="0"/>
              <a:buChar char="•"/>
            </a:pPr>
            <a:r>
              <a:rPr lang="en-US" sz="2400" b="1" dirty="0">
                <a:solidFill>
                  <a:schemeClr val="tx2"/>
                </a:solidFill>
              </a:rPr>
              <a:t>Reduction in consolidation adjustments </a:t>
            </a:r>
            <a:r>
              <a:rPr lang="en-US" sz="2400" dirty="0">
                <a:solidFill>
                  <a:schemeClr val="tx2"/>
                </a:solidFill>
              </a:rPr>
              <a:t>– Conformed IFRS policies reduce the number of adjustments needed</a:t>
            </a:r>
          </a:p>
          <a:p>
            <a:pPr marL="203167" lvl="1" indent="-203167" defTabSz="1019012">
              <a:spcBef>
                <a:spcPts val="300"/>
              </a:spcBef>
              <a:spcAft>
                <a:spcPts val="300"/>
              </a:spcAft>
              <a:buFont typeface="Arial" charset="0"/>
              <a:buChar char="•"/>
            </a:pPr>
            <a:r>
              <a:rPr lang="en-US" sz="2400" b="1" dirty="0">
                <a:solidFill>
                  <a:schemeClr val="tx2"/>
                </a:solidFill>
              </a:rPr>
              <a:t>Internal controls </a:t>
            </a:r>
            <a:r>
              <a:rPr lang="en-US" sz="2400" dirty="0">
                <a:solidFill>
                  <a:schemeClr val="tx2"/>
                </a:solidFill>
              </a:rPr>
              <a:t>– Opportunity to improve controls / processes</a:t>
            </a:r>
          </a:p>
          <a:p>
            <a:pPr marL="203167" lvl="1" indent="-203167" defTabSz="1019012">
              <a:spcBef>
                <a:spcPts val="300"/>
              </a:spcBef>
              <a:spcAft>
                <a:spcPts val="300"/>
              </a:spcAft>
            </a:pPr>
            <a:endParaRPr lang="en-US" sz="2500" b="1" dirty="0">
              <a:solidFill>
                <a:schemeClr val="tx2"/>
              </a:solidFill>
            </a:endParaRPr>
          </a:p>
          <a:p>
            <a:endParaRPr lang="en-US" dirty="0"/>
          </a:p>
        </p:txBody>
      </p:sp>
      <p:sp>
        <p:nvSpPr>
          <p:cNvPr id="19" name="TextBox 18"/>
          <p:cNvSpPr txBox="1"/>
          <p:nvPr/>
        </p:nvSpPr>
        <p:spPr>
          <a:xfrm>
            <a:off x="362744" y="4274639"/>
            <a:ext cx="9272016" cy="2908474"/>
          </a:xfrm>
          <a:prstGeom prst="rect">
            <a:avLst/>
          </a:prstGeom>
          <a:noFill/>
        </p:spPr>
        <p:txBody>
          <a:bodyPr wrap="square" lIns="91425" tIns="45713" rIns="91425" bIns="45713" rtlCol="0">
            <a:spAutoFit/>
          </a:bodyPr>
          <a:lstStyle/>
          <a:p>
            <a:pPr marL="203167" lvl="1" indent="-203167" defTabSz="1019012">
              <a:spcBef>
                <a:spcPts val="600"/>
              </a:spcBef>
              <a:spcAft>
                <a:spcPts val="300"/>
              </a:spcAft>
            </a:pPr>
            <a:r>
              <a:rPr lang="en-US" sz="2400" b="1" dirty="0">
                <a:solidFill>
                  <a:srgbClr val="C00000"/>
                </a:solidFill>
              </a:rPr>
              <a:t>Challenges:</a:t>
            </a:r>
          </a:p>
          <a:p>
            <a:pPr marL="203167" lvl="1" indent="-203167" defTabSz="1019012">
              <a:spcBef>
                <a:spcPts val="300"/>
              </a:spcBef>
              <a:spcAft>
                <a:spcPts val="300"/>
              </a:spcAft>
              <a:buFont typeface="Arial" charset="0"/>
              <a:buChar char="•"/>
            </a:pPr>
            <a:r>
              <a:rPr lang="en-US" sz="2400" b="1" dirty="0">
                <a:solidFill>
                  <a:schemeClr val="tx2"/>
                </a:solidFill>
              </a:rPr>
              <a:t>Policies of overseas group entities </a:t>
            </a:r>
            <a:r>
              <a:rPr lang="en-US" sz="2400" dirty="0">
                <a:solidFill>
                  <a:schemeClr val="tx2"/>
                </a:solidFill>
              </a:rPr>
              <a:t>– The extent of accounting policy alignment if some subsidiaries have adopted IFRS</a:t>
            </a:r>
          </a:p>
          <a:p>
            <a:pPr marL="203167" lvl="1" indent="-203167" defTabSz="1019012">
              <a:spcBef>
                <a:spcPts val="300"/>
              </a:spcBef>
              <a:spcAft>
                <a:spcPts val="300"/>
              </a:spcAft>
              <a:buFont typeface="Arial" charset="0"/>
              <a:buChar char="•"/>
            </a:pPr>
            <a:r>
              <a:rPr lang="en-US" sz="2400" b="1" dirty="0">
                <a:solidFill>
                  <a:schemeClr val="tx2"/>
                </a:solidFill>
              </a:rPr>
              <a:t>Management and internal reporting </a:t>
            </a:r>
            <a:r>
              <a:rPr lang="en-US" sz="2400" dirty="0">
                <a:solidFill>
                  <a:schemeClr val="tx2"/>
                </a:solidFill>
              </a:rPr>
              <a:t>– Aligning internal and external reporting may require significant effort</a:t>
            </a:r>
          </a:p>
          <a:p>
            <a:pPr marL="203167" lvl="1" indent="-203167" defTabSz="1019012">
              <a:spcBef>
                <a:spcPts val="300"/>
              </a:spcBef>
              <a:spcAft>
                <a:spcPts val="300"/>
              </a:spcAft>
              <a:buFont typeface="Arial" charset="0"/>
              <a:buChar char="•"/>
            </a:pPr>
            <a:r>
              <a:rPr lang="en-US" sz="2400" b="1" dirty="0">
                <a:solidFill>
                  <a:schemeClr val="tx2"/>
                </a:solidFill>
              </a:rPr>
              <a:t>Internal controls </a:t>
            </a:r>
            <a:r>
              <a:rPr lang="en-US" sz="2400" dirty="0">
                <a:solidFill>
                  <a:schemeClr val="tx2"/>
                </a:solidFill>
              </a:rPr>
              <a:t>— Changes to processes and systems could impact control effectiveness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9"/>
          <p:cNvSpPr>
            <a:spLocks noGrp="1"/>
          </p:cNvSpPr>
          <p:nvPr>
            <p:ph type="sldNum" sz="quarter" idx="10"/>
          </p:nvPr>
        </p:nvSpPr>
        <p:spPr/>
        <p:txBody>
          <a:bodyPr/>
          <a:lstStyle/>
          <a:p>
            <a:fld id="{C64138DF-B946-4433-91E2-5FAA54B75A7F}" type="slidenum">
              <a:rPr lang="en-US"/>
              <a:pPr/>
              <a:t>12</a:t>
            </a:fld>
            <a:endParaRPr lang="en-US" dirty="0"/>
          </a:p>
        </p:txBody>
      </p:sp>
      <p:sp>
        <p:nvSpPr>
          <p:cNvPr id="142340" name="Rectangle 4"/>
          <p:cNvSpPr>
            <a:spLocks noGrp="1"/>
          </p:cNvSpPr>
          <p:nvPr>
            <p:ph type="title" idx="4294967295"/>
          </p:nvPr>
        </p:nvSpPr>
        <p:spPr>
          <a:xfrm>
            <a:off x="449264" y="422276"/>
            <a:ext cx="9610724" cy="714375"/>
          </a:xfrm>
        </p:spPr>
        <p:txBody>
          <a:bodyPr>
            <a:noAutofit/>
          </a:bodyPr>
          <a:lstStyle/>
          <a:p>
            <a:pPr>
              <a:lnSpc>
                <a:spcPct val="100000"/>
              </a:lnSpc>
            </a:pPr>
            <a:r>
              <a:rPr lang="en-US" sz="2700" dirty="0" smtClean="0"/>
              <a:t>Beyond accounting and financial reporting (continued)…</a:t>
            </a:r>
            <a:endParaRPr lang="en-US" sz="2700" dirty="0"/>
          </a:p>
        </p:txBody>
      </p:sp>
      <p:sp>
        <p:nvSpPr>
          <p:cNvPr id="6" name="Rectangle 12"/>
          <p:cNvSpPr>
            <a:spLocks noChangeArrowheads="1"/>
          </p:cNvSpPr>
          <p:nvPr/>
        </p:nvSpPr>
        <p:spPr bwMode="auto">
          <a:xfrm>
            <a:off x="422277" y="1268125"/>
            <a:ext cx="9274969" cy="5996569"/>
          </a:xfrm>
          <a:prstGeom prst="rect">
            <a:avLst/>
          </a:prstGeom>
          <a:noFill/>
          <a:ln w="12700" algn="ctr">
            <a:solidFill>
              <a:srgbClr val="00A1DE"/>
            </a:solidFill>
            <a:round/>
            <a:headEnd/>
            <a:tailEnd/>
          </a:ln>
        </p:spPr>
        <p:txBody>
          <a:bodyPr lIns="45708" tIns="45708" rIns="45708" bIns="45708" anchor="ctr"/>
          <a:lstStyle/>
          <a:p>
            <a:pPr defTabSz="912667">
              <a:lnSpc>
                <a:spcPct val="95000"/>
              </a:lnSpc>
              <a:spcBef>
                <a:spcPct val="20000"/>
              </a:spcBef>
            </a:pPr>
            <a:endParaRPr lang="en-US" sz="1400" dirty="0"/>
          </a:p>
        </p:txBody>
      </p:sp>
      <p:sp>
        <p:nvSpPr>
          <p:cNvPr id="8" name="TextBox 4"/>
          <p:cNvSpPr txBox="1">
            <a:spLocks noChangeArrowheads="1"/>
          </p:cNvSpPr>
          <p:nvPr/>
        </p:nvSpPr>
        <p:spPr bwMode="auto">
          <a:xfrm>
            <a:off x="422277" y="989943"/>
            <a:ext cx="9274969" cy="477670"/>
          </a:xfrm>
          <a:prstGeom prst="rect">
            <a:avLst/>
          </a:prstGeom>
          <a:solidFill>
            <a:srgbClr val="00A1DE"/>
          </a:solidFill>
          <a:ln w="9525">
            <a:solidFill>
              <a:srgbClr val="00A1DE"/>
            </a:solidFill>
            <a:miter lim="800000"/>
            <a:headEnd/>
            <a:tailEnd/>
          </a:ln>
        </p:spPr>
        <p:txBody>
          <a:bodyPr wrap="square" lIns="91418" tIns="45708" rIns="91418" bIns="45708">
            <a:spAutoFit/>
          </a:bodyPr>
          <a:lstStyle/>
          <a:p>
            <a:r>
              <a:rPr lang="en-US" sz="2400" b="1" dirty="0">
                <a:solidFill>
                  <a:schemeClr val="bg1"/>
                </a:solidFill>
              </a:rPr>
              <a:t>Technology infrastructure</a:t>
            </a:r>
          </a:p>
        </p:txBody>
      </p:sp>
      <p:sp>
        <p:nvSpPr>
          <p:cNvPr id="13" name="TextBox 34"/>
          <p:cNvSpPr txBox="1">
            <a:spLocks noChangeArrowheads="1"/>
          </p:cNvSpPr>
          <p:nvPr/>
        </p:nvSpPr>
        <p:spPr bwMode="auto">
          <a:xfrm rot="-5400000">
            <a:off x="91182" y="2487172"/>
            <a:ext cx="2414483" cy="477029"/>
          </a:xfrm>
          <a:prstGeom prst="rect">
            <a:avLst/>
          </a:prstGeom>
          <a:noFill/>
          <a:ln w="9525">
            <a:noFill/>
            <a:miter lim="800000"/>
            <a:headEnd/>
            <a:tailEnd/>
          </a:ln>
        </p:spPr>
        <p:txBody>
          <a:bodyPr wrap="square" lIns="91418" tIns="45708" rIns="91418" bIns="45708">
            <a:spAutoFit/>
          </a:bodyPr>
          <a:lstStyle/>
          <a:p>
            <a:r>
              <a:rPr lang="en-US" sz="2500" dirty="0">
                <a:solidFill>
                  <a:schemeClr val="bg1"/>
                </a:solidFill>
              </a:rPr>
              <a:t>Benefits</a:t>
            </a:r>
          </a:p>
        </p:txBody>
      </p:sp>
      <p:sp>
        <p:nvSpPr>
          <p:cNvPr id="9" name="TextBox 8"/>
          <p:cNvSpPr txBox="1"/>
          <p:nvPr/>
        </p:nvSpPr>
        <p:spPr>
          <a:xfrm>
            <a:off x="724695" y="1715190"/>
            <a:ext cx="8610601" cy="835285"/>
          </a:xfrm>
          <a:prstGeom prst="rect">
            <a:avLst/>
          </a:prstGeom>
          <a:noFill/>
        </p:spPr>
        <p:txBody>
          <a:bodyPr wrap="square" lIns="91425" tIns="45713" rIns="91425" bIns="45713" rtlCol="0">
            <a:spAutoFit/>
          </a:bodyPr>
          <a:lstStyle/>
          <a:p>
            <a:pPr marL="203167" lvl="1" indent="-203167" defTabSz="1019012">
              <a:spcAft>
                <a:spcPts val="300"/>
              </a:spcAft>
            </a:pPr>
            <a:endParaRPr lang="en-US" sz="2500" b="1" dirty="0">
              <a:solidFill>
                <a:schemeClr val="tx2"/>
              </a:solidFill>
            </a:endParaRPr>
          </a:p>
          <a:p>
            <a:endParaRPr lang="en-US" dirty="0"/>
          </a:p>
        </p:txBody>
      </p:sp>
      <p:sp>
        <p:nvSpPr>
          <p:cNvPr id="12" name="TextBox 11"/>
          <p:cNvSpPr txBox="1"/>
          <p:nvPr/>
        </p:nvSpPr>
        <p:spPr>
          <a:xfrm>
            <a:off x="425228" y="1537778"/>
            <a:ext cx="9272016" cy="2977724"/>
          </a:xfrm>
          <a:prstGeom prst="rect">
            <a:avLst/>
          </a:prstGeom>
          <a:noFill/>
        </p:spPr>
        <p:txBody>
          <a:bodyPr wrap="square" lIns="91425" tIns="45713" rIns="91425" bIns="45713" rtlCol="0">
            <a:spAutoFit/>
          </a:bodyPr>
          <a:lstStyle/>
          <a:p>
            <a:pPr marL="203167" lvl="1" indent="-203167" defTabSz="1019012">
              <a:spcBef>
                <a:spcPts val="300"/>
              </a:spcBef>
              <a:spcAft>
                <a:spcPts val="300"/>
              </a:spcAft>
            </a:pPr>
            <a:r>
              <a:rPr lang="en-US" sz="2400" b="1" dirty="0">
                <a:solidFill>
                  <a:srgbClr val="92D400"/>
                </a:solidFill>
              </a:rPr>
              <a:t>Benefits:</a:t>
            </a:r>
            <a:endParaRPr lang="en-US" sz="2400" b="1" dirty="0">
              <a:solidFill>
                <a:schemeClr val="tx2"/>
              </a:solidFill>
            </a:endParaRPr>
          </a:p>
          <a:p>
            <a:pPr marL="203167" lvl="1" indent="-203167" defTabSz="1019012">
              <a:spcBef>
                <a:spcPts val="300"/>
              </a:spcBef>
              <a:spcAft>
                <a:spcPts val="300"/>
              </a:spcAft>
              <a:buFont typeface="Arial" charset="0"/>
              <a:buChar char="•"/>
            </a:pPr>
            <a:r>
              <a:rPr lang="en-US" sz="2400" b="1" dirty="0">
                <a:solidFill>
                  <a:schemeClr val="tx2"/>
                </a:solidFill>
              </a:rPr>
              <a:t>Integrated systems </a:t>
            </a:r>
            <a:r>
              <a:rPr lang="en-US" sz="2400" dirty="0">
                <a:solidFill>
                  <a:schemeClr val="tx2"/>
                </a:solidFill>
              </a:rPr>
              <a:t>— Opportunity to reduce the number of ledgers and systems being used </a:t>
            </a:r>
          </a:p>
          <a:p>
            <a:pPr marL="203167" lvl="1" indent="-203167" defTabSz="1019012">
              <a:spcBef>
                <a:spcPts val="300"/>
              </a:spcBef>
              <a:spcAft>
                <a:spcPts val="300"/>
              </a:spcAft>
              <a:buFont typeface="Arial" charset="0"/>
              <a:buChar char="•"/>
            </a:pPr>
            <a:r>
              <a:rPr lang="en-US" sz="2400" b="1" dirty="0">
                <a:solidFill>
                  <a:schemeClr val="tx2"/>
                </a:solidFill>
              </a:rPr>
              <a:t>Update legacy systems </a:t>
            </a:r>
            <a:r>
              <a:rPr lang="en-US" sz="2400" dirty="0">
                <a:solidFill>
                  <a:schemeClr val="tx2"/>
                </a:solidFill>
              </a:rPr>
              <a:t>— Gain efficiencies by replacing disjointed legacy systems with enterprise-wide systems </a:t>
            </a:r>
          </a:p>
          <a:p>
            <a:pPr marL="203167" lvl="1" indent="-203167" defTabSz="1019012">
              <a:spcBef>
                <a:spcPts val="300"/>
              </a:spcBef>
              <a:spcAft>
                <a:spcPts val="300"/>
              </a:spcAft>
            </a:pPr>
            <a:endParaRPr lang="en-US" sz="2500" b="1" dirty="0">
              <a:solidFill>
                <a:schemeClr val="tx2"/>
              </a:solidFill>
            </a:endParaRPr>
          </a:p>
          <a:p>
            <a:endParaRPr lang="en-US" dirty="0"/>
          </a:p>
        </p:txBody>
      </p:sp>
      <p:sp>
        <p:nvSpPr>
          <p:cNvPr id="14" name="TextBox 13"/>
          <p:cNvSpPr txBox="1"/>
          <p:nvPr/>
        </p:nvSpPr>
        <p:spPr>
          <a:xfrm>
            <a:off x="400844" y="4201051"/>
            <a:ext cx="9272016" cy="2169811"/>
          </a:xfrm>
          <a:prstGeom prst="rect">
            <a:avLst/>
          </a:prstGeom>
          <a:noFill/>
        </p:spPr>
        <p:txBody>
          <a:bodyPr wrap="square" lIns="91425" tIns="45713" rIns="91425" bIns="45713" rtlCol="0">
            <a:spAutoFit/>
          </a:bodyPr>
          <a:lstStyle/>
          <a:p>
            <a:pPr marL="203167" lvl="1" indent="-203167" defTabSz="1019012">
              <a:spcBef>
                <a:spcPts val="300"/>
              </a:spcBef>
              <a:spcAft>
                <a:spcPts val="300"/>
              </a:spcAft>
            </a:pPr>
            <a:r>
              <a:rPr lang="en-US" sz="2400" b="1" dirty="0">
                <a:solidFill>
                  <a:srgbClr val="C00000"/>
                </a:solidFill>
              </a:rPr>
              <a:t>Challenges:</a:t>
            </a:r>
          </a:p>
          <a:p>
            <a:pPr marL="203167" lvl="1" indent="-203167" defTabSz="1019012">
              <a:spcBef>
                <a:spcPts val="300"/>
              </a:spcBef>
              <a:spcAft>
                <a:spcPts val="300"/>
              </a:spcAft>
              <a:buFont typeface="Arial" charset="0"/>
              <a:buChar char="•"/>
            </a:pPr>
            <a:r>
              <a:rPr lang="en-US" sz="2400" b="1" dirty="0">
                <a:solidFill>
                  <a:schemeClr val="tx2"/>
                </a:solidFill>
              </a:rPr>
              <a:t>Dual reporting </a:t>
            </a:r>
            <a:r>
              <a:rPr lang="en-US" sz="2400" dirty="0">
                <a:solidFill>
                  <a:schemeClr val="tx2"/>
                </a:solidFill>
              </a:rPr>
              <a:t>— Maintaining multiple accounting frameworks during transition </a:t>
            </a:r>
          </a:p>
          <a:p>
            <a:pPr marL="203167" lvl="1" indent="-203167" defTabSz="1019012">
              <a:spcBef>
                <a:spcPts val="300"/>
              </a:spcBef>
              <a:spcAft>
                <a:spcPts val="300"/>
              </a:spcAft>
              <a:buFont typeface="Arial" charset="0"/>
              <a:buChar char="•"/>
            </a:pPr>
            <a:r>
              <a:rPr lang="en-US" sz="2400" b="1" dirty="0">
                <a:solidFill>
                  <a:schemeClr val="tx2"/>
                </a:solidFill>
              </a:rPr>
              <a:t>IFRS compatibility </a:t>
            </a:r>
            <a:r>
              <a:rPr lang="en-US" sz="2400" dirty="0">
                <a:solidFill>
                  <a:schemeClr val="tx2"/>
                </a:solidFill>
              </a:rPr>
              <a:t>— Current or planned systems may not be “IFRS ready”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9"/>
          <p:cNvSpPr>
            <a:spLocks noGrp="1"/>
          </p:cNvSpPr>
          <p:nvPr>
            <p:ph type="sldNum" sz="quarter" idx="10"/>
          </p:nvPr>
        </p:nvSpPr>
        <p:spPr>
          <a:xfrm>
            <a:off x="457201" y="7457282"/>
            <a:ext cx="311150" cy="163513"/>
          </a:xfrm>
        </p:spPr>
        <p:txBody>
          <a:bodyPr/>
          <a:lstStyle/>
          <a:p>
            <a:fld id="{C64138DF-B946-4433-91E2-5FAA54B75A7F}" type="slidenum">
              <a:rPr lang="en-US"/>
              <a:pPr/>
              <a:t>13</a:t>
            </a:fld>
            <a:endParaRPr lang="en-US" dirty="0"/>
          </a:p>
        </p:txBody>
      </p:sp>
      <p:sp>
        <p:nvSpPr>
          <p:cNvPr id="142340" name="Rectangle 4"/>
          <p:cNvSpPr>
            <a:spLocks noGrp="1"/>
          </p:cNvSpPr>
          <p:nvPr>
            <p:ph type="title" idx="4294967295"/>
          </p:nvPr>
        </p:nvSpPr>
        <p:spPr>
          <a:xfrm>
            <a:off x="449264" y="305594"/>
            <a:ext cx="9610724" cy="714375"/>
          </a:xfrm>
        </p:spPr>
        <p:txBody>
          <a:bodyPr>
            <a:noAutofit/>
          </a:bodyPr>
          <a:lstStyle/>
          <a:p>
            <a:pPr>
              <a:lnSpc>
                <a:spcPct val="100000"/>
              </a:lnSpc>
            </a:pPr>
            <a:r>
              <a:rPr lang="en-US" sz="2700" dirty="0" smtClean="0"/>
              <a:t>Beyond accounting and financial reporting (continued)…</a:t>
            </a:r>
            <a:endParaRPr lang="en-US" sz="2700" dirty="0"/>
          </a:p>
        </p:txBody>
      </p:sp>
      <p:sp>
        <p:nvSpPr>
          <p:cNvPr id="6" name="Rectangle 12"/>
          <p:cNvSpPr>
            <a:spLocks noChangeArrowheads="1"/>
          </p:cNvSpPr>
          <p:nvPr/>
        </p:nvSpPr>
        <p:spPr bwMode="auto">
          <a:xfrm>
            <a:off x="403227" y="1039506"/>
            <a:ext cx="9274969" cy="6370944"/>
          </a:xfrm>
          <a:prstGeom prst="rect">
            <a:avLst/>
          </a:prstGeom>
          <a:noFill/>
          <a:ln w="12700" algn="ctr">
            <a:solidFill>
              <a:srgbClr val="00A1DE"/>
            </a:solidFill>
            <a:round/>
            <a:headEnd/>
            <a:tailEnd/>
          </a:ln>
        </p:spPr>
        <p:txBody>
          <a:bodyPr lIns="45708" tIns="45708" rIns="45708" bIns="45708" anchor="ctr"/>
          <a:lstStyle/>
          <a:p>
            <a:pPr defTabSz="912667">
              <a:lnSpc>
                <a:spcPct val="95000"/>
              </a:lnSpc>
              <a:spcBef>
                <a:spcPct val="20000"/>
              </a:spcBef>
            </a:pPr>
            <a:endParaRPr lang="en-US" sz="1400" dirty="0"/>
          </a:p>
        </p:txBody>
      </p:sp>
      <p:sp>
        <p:nvSpPr>
          <p:cNvPr id="13" name="TextBox 34"/>
          <p:cNvSpPr txBox="1">
            <a:spLocks noChangeArrowheads="1"/>
          </p:cNvSpPr>
          <p:nvPr/>
        </p:nvSpPr>
        <p:spPr bwMode="auto">
          <a:xfrm rot="-5400000">
            <a:off x="91182" y="2487172"/>
            <a:ext cx="2414483" cy="477029"/>
          </a:xfrm>
          <a:prstGeom prst="rect">
            <a:avLst/>
          </a:prstGeom>
          <a:noFill/>
          <a:ln w="9525">
            <a:noFill/>
            <a:miter lim="800000"/>
            <a:headEnd/>
            <a:tailEnd/>
          </a:ln>
        </p:spPr>
        <p:txBody>
          <a:bodyPr wrap="square" lIns="91418" tIns="45708" rIns="91418" bIns="45708">
            <a:spAutoFit/>
          </a:bodyPr>
          <a:lstStyle/>
          <a:p>
            <a:r>
              <a:rPr lang="en-US" sz="2500" dirty="0">
                <a:solidFill>
                  <a:schemeClr val="bg1"/>
                </a:solidFill>
              </a:rPr>
              <a:t>Benefits</a:t>
            </a:r>
          </a:p>
        </p:txBody>
      </p:sp>
      <p:sp>
        <p:nvSpPr>
          <p:cNvPr id="15" name="TextBox 32"/>
          <p:cNvSpPr txBox="1">
            <a:spLocks noChangeArrowheads="1"/>
          </p:cNvSpPr>
          <p:nvPr/>
        </p:nvSpPr>
        <p:spPr bwMode="auto">
          <a:xfrm rot="5400000">
            <a:off x="7746599" y="5806142"/>
            <a:ext cx="2343649" cy="477029"/>
          </a:xfrm>
          <a:prstGeom prst="rect">
            <a:avLst/>
          </a:prstGeom>
          <a:noFill/>
          <a:ln w="9525">
            <a:noFill/>
            <a:miter lim="800000"/>
            <a:headEnd/>
            <a:tailEnd/>
          </a:ln>
        </p:spPr>
        <p:txBody>
          <a:bodyPr wrap="square" lIns="91418" tIns="45708" rIns="91418" bIns="45708">
            <a:spAutoFit/>
          </a:bodyPr>
          <a:lstStyle/>
          <a:p>
            <a:r>
              <a:rPr lang="en-US" sz="2500" dirty="0">
                <a:solidFill>
                  <a:schemeClr val="bg1"/>
                </a:solidFill>
              </a:rPr>
              <a:t>Challenges</a:t>
            </a:r>
          </a:p>
        </p:txBody>
      </p:sp>
      <p:grpSp>
        <p:nvGrpSpPr>
          <p:cNvPr id="2" name="Group 11"/>
          <p:cNvGrpSpPr/>
          <p:nvPr/>
        </p:nvGrpSpPr>
        <p:grpSpPr>
          <a:xfrm>
            <a:off x="403225" y="762794"/>
            <a:ext cx="9370219" cy="6621125"/>
            <a:chOff x="441325" y="838994"/>
            <a:chExt cx="9370219" cy="6621125"/>
          </a:xfrm>
        </p:grpSpPr>
        <p:sp>
          <p:nvSpPr>
            <p:cNvPr id="8" name="TextBox 4"/>
            <p:cNvSpPr txBox="1">
              <a:spLocks noChangeArrowheads="1"/>
            </p:cNvSpPr>
            <p:nvPr/>
          </p:nvSpPr>
          <p:spPr bwMode="auto">
            <a:xfrm>
              <a:off x="441325" y="838994"/>
              <a:ext cx="9274969" cy="461657"/>
            </a:xfrm>
            <a:prstGeom prst="rect">
              <a:avLst/>
            </a:prstGeom>
            <a:solidFill>
              <a:srgbClr val="00A1DE"/>
            </a:solidFill>
            <a:ln w="9525">
              <a:solidFill>
                <a:srgbClr val="00A1DE"/>
              </a:solidFill>
              <a:miter lim="800000"/>
              <a:headEnd/>
              <a:tailEnd/>
            </a:ln>
          </p:spPr>
          <p:txBody>
            <a:bodyPr wrap="square" lIns="91432" tIns="45716" rIns="91432" bIns="45716">
              <a:spAutoFit/>
            </a:bodyPr>
            <a:lstStyle/>
            <a:p>
              <a:r>
                <a:rPr lang="en-US" sz="2400" b="1" dirty="0">
                  <a:solidFill>
                    <a:schemeClr val="bg1"/>
                  </a:solidFill>
                </a:rPr>
                <a:t>Organizational</a:t>
              </a:r>
            </a:p>
          </p:txBody>
        </p:sp>
        <p:sp>
          <p:nvSpPr>
            <p:cNvPr id="9" name="TextBox 8"/>
            <p:cNvSpPr txBox="1"/>
            <p:nvPr/>
          </p:nvSpPr>
          <p:spPr>
            <a:xfrm>
              <a:off x="515144" y="1381592"/>
              <a:ext cx="9296400" cy="2623795"/>
            </a:xfrm>
            <a:prstGeom prst="rect">
              <a:avLst/>
            </a:prstGeom>
            <a:noFill/>
          </p:spPr>
          <p:txBody>
            <a:bodyPr wrap="square" rtlCol="0">
              <a:spAutoFit/>
            </a:bodyPr>
            <a:lstStyle/>
            <a:p>
              <a:pPr marL="203167" lvl="1" indent="-203167" defTabSz="1019012">
                <a:spcBef>
                  <a:spcPts val="300"/>
                </a:spcBef>
                <a:spcAft>
                  <a:spcPts val="300"/>
                </a:spcAft>
              </a:pPr>
              <a:r>
                <a:rPr lang="en-US" sz="2400" b="1" dirty="0">
                  <a:solidFill>
                    <a:srgbClr val="92D400"/>
                  </a:solidFill>
                </a:rPr>
                <a:t>Benefits:</a:t>
              </a:r>
            </a:p>
            <a:p>
              <a:pPr marL="203167" lvl="1" indent="-203167" defTabSz="1019012">
                <a:spcAft>
                  <a:spcPts val="300"/>
                </a:spcAft>
                <a:buFont typeface="Arial" charset="0"/>
                <a:buChar char="•"/>
              </a:pPr>
              <a:r>
                <a:rPr lang="en-US" sz="2200" b="1" dirty="0">
                  <a:solidFill>
                    <a:schemeClr val="tx2"/>
                  </a:solidFill>
                </a:rPr>
                <a:t>Efficient use of resources </a:t>
              </a:r>
              <a:r>
                <a:rPr lang="en-US" sz="2200" dirty="0">
                  <a:solidFill>
                    <a:schemeClr val="tx2"/>
                  </a:solidFill>
                </a:rPr>
                <a:t>— Consistent accounting policies can lead to cost savings through shared services, greater mobility of accounting personnel and standardized reporting</a:t>
              </a:r>
            </a:p>
            <a:p>
              <a:pPr marL="203167" lvl="1" indent="-203167" defTabSz="1019012">
                <a:spcAft>
                  <a:spcPts val="300"/>
                </a:spcAft>
                <a:buFont typeface="Arial" charset="0"/>
                <a:buChar char="•"/>
              </a:pPr>
              <a:r>
                <a:rPr lang="en-US" sz="2200" b="1" dirty="0">
                  <a:solidFill>
                    <a:schemeClr val="tx2"/>
                  </a:solidFill>
                </a:rPr>
                <a:t>Access to capital markets </a:t>
              </a:r>
              <a:r>
                <a:rPr lang="en-US" sz="2200" dirty="0">
                  <a:solidFill>
                    <a:schemeClr val="tx2"/>
                  </a:solidFill>
                </a:rPr>
                <a:t>— IFRS facilitates easier access</a:t>
              </a:r>
            </a:p>
            <a:p>
              <a:pPr marL="203167" lvl="1" indent="-203167" defTabSz="1019012">
                <a:spcAft>
                  <a:spcPts val="300"/>
                </a:spcAft>
                <a:buFont typeface="Arial" charset="0"/>
                <a:buChar char="•"/>
              </a:pPr>
              <a:r>
                <a:rPr lang="en-US" sz="2200" b="1" dirty="0">
                  <a:solidFill>
                    <a:schemeClr val="tx2"/>
                  </a:solidFill>
                </a:rPr>
                <a:t>Tax and treasury </a:t>
              </a:r>
              <a:r>
                <a:rPr lang="en-US" sz="2200" dirty="0">
                  <a:solidFill>
                    <a:schemeClr val="tx2"/>
                  </a:solidFill>
                </a:rPr>
                <a:t>— Consider strategic tax alternatives, cash tax impacts, and opportunities to enhance subsidiary distributable reserves </a:t>
              </a:r>
            </a:p>
          </p:txBody>
        </p:sp>
        <p:sp>
          <p:nvSpPr>
            <p:cNvPr id="11" name="TextBox 10"/>
            <p:cNvSpPr txBox="1"/>
            <p:nvPr/>
          </p:nvSpPr>
          <p:spPr>
            <a:xfrm>
              <a:off x="515144" y="3982244"/>
              <a:ext cx="9296400" cy="3477875"/>
            </a:xfrm>
            <a:prstGeom prst="rect">
              <a:avLst/>
            </a:prstGeom>
            <a:noFill/>
          </p:spPr>
          <p:txBody>
            <a:bodyPr wrap="square" rtlCol="0">
              <a:spAutoFit/>
            </a:bodyPr>
            <a:lstStyle/>
            <a:p>
              <a:pPr marL="203167" lvl="1" indent="-203167" defTabSz="1019012">
                <a:spcBef>
                  <a:spcPts val="300"/>
                </a:spcBef>
                <a:spcAft>
                  <a:spcPts val="300"/>
                </a:spcAft>
              </a:pPr>
              <a:r>
                <a:rPr lang="en-US" sz="2400" b="1" dirty="0">
                  <a:solidFill>
                    <a:srgbClr val="C00000"/>
                  </a:solidFill>
                </a:rPr>
                <a:t>Challenges:</a:t>
              </a:r>
            </a:p>
            <a:p>
              <a:pPr marL="203167" lvl="1" indent="-203167" defTabSz="1019012">
                <a:spcBef>
                  <a:spcPts val="300"/>
                </a:spcBef>
                <a:spcAft>
                  <a:spcPts val="300"/>
                </a:spcAft>
                <a:buFont typeface="Arial" charset="0"/>
                <a:buChar char="•"/>
              </a:pPr>
              <a:r>
                <a:rPr lang="en-US" sz="2200" b="1" dirty="0">
                  <a:solidFill>
                    <a:schemeClr val="tx2"/>
                  </a:solidFill>
                </a:rPr>
                <a:t>Cooperation </a:t>
              </a:r>
              <a:r>
                <a:rPr lang="en-US" sz="2200" dirty="0">
                  <a:solidFill>
                    <a:schemeClr val="tx2"/>
                  </a:solidFill>
                </a:rPr>
                <a:t>— Potential difficulties in achieving convergence of non-controlled interests </a:t>
              </a:r>
            </a:p>
            <a:p>
              <a:pPr marL="203167" lvl="1" indent="-203167" defTabSz="1019012">
                <a:spcBef>
                  <a:spcPts val="300"/>
                </a:spcBef>
                <a:spcAft>
                  <a:spcPts val="300"/>
                </a:spcAft>
                <a:buFont typeface="Arial" charset="0"/>
                <a:buChar char="•"/>
              </a:pPr>
              <a:r>
                <a:rPr lang="en-US" sz="2200" b="1" dirty="0">
                  <a:solidFill>
                    <a:schemeClr val="tx2"/>
                  </a:solidFill>
                </a:rPr>
                <a:t>Employee commitment </a:t>
              </a:r>
              <a:r>
                <a:rPr lang="en-US" sz="2200" dirty="0">
                  <a:solidFill>
                    <a:schemeClr val="tx2"/>
                  </a:solidFill>
                </a:rPr>
                <a:t>— Significant training and communication is often required</a:t>
              </a:r>
            </a:p>
            <a:p>
              <a:pPr marL="203167" lvl="1" indent="-203167" defTabSz="1019012">
                <a:spcBef>
                  <a:spcPts val="300"/>
                </a:spcBef>
                <a:spcAft>
                  <a:spcPts val="300"/>
                </a:spcAft>
                <a:buFont typeface="Arial" charset="0"/>
                <a:buChar char="•"/>
              </a:pPr>
              <a:r>
                <a:rPr lang="en-US" sz="2200" b="1" dirty="0">
                  <a:solidFill>
                    <a:schemeClr val="tx2"/>
                  </a:solidFill>
                </a:rPr>
                <a:t>Contracts </a:t>
              </a:r>
              <a:r>
                <a:rPr lang="en-US" sz="2200" dirty="0">
                  <a:solidFill>
                    <a:schemeClr val="tx2"/>
                  </a:solidFill>
                </a:rPr>
                <a:t>— Impact on debt covenants, bonus and compensation arrangements, revenue contracts, etc. </a:t>
              </a:r>
            </a:p>
            <a:p>
              <a:pPr marL="203167" lvl="1" indent="-203167" defTabSz="1019012">
                <a:spcBef>
                  <a:spcPts val="300"/>
                </a:spcBef>
                <a:spcAft>
                  <a:spcPts val="300"/>
                </a:spcAft>
                <a:buFont typeface="Arial" charset="0"/>
                <a:buChar char="•"/>
              </a:pPr>
              <a:r>
                <a:rPr lang="en-US" sz="2200" b="1" dirty="0">
                  <a:solidFill>
                    <a:schemeClr val="tx2"/>
                  </a:solidFill>
                </a:rPr>
                <a:t>Taxes </a:t>
              </a:r>
              <a:r>
                <a:rPr lang="en-US" sz="2200" dirty="0">
                  <a:solidFill>
                    <a:schemeClr val="tx2"/>
                  </a:solidFill>
                </a:rPr>
                <a:t>– impact on tax structures, potential loss of benefits and volatility in tax provisions and the effective tax rate </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9"/>
          <p:cNvSpPr>
            <a:spLocks noGrp="1"/>
          </p:cNvSpPr>
          <p:nvPr>
            <p:ph type="sldNum" sz="quarter" idx="10"/>
          </p:nvPr>
        </p:nvSpPr>
        <p:spPr/>
        <p:txBody>
          <a:bodyPr/>
          <a:lstStyle/>
          <a:p>
            <a:fld id="{1BFC06BC-4C54-4D9B-9DB0-7316A7D2B8CC}" type="slidenum">
              <a:rPr lang="en-US"/>
              <a:pPr/>
              <a:t>14</a:t>
            </a:fld>
            <a:endParaRPr lang="en-US" dirty="0"/>
          </a:p>
        </p:txBody>
      </p:sp>
      <p:sp>
        <p:nvSpPr>
          <p:cNvPr id="31746" name="Rectangle 15"/>
          <p:cNvSpPr>
            <a:spLocks noGrp="1" noChangeArrowheads="1"/>
          </p:cNvSpPr>
          <p:nvPr>
            <p:ph type="title"/>
          </p:nvPr>
        </p:nvSpPr>
        <p:spPr>
          <a:xfrm>
            <a:off x="449263" y="396875"/>
            <a:ext cx="9266237" cy="714375"/>
          </a:xfrm>
        </p:spPr>
        <p:txBody>
          <a:bodyPr/>
          <a:lstStyle/>
          <a:p>
            <a:pPr eaLnBrk="1" hangingPunct="1"/>
            <a:r>
              <a:rPr lang="en-US" sz="3200" dirty="0" smtClean="0"/>
              <a:t>The EU experience</a:t>
            </a:r>
          </a:p>
        </p:txBody>
      </p:sp>
      <p:grpSp>
        <p:nvGrpSpPr>
          <p:cNvPr id="2" name="Group 10"/>
          <p:cNvGrpSpPr/>
          <p:nvPr/>
        </p:nvGrpSpPr>
        <p:grpSpPr>
          <a:xfrm>
            <a:off x="362052" y="896144"/>
            <a:ext cx="9371734" cy="6323806"/>
            <a:chOff x="247752" y="896144"/>
            <a:chExt cx="9371734" cy="6323806"/>
          </a:xfrm>
        </p:grpSpPr>
        <p:grpSp>
          <p:nvGrpSpPr>
            <p:cNvPr id="3" name="Group 12"/>
            <p:cNvGrpSpPr>
              <a:grpSpLocks/>
            </p:cNvGrpSpPr>
            <p:nvPr/>
          </p:nvGrpSpPr>
          <p:grpSpPr bwMode="auto">
            <a:xfrm>
              <a:off x="247752" y="908050"/>
              <a:ext cx="4496254" cy="6311900"/>
              <a:chOff x="243" y="764"/>
              <a:chExt cx="1912" cy="3976"/>
            </a:xfrm>
          </p:grpSpPr>
          <p:sp>
            <p:nvSpPr>
              <p:cNvPr id="31752" name="Text Box 10"/>
              <p:cNvSpPr txBox="1">
                <a:spLocks noChangeArrowheads="1"/>
              </p:cNvSpPr>
              <p:nvPr/>
            </p:nvSpPr>
            <p:spPr bwMode="auto">
              <a:xfrm>
                <a:off x="243" y="764"/>
                <a:ext cx="1912" cy="287"/>
              </a:xfrm>
              <a:prstGeom prst="rect">
                <a:avLst/>
              </a:prstGeom>
              <a:solidFill>
                <a:srgbClr val="00A1DE"/>
              </a:solidFill>
              <a:ln w="12700" algn="ctr">
                <a:solidFill>
                  <a:srgbClr val="00A1DE"/>
                </a:solidFill>
                <a:miter lim="800000"/>
                <a:headEnd/>
                <a:tailEnd type="none" w="sm" len="med"/>
              </a:ln>
            </p:spPr>
            <p:txBody>
              <a:bodyPr lIns="40118" tIns="40118" rIns="40118" bIns="40118" anchor="ctr" anchorCtr="1"/>
              <a:lstStyle/>
              <a:p>
                <a:pPr defTabSz="1019175"/>
                <a:r>
                  <a:rPr lang="en-US" sz="2400" b="1" dirty="0" smtClean="0">
                    <a:solidFill>
                      <a:srgbClr val="FFFFFF"/>
                    </a:solidFill>
                  </a:rPr>
                  <a:t>Observations</a:t>
                </a:r>
                <a:endParaRPr lang="en-US" sz="2400" b="1" dirty="0">
                  <a:solidFill>
                    <a:srgbClr val="FFFFFF"/>
                  </a:solidFill>
                </a:endParaRPr>
              </a:p>
            </p:txBody>
          </p:sp>
          <p:sp>
            <p:nvSpPr>
              <p:cNvPr id="31753" name="Rectangle 11"/>
              <p:cNvSpPr>
                <a:spLocks noChangeArrowheads="1"/>
              </p:cNvSpPr>
              <p:nvPr/>
            </p:nvSpPr>
            <p:spPr bwMode="auto">
              <a:xfrm>
                <a:off x="243" y="1051"/>
                <a:ext cx="1911" cy="3689"/>
              </a:xfrm>
              <a:prstGeom prst="rect">
                <a:avLst/>
              </a:prstGeom>
              <a:noFill/>
              <a:ln w="12700" algn="ctr">
                <a:solidFill>
                  <a:srgbClr val="00A1DE"/>
                </a:solidFill>
                <a:miter lim="800000"/>
                <a:headEnd/>
                <a:tailEnd/>
              </a:ln>
            </p:spPr>
            <p:txBody>
              <a:bodyPr lIns="40118" tIns="40118" rIns="40118" bIns="40118"/>
              <a:lstStyle/>
              <a:p>
                <a:pPr marL="188913" lvl="1" indent="-187325" defTabSz="1019175">
                  <a:spcAft>
                    <a:spcPts val="475"/>
                  </a:spcAft>
                  <a:buFontTx/>
                  <a:buChar char="•"/>
                </a:pPr>
                <a:r>
                  <a:rPr lang="en-US" dirty="0" smtClean="0">
                    <a:solidFill>
                      <a:srgbClr val="002060"/>
                    </a:solidFill>
                  </a:rPr>
                  <a:t>Overall approach was to minimize differences from local GAAP</a:t>
                </a:r>
                <a:br>
                  <a:rPr lang="en-US" dirty="0" smtClean="0">
                    <a:solidFill>
                      <a:srgbClr val="002060"/>
                    </a:solidFill>
                  </a:rPr>
                </a:br>
                <a:endParaRPr lang="en-US" sz="1200" dirty="0" smtClean="0">
                  <a:solidFill>
                    <a:srgbClr val="002060"/>
                  </a:solidFill>
                </a:endParaRPr>
              </a:p>
              <a:p>
                <a:pPr marL="188913" lvl="1" indent="-187325" defTabSz="1019175">
                  <a:spcAft>
                    <a:spcPts val="475"/>
                  </a:spcAft>
                  <a:buFontTx/>
                  <a:buChar char="•"/>
                </a:pPr>
                <a:r>
                  <a:rPr lang="en-US" dirty="0" smtClean="0">
                    <a:solidFill>
                      <a:srgbClr val="002060"/>
                    </a:solidFill>
                  </a:rPr>
                  <a:t>Variety of performance measures were used</a:t>
                </a:r>
                <a:br>
                  <a:rPr lang="en-US" dirty="0" smtClean="0">
                    <a:solidFill>
                      <a:srgbClr val="002060"/>
                    </a:solidFill>
                  </a:rPr>
                </a:br>
                <a:endParaRPr lang="en-US" sz="1200" dirty="0" smtClean="0">
                  <a:solidFill>
                    <a:srgbClr val="002060"/>
                  </a:solidFill>
                </a:endParaRPr>
              </a:p>
              <a:p>
                <a:pPr marL="188913" lvl="1" indent="-187325" defTabSz="1019175">
                  <a:spcAft>
                    <a:spcPts val="475"/>
                  </a:spcAft>
                  <a:buFontTx/>
                  <a:buChar char="•"/>
                </a:pPr>
                <a:r>
                  <a:rPr lang="en-US" dirty="0" smtClean="0">
                    <a:solidFill>
                      <a:srgbClr val="002060"/>
                    </a:solidFill>
                  </a:rPr>
                  <a:t>Increased disclosure in financial statements</a:t>
                </a:r>
                <a:endParaRPr lang="en-US" dirty="0" smtClean="0">
                  <a:solidFill>
                    <a:schemeClr val="tx2"/>
                  </a:solidFill>
                </a:endParaRPr>
              </a:p>
              <a:p>
                <a:pPr marL="509588" lvl="2" indent="-190500" defTabSz="1019175">
                  <a:spcAft>
                    <a:spcPts val="475"/>
                  </a:spcAft>
                  <a:buFontTx/>
                  <a:buChar char="–"/>
                </a:pPr>
                <a:r>
                  <a:rPr lang="en-US" sz="1800" dirty="0" smtClean="0">
                    <a:solidFill>
                      <a:srgbClr val="002060"/>
                    </a:solidFill>
                  </a:rPr>
                  <a:t> Judgments made and risk disclosures</a:t>
                </a:r>
              </a:p>
              <a:p>
                <a:pPr marL="188913" lvl="1" indent="-187325" defTabSz="1019175">
                  <a:spcAft>
                    <a:spcPts val="475"/>
                  </a:spcAft>
                  <a:buFontTx/>
                  <a:buChar char="•"/>
                </a:pPr>
                <a:r>
                  <a:rPr lang="en-US" dirty="0" smtClean="0">
                    <a:solidFill>
                      <a:srgbClr val="002060"/>
                    </a:solidFill>
                  </a:rPr>
                  <a:t>Use of IFRS 1 exemptions</a:t>
                </a:r>
              </a:p>
              <a:p>
                <a:pPr marL="509588" lvl="2" indent="-190500" defTabSz="1019175">
                  <a:spcAft>
                    <a:spcPts val="475"/>
                  </a:spcAft>
                  <a:buFontTx/>
                  <a:buChar char="–"/>
                </a:pPr>
                <a:r>
                  <a:rPr lang="en-US" sz="1800" dirty="0" smtClean="0">
                    <a:solidFill>
                      <a:srgbClr val="002060"/>
                    </a:solidFill>
                  </a:rPr>
                  <a:t>Business combinations, CTA and pension exemptions widely used</a:t>
                </a:r>
                <a:br>
                  <a:rPr lang="en-US" sz="1800" dirty="0" smtClean="0">
                    <a:solidFill>
                      <a:srgbClr val="002060"/>
                    </a:solidFill>
                  </a:rPr>
                </a:br>
                <a:endParaRPr lang="en-US" sz="1200" dirty="0" smtClean="0">
                  <a:solidFill>
                    <a:srgbClr val="002060"/>
                  </a:solidFill>
                </a:endParaRPr>
              </a:p>
              <a:p>
                <a:pPr marL="52388" lvl="1" indent="-190500" defTabSz="1019175">
                  <a:spcAft>
                    <a:spcPts val="475"/>
                  </a:spcAft>
                  <a:buFont typeface="Arial" pitchFamily="34" charset="0"/>
                  <a:buChar char="•"/>
                </a:pPr>
                <a:r>
                  <a:rPr lang="en-US" dirty="0" smtClean="0">
                    <a:solidFill>
                      <a:srgbClr val="002060"/>
                    </a:solidFill>
                  </a:rPr>
                  <a:t>Significant impact on results</a:t>
                </a:r>
              </a:p>
              <a:p>
                <a:pPr marL="509588" lvl="2" indent="-190500" defTabSz="1019175">
                  <a:spcAft>
                    <a:spcPts val="475"/>
                  </a:spcAft>
                  <a:buFontTx/>
                  <a:buChar char="–"/>
                </a:pPr>
                <a:r>
                  <a:rPr lang="en-US" sz="1800" dirty="0" smtClean="0">
                    <a:solidFill>
                      <a:srgbClr val="002060"/>
                    </a:solidFill>
                  </a:rPr>
                  <a:t>Asset impairments, “split accounting” and components were significant issues</a:t>
                </a:r>
              </a:p>
              <a:p>
                <a:pPr marL="52388" lvl="1" indent="-190500" defTabSz="1019175">
                  <a:spcAft>
                    <a:spcPts val="475"/>
                  </a:spcAft>
                  <a:buFont typeface="Arial" pitchFamily="34" charset="0"/>
                  <a:buChar char="•"/>
                </a:pPr>
                <a:endParaRPr lang="en-US" sz="1800" dirty="0">
                  <a:solidFill>
                    <a:srgbClr val="002060"/>
                  </a:solidFill>
                </a:endParaRPr>
              </a:p>
            </p:txBody>
          </p:sp>
        </p:grpSp>
        <p:grpSp>
          <p:nvGrpSpPr>
            <p:cNvPr id="4" name="Group 12"/>
            <p:cNvGrpSpPr>
              <a:grpSpLocks/>
            </p:cNvGrpSpPr>
            <p:nvPr/>
          </p:nvGrpSpPr>
          <p:grpSpPr bwMode="auto">
            <a:xfrm>
              <a:off x="4895993" y="896144"/>
              <a:ext cx="4723493" cy="6323013"/>
              <a:chOff x="244" y="764"/>
              <a:chExt cx="1974" cy="3983"/>
            </a:xfrm>
          </p:grpSpPr>
          <p:sp>
            <p:nvSpPr>
              <p:cNvPr id="15" name="Text Box 10"/>
              <p:cNvSpPr txBox="1">
                <a:spLocks noChangeArrowheads="1"/>
              </p:cNvSpPr>
              <p:nvPr/>
            </p:nvSpPr>
            <p:spPr bwMode="auto">
              <a:xfrm>
                <a:off x="244" y="764"/>
                <a:ext cx="1974" cy="287"/>
              </a:xfrm>
              <a:prstGeom prst="rect">
                <a:avLst/>
              </a:prstGeom>
              <a:solidFill>
                <a:srgbClr val="00A1DE"/>
              </a:solidFill>
              <a:ln w="12700" algn="ctr">
                <a:solidFill>
                  <a:srgbClr val="00A1DE"/>
                </a:solidFill>
                <a:miter lim="800000"/>
                <a:headEnd/>
                <a:tailEnd type="none" w="sm" len="med"/>
              </a:ln>
            </p:spPr>
            <p:txBody>
              <a:bodyPr lIns="40118" tIns="40118" rIns="40118" bIns="40118" anchor="ctr" anchorCtr="1"/>
              <a:lstStyle/>
              <a:p>
                <a:pPr defTabSz="1019175"/>
                <a:r>
                  <a:rPr lang="en-US" sz="2400" b="1" dirty="0" smtClean="0">
                    <a:solidFill>
                      <a:srgbClr val="FFFFFF"/>
                    </a:solidFill>
                  </a:rPr>
                  <a:t>Lessons learned</a:t>
                </a:r>
                <a:endParaRPr lang="en-US" sz="2400" b="1" dirty="0">
                  <a:solidFill>
                    <a:srgbClr val="FFFFFF"/>
                  </a:solidFill>
                </a:endParaRPr>
              </a:p>
            </p:txBody>
          </p:sp>
          <p:sp>
            <p:nvSpPr>
              <p:cNvPr id="16" name="Rectangle 11"/>
              <p:cNvSpPr>
                <a:spLocks noChangeArrowheads="1"/>
              </p:cNvSpPr>
              <p:nvPr/>
            </p:nvSpPr>
            <p:spPr bwMode="auto">
              <a:xfrm>
                <a:off x="244" y="1051"/>
                <a:ext cx="1974" cy="3696"/>
              </a:xfrm>
              <a:prstGeom prst="rect">
                <a:avLst/>
              </a:prstGeom>
              <a:noFill/>
              <a:ln w="12700" algn="ctr">
                <a:solidFill>
                  <a:srgbClr val="00A1DE"/>
                </a:solidFill>
                <a:miter lim="800000"/>
                <a:headEnd/>
                <a:tailEnd/>
              </a:ln>
            </p:spPr>
            <p:txBody>
              <a:bodyPr lIns="40118" tIns="40118" rIns="40118" bIns="40118"/>
              <a:lstStyle/>
              <a:p>
                <a:pPr marL="188913" lvl="1" indent="-187325" defTabSz="1019175">
                  <a:spcAft>
                    <a:spcPts val="475"/>
                  </a:spcAft>
                  <a:buFontTx/>
                  <a:buChar char="•"/>
                </a:pPr>
                <a:r>
                  <a:rPr lang="en-US" dirty="0" smtClean="0">
                    <a:solidFill>
                      <a:schemeClr val="tx2"/>
                    </a:solidFill>
                  </a:rPr>
                  <a:t>Effort was underestimated</a:t>
                </a:r>
                <a:br>
                  <a:rPr lang="en-US" dirty="0" smtClean="0">
                    <a:solidFill>
                      <a:schemeClr val="tx2"/>
                    </a:solidFill>
                  </a:rPr>
                </a:br>
                <a:endParaRPr lang="en-US" sz="1200" dirty="0" smtClean="0">
                  <a:solidFill>
                    <a:schemeClr val="tx2"/>
                  </a:solidFill>
                </a:endParaRPr>
              </a:p>
              <a:p>
                <a:pPr marL="188913" lvl="1" indent="-187325" defTabSz="1019175">
                  <a:spcAft>
                    <a:spcPts val="475"/>
                  </a:spcAft>
                  <a:buFontTx/>
                  <a:buChar char="•"/>
                </a:pPr>
                <a:r>
                  <a:rPr lang="en-US" dirty="0" smtClean="0">
                    <a:solidFill>
                      <a:schemeClr val="tx2"/>
                    </a:solidFill>
                  </a:rPr>
                  <a:t>Lead time from announcement to reporting date was short</a:t>
                </a:r>
                <a:br>
                  <a:rPr lang="en-US" dirty="0" smtClean="0">
                    <a:solidFill>
                      <a:schemeClr val="tx2"/>
                    </a:solidFill>
                  </a:rPr>
                </a:br>
                <a:endParaRPr lang="en-US" sz="1200" dirty="0" smtClean="0">
                  <a:solidFill>
                    <a:schemeClr val="tx2"/>
                  </a:solidFill>
                </a:endParaRPr>
              </a:p>
              <a:p>
                <a:pPr marL="188913" lvl="1" indent="-187325" defTabSz="1019175">
                  <a:spcAft>
                    <a:spcPts val="475"/>
                  </a:spcAft>
                  <a:buFontTx/>
                  <a:buChar char="•"/>
                </a:pPr>
                <a:r>
                  <a:rPr lang="en-US" dirty="0" smtClean="0">
                    <a:solidFill>
                      <a:schemeClr val="tx2"/>
                    </a:solidFill>
                  </a:rPr>
                  <a:t>Late start often resulted in escalation of costs, especially after transition date</a:t>
                </a:r>
                <a:br>
                  <a:rPr lang="en-US" dirty="0" smtClean="0">
                    <a:solidFill>
                      <a:schemeClr val="tx2"/>
                    </a:solidFill>
                  </a:rPr>
                </a:br>
                <a:endParaRPr lang="en-US" sz="1200" dirty="0" smtClean="0">
                  <a:solidFill>
                    <a:schemeClr val="tx2"/>
                  </a:solidFill>
                </a:endParaRPr>
              </a:p>
              <a:p>
                <a:pPr marL="188913" lvl="1" indent="-187325" defTabSz="1019175">
                  <a:spcAft>
                    <a:spcPts val="475"/>
                  </a:spcAft>
                  <a:buFontTx/>
                  <a:buChar char="•"/>
                </a:pPr>
                <a:r>
                  <a:rPr lang="en-US" dirty="0" smtClean="0">
                    <a:solidFill>
                      <a:schemeClr val="tx2"/>
                    </a:solidFill>
                  </a:rPr>
                  <a:t>Some companies did not achieve “business as usual” state for IFRS reporting</a:t>
                </a:r>
                <a:endParaRPr lang="en-US" sz="1200" dirty="0" smtClean="0">
                  <a:solidFill>
                    <a:schemeClr val="tx2"/>
                  </a:solidFill>
                </a:endParaRPr>
              </a:p>
              <a:p>
                <a:pPr marL="645968" lvl="2" indent="-187325" defTabSz="1019175">
                  <a:spcAft>
                    <a:spcPts val="475"/>
                  </a:spcAft>
                  <a:buFont typeface="Arial" pitchFamily="34" charset="0"/>
                  <a:buChar char="‒"/>
                </a:pPr>
                <a:r>
                  <a:rPr lang="en-US" sz="1900" dirty="0" smtClean="0">
                    <a:solidFill>
                      <a:schemeClr val="tx2"/>
                    </a:solidFill>
                  </a:rPr>
                  <a:t>Often a lack of a holistic approach, taking collateral effects into consideration</a:t>
                </a:r>
                <a:r>
                  <a:rPr lang="en-US" dirty="0" smtClean="0">
                    <a:solidFill>
                      <a:schemeClr val="tx2"/>
                    </a:solidFill>
                  </a:rPr>
                  <a:t/>
                </a:r>
                <a:br>
                  <a:rPr lang="en-US" dirty="0" smtClean="0">
                    <a:solidFill>
                      <a:schemeClr val="tx2"/>
                    </a:solidFill>
                  </a:rPr>
                </a:br>
                <a:endParaRPr lang="en-US" sz="1200" dirty="0" smtClean="0">
                  <a:solidFill>
                    <a:schemeClr val="tx2"/>
                  </a:solidFill>
                </a:endParaRPr>
              </a:p>
              <a:p>
                <a:pPr marL="188913" lvl="1" indent="-187325" defTabSz="1019175">
                  <a:spcAft>
                    <a:spcPts val="475"/>
                  </a:spcAft>
                  <a:buFontTx/>
                  <a:buChar char="•"/>
                </a:pPr>
                <a:r>
                  <a:rPr lang="en-US" dirty="0" smtClean="0">
                    <a:solidFill>
                      <a:schemeClr val="tx2"/>
                    </a:solidFill>
                  </a:rPr>
                  <a:t>Hard to get it right the first time</a:t>
                </a:r>
                <a:endParaRPr lang="en-US" sz="1200" dirty="0" smtClean="0">
                  <a:solidFill>
                    <a:schemeClr val="tx2"/>
                  </a:solidFill>
                </a:endParaRPr>
              </a:p>
              <a:p>
                <a:pPr marL="645968" lvl="2" indent="-187325" defTabSz="1019175">
                  <a:spcAft>
                    <a:spcPts val="475"/>
                  </a:spcAft>
                  <a:buFont typeface="Arial" pitchFamily="34" charset="0"/>
                  <a:buChar char="‒"/>
                </a:pPr>
                <a:r>
                  <a:rPr lang="en-US" sz="1900" dirty="0" smtClean="0">
                    <a:solidFill>
                      <a:schemeClr val="tx2"/>
                    </a:solidFill>
                  </a:rPr>
                  <a:t>Several companies are only now starting to explore benefits from IFRS implementation</a:t>
                </a:r>
                <a:endParaRPr lang="en-US" sz="1900" dirty="0">
                  <a:solidFill>
                    <a:schemeClr val="tx2"/>
                  </a:solidFill>
                </a:endParaRPr>
              </a:p>
            </p:txBody>
          </p:sp>
        </p:gr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95338" y="3868820"/>
            <a:ext cx="8550275" cy="1543050"/>
          </a:xfrm>
        </p:spPr>
        <p:txBody>
          <a:bodyPr/>
          <a:lstStyle/>
          <a:p>
            <a:r>
              <a:rPr lang="en-US" dirty="0" smtClean="0"/>
              <a:t>Best practices</a:t>
            </a:r>
            <a:endParaRPr lang="en-US" dirty="0"/>
          </a:p>
        </p:txBody>
      </p:sp>
      <p:sp>
        <p:nvSpPr>
          <p:cNvPr id="4" name="Slide Number Placeholder 3"/>
          <p:cNvSpPr>
            <a:spLocks noGrp="1"/>
          </p:cNvSpPr>
          <p:nvPr>
            <p:ph type="sldNum" sz="quarter" idx="10"/>
          </p:nvPr>
        </p:nvSpPr>
        <p:spPr/>
        <p:txBody>
          <a:bodyPr/>
          <a:lstStyle/>
          <a:p>
            <a:pPr>
              <a:defRPr/>
            </a:pPr>
            <a:fld id="{B16A2DAC-5110-48F0-93B6-78A769844E1D}" type="slidenum">
              <a:rPr lang="en-GB" altLang="en-GB" smtClean="0"/>
              <a:pPr>
                <a:defRPr/>
              </a:pPr>
              <a:t>15</a:t>
            </a:fld>
            <a:endParaRPr lang="en-GB" alt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9"/>
          <p:cNvSpPr>
            <a:spLocks noGrp="1"/>
          </p:cNvSpPr>
          <p:nvPr>
            <p:ph type="sldNum" sz="quarter" idx="10"/>
          </p:nvPr>
        </p:nvSpPr>
        <p:spPr/>
        <p:txBody>
          <a:bodyPr/>
          <a:lstStyle/>
          <a:p>
            <a:fld id="{C64138DF-B946-4433-91E2-5FAA54B75A7F}" type="slidenum">
              <a:rPr lang="en-US"/>
              <a:pPr/>
              <a:t>16</a:t>
            </a:fld>
            <a:endParaRPr lang="en-US" dirty="0"/>
          </a:p>
        </p:txBody>
      </p:sp>
      <p:sp>
        <p:nvSpPr>
          <p:cNvPr id="142340" name="Rectangle 4"/>
          <p:cNvSpPr>
            <a:spLocks noGrp="1"/>
          </p:cNvSpPr>
          <p:nvPr>
            <p:ph type="title" idx="4294967295"/>
          </p:nvPr>
        </p:nvSpPr>
        <p:spPr>
          <a:xfrm>
            <a:off x="449263" y="365125"/>
            <a:ext cx="9266237" cy="714375"/>
          </a:xfrm>
        </p:spPr>
        <p:txBody>
          <a:bodyPr/>
          <a:lstStyle/>
          <a:p>
            <a:pPr>
              <a:lnSpc>
                <a:spcPct val="100000"/>
              </a:lnSpc>
            </a:pPr>
            <a:r>
              <a:rPr lang="en-US" sz="3200" dirty="0" smtClean="0"/>
              <a:t>Illustrative adoption timeline</a:t>
            </a:r>
            <a:r>
              <a:rPr lang="en-US" dirty="0" smtClean="0"/>
              <a:t/>
            </a:r>
            <a:br>
              <a:rPr lang="en-US" dirty="0" smtClean="0"/>
            </a:br>
            <a:endParaRPr lang="en-US" sz="2400" b="0" dirty="0" smtClean="0"/>
          </a:p>
        </p:txBody>
      </p:sp>
      <p:sp>
        <p:nvSpPr>
          <p:cNvPr id="19" name="Text Box 23"/>
          <p:cNvSpPr txBox="1">
            <a:spLocks noChangeArrowheads="1"/>
          </p:cNvSpPr>
          <p:nvPr/>
        </p:nvSpPr>
        <p:spPr bwMode="gray">
          <a:xfrm>
            <a:off x="896144" y="5186621"/>
            <a:ext cx="1828800" cy="1138773"/>
          </a:xfrm>
          <a:prstGeom prst="rect">
            <a:avLst/>
          </a:prstGeom>
          <a:noFill/>
          <a:ln w="9525">
            <a:noFill/>
            <a:round/>
            <a:headEnd/>
            <a:tailEnd/>
          </a:ln>
        </p:spPr>
        <p:txBody>
          <a:bodyPr wrap="square" lIns="45720" rIns="45720">
            <a:spAutoFit/>
          </a:bodyPr>
          <a:lstStyle/>
          <a:p>
            <a:pPr marL="119063" lvl="1" indent="-119063" eaLnBrk="0" hangingPunct="0">
              <a:lnSpc>
                <a:spcPct val="120000"/>
              </a:lnSpc>
              <a:spcBef>
                <a:spcPct val="20000"/>
              </a:spcBef>
              <a:buClr>
                <a:srgbClr val="FFA300"/>
              </a:buClr>
              <a:buSzPct val="50000"/>
              <a:buFont typeface="Wingdings" pitchFamily="2" charset="2"/>
              <a:buChar char="Ø"/>
              <a:defRPr/>
            </a:pPr>
            <a:r>
              <a:rPr lang="en-US" sz="1000" b="1" dirty="0">
                <a:solidFill>
                  <a:schemeClr val="tx2"/>
                </a:solidFill>
                <a:latin typeface="+mn-lt"/>
                <a:cs typeface="+mn-cs"/>
              </a:rPr>
              <a:t>Awareness</a:t>
            </a:r>
          </a:p>
          <a:p>
            <a:pPr marL="119063" lvl="1" indent="-119063" eaLnBrk="0" hangingPunct="0">
              <a:lnSpc>
                <a:spcPct val="120000"/>
              </a:lnSpc>
              <a:spcBef>
                <a:spcPct val="20000"/>
              </a:spcBef>
              <a:buClr>
                <a:srgbClr val="FFA300"/>
              </a:buClr>
              <a:buSzPct val="50000"/>
              <a:buFont typeface="Wingdings" pitchFamily="2" charset="2"/>
              <a:buChar char="Ø"/>
              <a:defRPr/>
            </a:pPr>
            <a:r>
              <a:rPr lang="en-US" sz="1000" b="1" dirty="0">
                <a:solidFill>
                  <a:schemeClr val="tx2"/>
                </a:solidFill>
                <a:latin typeface="+mn-lt"/>
                <a:cs typeface="+mn-cs"/>
              </a:rPr>
              <a:t>Assessment</a:t>
            </a:r>
          </a:p>
          <a:p>
            <a:pPr marL="119063" lvl="1" indent="-119063" eaLnBrk="0" hangingPunct="0">
              <a:lnSpc>
                <a:spcPct val="120000"/>
              </a:lnSpc>
              <a:spcBef>
                <a:spcPct val="20000"/>
              </a:spcBef>
              <a:buClr>
                <a:srgbClr val="FFA300"/>
              </a:buClr>
              <a:buSzPct val="50000"/>
              <a:buFont typeface="Wingdings" pitchFamily="2" charset="2"/>
              <a:buChar char="Ø"/>
              <a:defRPr/>
            </a:pPr>
            <a:r>
              <a:rPr lang="en-US" sz="1000" b="1" dirty="0">
                <a:solidFill>
                  <a:schemeClr val="tx2"/>
                </a:solidFill>
                <a:latin typeface="+mn-lt"/>
                <a:cs typeface="+mn-cs"/>
              </a:rPr>
              <a:t>Planning</a:t>
            </a:r>
          </a:p>
          <a:p>
            <a:pPr marL="119063" lvl="1" indent="-119063" eaLnBrk="0" hangingPunct="0">
              <a:lnSpc>
                <a:spcPct val="120000"/>
              </a:lnSpc>
              <a:spcBef>
                <a:spcPct val="20000"/>
              </a:spcBef>
              <a:buClr>
                <a:srgbClr val="FFA300"/>
              </a:buClr>
              <a:buSzPct val="50000"/>
              <a:buFont typeface="Wingdings" pitchFamily="2" charset="2"/>
              <a:buChar char="Ø"/>
              <a:defRPr/>
            </a:pPr>
            <a:r>
              <a:rPr lang="en-US" sz="1000" b="1" dirty="0">
                <a:solidFill>
                  <a:schemeClr val="tx2"/>
                </a:solidFill>
                <a:latin typeface="+mn-lt"/>
                <a:cs typeface="+mn-cs"/>
              </a:rPr>
              <a:t>Initial </a:t>
            </a:r>
            <a:r>
              <a:rPr lang="en-US" sz="1000" b="1" dirty="0" smtClean="0">
                <a:solidFill>
                  <a:schemeClr val="tx2"/>
                </a:solidFill>
                <a:latin typeface="+mn-lt"/>
                <a:cs typeface="+mn-cs"/>
              </a:rPr>
              <a:t>Training </a:t>
            </a:r>
          </a:p>
          <a:p>
            <a:pPr marL="119063" lvl="1" indent="-119063" eaLnBrk="0" hangingPunct="0">
              <a:lnSpc>
                <a:spcPct val="120000"/>
              </a:lnSpc>
              <a:spcBef>
                <a:spcPct val="20000"/>
              </a:spcBef>
              <a:buClr>
                <a:srgbClr val="FFA300"/>
              </a:buClr>
              <a:buSzPct val="50000"/>
              <a:buFont typeface="Wingdings" pitchFamily="2" charset="2"/>
              <a:buChar char="Ø"/>
              <a:defRPr/>
            </a:pPr>
            <a:r>
              <a:rPr lang="en-US" sz="1000" b="1" dirty="0" smtClean="0">
                <a:solidFill>
                  <a:schemeClr val="tx2"/>
                </a:solidFill>
                <a:latin typeface="+mn-lt"/>
                <a:cs typeface="+mn-cs"/>
              </a:rPr>
              <a:t>Roadmap</a:t>
            </a:r>
            <a:endParaRPr lang="en-US" sz="1000" b="1" dirty="0">
              <a:solidFill>
                <a:schemeClr val="tx2"/>
              </a:solidFill>
              <a:latin typeface="+mn-lt"/>
              <a:cs typeface="+mn-cs"/>
            </a:endParaRPr>
          </a:p>
        </p:txBody>
      </p:sp>
      <p:sp>
        <p:nvSpPr>
          <p:cNvPr id="20" name="Text Box 24"/>
          <p:cNvSpPr txBox="1">
            <a:spLocks noChangeArrowheads="1"/>
          </p:cNvSpPr>
          <p:nvPr/>
        </p:nvSpPr>
        <p:spPr bwMode="gray">
          <a:xfrm>
            <a:off x="2572544" y="4496594"/>
            <a:ext cx="1653272" cy="844783"/>
          </a:xfrm>
          <a:prstGeom prst="rect">
            <a:avLst/>
          </a:prstGeom>
          <a:noFill/>
          <a:ln w="9525">
            <a:noFill/>
            <a:round/>
            <a:headEnd/>
            <a:tailEnd/>
          </a:ln>
        </p:spPr>
        <p:txBody>
          <a:bodyPr wrap="square" lIns="45720" rIns="45720">
            <a:spAutoFit/>
          </a:bodyPr>
          <a:lstStyle/>
          <a:p>
            <a:pPr marL="119063" lvl="1" indent="-119063" eaLnBrk="0" hangingPunct="0">
              <a:lnSpc>
                <a:spcPct val="120000"/>
              </a:lnSpc>
              <a:spcBef>
                <a:spcPct val="20000"/>
              </a:spcBef>
              <a:buClr>
                <a:srgbClr val="FFA300"/>
              </a:buClr>
              <a:buSzPct val="50000"/>
              <a:buFont typeface="Wingdings" pitchFamily="2" charset="2"/>
              <a:buChar char="Ø"/>
              <a:defRPr/>
            </a:pPr>
            <a:r>
              <a:rPr lang="en-US" sz="1000" b="1" dirty="0">
                <a:solidFill>
                  <a:schemeClr val="tx2"/>
                </a:solidFill>
                <a:latin typeface="+mn-lt"/>
                <a:cs typeface="+mn-cs"/>
              </a:rPr>
              <a:t>Targeted Statutory Implementation</a:t>
            </a:r>
          </a:p>
          <a:p>
            <a:pPr marL="119063" lvl="1" indent="-119063" eaLnBrk="0" hangingPunct="0">
              <a:lnSpc>
                <a:spcPct val="120000"/>
              </a:lnSpc>
              <a:spcBef>
                <a:spcPct val="20000"/>
              </a:spcBef>
              <a:buClr>
                <a:srgbClr val="FFA300"/>
              </a:buClr>
              <a:buSzPct val="50000"/>
              <a:buFont typeface="Wingdings" pitchFamily="2" charset="2"/>
              <a:buChar char="Ø"/>
              <a:defRPr/>
            </a:pPr>
            <a:r>
              <a:rPr lang="en-US" sz="1000" b="1" dirty="0">
                <a:solidFill>
                  <a:schemeClr val="tx2"/>
                </a:solidFill>
                <a:latin typeface="+mn-lt"/>
                <a:cs typeface="+mn-cs"/>
              </a:rPr>
              <a:t>System and Process redesign</a:t>
            </a:r>
          </a:p>
        </p:txBody>
      </p:sp>
      <p:sp>
        <p:nvSpPr>
          <p:cNvPr id="21" name="Text Box 25"/>
          <p:cNvSpPr txBox="1">
            <a:spLocks noChangeArrowheads="1"/>
          </p:cNvSpPr>
          <p:nvPr/>
        </p:nvSpPr>
        <p:spPr bwMode="gray">
          <a:xfrm>
            <a:off x="4172744" y="3754324"/>
            <a:ext cx="1640951" cy="1292662"/>
          </a:xfrm>
          <a:prstGeom prst="rect">
            <a:avLst/>
          </a:prstGeom>
          <a:noFill/>
          <a:ln w="9525">
            <a:noFill/>
            <a:round/>
            <a:headEnd/>
            <a:tailEnd/>
          </a:ln>
        </p:spPr>
        <p:txBody>
          <a:bodyPr wrap="square" lIns="45720" rIns="45720">
            <a:spAutoFit/>
          </a:bodyPr>
          <a:lstStyle/>
          <a:p>
            <a:pPr marL="119063" lvl="1" indent="-119063" eaLnBrk="0" hangingPunct="0">
              <a:lnSpc>
                <a:spcPct val="120000"/>
              </a:lnSpc>
              <a:spcBef>
                <a:spcPct val="20000"/>
              </a:spcBef>
              <a:buClr>
                <a:srgbClr val="FFA300"/>
              </a:buClr>
              <a:buSzPct val="50000"/>
              <a:buFont typeface="Wingdings" pitchFamily="2" charset="2"/>
              <a:buChar char="Ø"/>
              <a:defRPr/>
            </a:pPr>
            <a:r>
              <a:rPr lang="en-US" sz="1000" b="1" dirty="0">
                <a:solidFill>
                  <a:schemeClr val="tx2"/>
                </a:solidFill>
                <a:latin typeface="+mn-lt"/>
                <a:cs typeface="+mn-cs"/>
              </a:rPr>
              <a:t>Statutory Implementation</a:t>
            </a:r>
          </a:p>
          <a:p>
            <a:pPr marL="119063" lvl="1" indent="-119063" eaLnBrk="0" hangingPunct="0">
              <a:lnSpc>
                <a:spcPct val="120000"/>
              </a:lnSpc>
              <a:spcBef>
                <a:spcPct val="20000"/>
              </a:spcBef>
              <a:buClr>
                <a:srgbClr val="FFA300"/>
              </a:buClr>
              <a:buSzPct val="50000"/>
              <a:buFont typeface="Wingdings" pitchFamily="2" charset="2"/>
              <a:buChar char="Ø"/>
              <a:defRPr/>
            </a:pPr>
            <a:r>
              <a:rPr lang="en-US" sz="1000" b="1" dirty="0">
                <a:solidFill>
                  <a:schemeClr val="tx2"/>
                </a:solidFill>
                <a:latin typeface="+mn-lt"/>
                <a:cs typeface="+mn-cs"/>
              </a:rPr>
              <a:t>Select Exemptions </a:t>
            </a:r>
          </a:p>
          <a:p>
            <a:pPr marL="119063" lvl="1" indent="-119063" eaLnBrk="0" hangingPunct="0">
              <a:lnSpc>
                <a:spcPct val="120000"/>
              </a:lnSpc>
              <a:spcBef>
                <a:spcPct val="20000"/>
              </a:spcBef>
              <a:buClr>
                <a:srgbClr val="FFA300"/>
              </a:buClr>
              <a:buSzPct val="50000"/>
              <a:buFont typeface="Wingdings" pitchFamily="2" charset="2"/>
              <a:buChar char="Ø"/>
              <a:defRPr/>
            </a:pPr>
            <a:r>
              <a:rPr lang="en-US" sz="1000" b="1" dirty="0">
                <a:solidFill>
                  <a:schemeClr val="tx2"/>
                </a:solidFill>
                <a:latin typeface="+mn-lt"/>
                <a:cs typeface="+mn-cs"/>
              </a:rPr>
              <a:t>Prepare IFRS Opening </a:t>
            </a:r>
            <a:r>
              <a:rPr lang="en-US" sz="1000" b="1" dirty="0" smtClean="0">
                <a:solidFill>
                  <a:schemeClr val="tx2"/>
                </a:solidFill>
                <a:latin typeface="+mn-lt"/>
                <a:cs typeface="+mn-cs"/>
              </a:rPr>
              <a:t>Balance sheet</a:t>
            </a:r>
            <a:endParaRPr lang="en-US" sz="1000" b="1" dirty="0">
              <a:solidFill>
                <a:schemeClr val="tx2"/>
              </a:solidFill>
              <a:latin typeface="+mn-lt"/>
              <a:cs typeface="+mn-cs"/>
            </a:endParaRPr>
          </a:p>
          <a:p>
            <a:pPr marL="119063" lvl="1" indent="-119063" eaLnBrk="0" hangingPunct="0">
              <a:lnSpc>
                <a:spcPct val="120000"/>
              </a:lnSpc>
              <a:spcBef>
                <a:spcPct val="20000"/>
              </a:spcBef>
              <a:buClr>
                <a:srgbClr val="FFA300"/>
              </a:buClr>
              <a:buSzPct val="50000"/>
              <a:buFont typeface="Wingdings" pitchFamily="2" charset="2"/>
              <a:buChar char="Ø"/>
              <a:defRPr/>
            </a:pPr>
            <a:r>
              <a:rPr lang="en-US" sz="1000" b="1" dirty="0">
                <a:solidFill>
                  <a:schemeClr val="tx2"/>
                </a:solidFill>
                <a:latin typeface="+mn-lt"/>
                <a:cs typeface="+mn-cs"/>
              </a:rPr>
              <a:t>“Dry Runs”</a:t>
            </a:r>
          </a:p>
        </p:txBody>
      </p:sp>
      <p:sp>
        <p:nvSpPr>
          <p:cNvPr id="22" name="Text Box 26"/>
          <p:cNvSpPr txBox="1">
            <a:spLocks noChangeArrowheads="1"/>
          </p:cNvSpPr>
          <p:nvPr/>
        </p:nvSpPr>
        <p:spPr bwMode="gray">
          <a:xfrm>
            <a:off x="5849144" y="3083798"/>
            <a:ext cx="1863389" cy="1107996"/>
          </a:xfrm>
          <a:prstGeom prst="rect">
            <a:avLst/>
          </a:prstGeom>
          <a:noFill/>
          <a:ln w="9525">
            <a:noFill/>
            <a:round/>
            <a:headEnd/>
            <a:tailEnd/>
          </a:ln>
        </p:spPr>
        <p:txBody>
          <a:bodyPr wrap="square" lIns="45720" rIns="45720">
            <a:spAutoFit/>
          </a:bodyPr>
          <a:lstStyle/>
          <a:p>
            <a:pPr marL="119063" lvl="1" indent="-119063" eaLnBrk="0" hangingPunct="0">
              <a:lnSpc>
                <a:spcPct val="120000"/>
              </a:lnSpc>
              <a:spcBef>
                <a:spcPct val="20000"/>
              </a:spcBef>
              <a:buClr>
                <a:srgbClr val="FFA300"/>
              </a:buClr>
              <a:buSzPct val="50000"/>
              <a:buFont typeface="Wingdings" pitchFamily="2" charset="2"/>
              <a:buChar char="Ø"/>
              <a:defRPr/>
            </a:pPr>
            <a:r>
              <a:rPr lang="en-US" sz="1000" b="1" dirty="0" smtClean="0">
                <a:solidFill>
                  <a:schemeClr val="tx2"/>
                </a:solidFill>
                <a:latin typeface="+mn-lt"/>
                <a:cs typeface="+mn-cs"/>
              </a:rPr>
              <a:t>Local GAAP </a:t>
            </a:r>
            <a:r>
              <a:rPr lang="en-US" sz="1000" b="1" dirty="0">
                <a:solidFill>
                  <a:schemeClr val="tx2"/>
                </a:solidFill>
                <a:latin typeface="+mn-lt"/>
                <a:cs typeface="+mn-cs"/>
              </a:rPr>
              <a:t>and IFRS opening balance </a:t>
            </a:r>
          </a:p>
          <a:p>
            <a:pPr marL="119063" lvl="1" indent="-119063" eaLnBrk="0" hangingPunct="0">
              <a:lnSpc>
                <a:spcPct val="120000"/>
              </a:lnSpc>
              <a:spcBef>
                <a:spcPct val="20000"/>
              </a:spcBef>
              <a:buClr>
                <a:srgbClr val="FFA300"/>
              </a:buClr>
              <a:buSzPct val="50000"/>
              <a:buFont typeface="Wingdings" pitchFamily="2" charset="2"/>
              <a:buChar char="Ø"/>
              <a:defRPr/>
            </a:pPr>
            <a:r>
              <a:rPr lang="en-US" sz="1000" b="1" dirty="0">
                <a:solidFill>
                  <a:schemeClr val="tx2"/>
                </a:solidFill>
                <a:latin typeface="+mn-lt"/>
                <a:cs typeface="+mn-cs"/>
              </a:rPr>
              <a:t>Investor Communications</a:t>
            </a:r>
          </a:p>
          <a:p>
            <a:pPr marL="119063" lvl="1" indent="-119063" eaLnBrk="0" hangingPunct="0">
              <a:lnSpc>
                <a:spcPct val="120000"/>
              </a:lnSpc>
              <a:spcBef>
                <a:spcPct val="20000"/>
              </a:spcBef>
              <a:buClr>
                <a:srgbClr val="FFA300"/>
              </a:buClr>
              <a:buSzPct val="50000"/>
              <a:buFont typeface="Wingdings" pitchFamily="2" charset="2"/>
              <a:buChar char="Ø"/>
              <a:defRPr/>
            </a:pPr>
            <a:r>
              <a:rPr lang="en-US" sz="1000" b="1" dirty="0">
                <a:solidFill>
                  <a:schemeClr val="tx2"/>
                </a:solidFill>
                <a:latin typeface="+mn-lt"/>
                <a:cs typeface="+mn-cs"/>
              </a:rPr>
              <a:t>Audit Procedures</a:t>
            </a:r>
          </a:p>
          <a:p>
            <a:pPr marL="119063" lvl="1" indent="-119063" eaLnBrk="0" hangingPunct="0">
              <a:lnSpc>
                <a:spcPct val="120000"/>
              </a:lnSpc>
              <a:spcBef>
                <a:spcPct val="20000"/>
              </a:spcBef>
              <a:buClr>
                <a:srgbClr val="FFA300"/>
              </a:buClr>
              <a:buSzPct val="50000"/>
              <a:buFont typeface="Wingdings" pitchFamily="2" charset="2"/>
              <a:buChar char="Ø"/>
              <a:defRPr/>
            </a:pPr>
            <a:r>
              <a:rPr lang="en-US" sz="1000" b="1" dirty="0">
                <a:solidFill>
                  <a:schemeClr val="tx2"/>
                </a:solidFill>
                <a:latin typeface="+mn-lt"/>
                <a:cs typeface="+mn-cs"/>
              </a:rPr>
              <a:t>Change Standards</a:t>
            </a:r>
          </a:p>
        </p:txBody>
      </p:sp>
      <p:sp>
        <p:nvSpPr>
          <p:cNvPr id="23" name="Text Box 27"/>
          <p:cNvSpPr txBox="1">
            <a:spLocks noChangeArrowheads="1"/>
          </p:cNvSpPr>
          <p:nvPr/>
        </p:nvSpPr>
        <p:spPr bwMode="gray">
          <a:xfrm>
            <a:off x="7511493" y="2232442"/>
            <a:ext cx="1614251" cy="892552"/>
          </a:xfrm>
          <a:prstGeom prst="rect">
            <a:avLst/>
          </a:prstGeom>
          <a:noFill/>
          <a:ln w="9525">
            <a:noFill/>
            <a:round/>
            <a:headEnd/>
            <a:tailEnd/>
          </a:ln>
        </p:spPr>
        <p:txBody>
          <a:bodyPr wrap="square" lIns="45720" rIns="45720">
            <a:spAutoFit/>
          </a:bodyPr>
          <a:lstStyle/>
          <a:p>
            <a:pPr marL="119063" lvl="1" indent="-119063" eaLnBrk="0" hangingPunct="0">
              <a:lnSpc>
                <a:spcPct val="120000"/>
              </a:lnSpc>
              <a:spcBef>
                <a:spcPct val="20000"/>
              </a:spcBef>
              <a:buClr>
                <a:srgbClr val="FFA300"/>
              </a:buClr>
              <a:buSzPct val="50000"/>
              <a:buFont typeface="Wingdings" pitchFamily="2" charset="2"/>
              <a:buChar char="Ø"/>
              <a:defRPr/>
            </a:pPr>
            <a:r>
              <a:rPr lang="en-US" sz="1000" b="1" dirty="0">
                <a:solidFill>
                  <a:schemeClr val="tx2"/>
                </a:solidFill>
                <a:latin typeface="+mn-lt"/>
                <a:cs typeface="+mn-cs"/>
              </a:rPr>
              <a:t>Transition to IFRS </a:t>
            </a:r>
          </a:p>
          <a:p>
            <a:pPr marL="119063" lvl="1" indent="-119063" eaLnBrk="0" hangingPunct="0">
              <a:lnSpc>
                <a:spcPct val="120000"/>
              </a:lnSpc>
              <a:spcBef>
                <a:spcPct val="20000"/>
              </a:spcBef>
              <a:buClr>
                <a:srgbClr val="FFA300"/>
              </a:buClr>
              <a:buSzPct val="50000"/>
              <a:buFont typeface="Wingdings" pitchFamily="2" charset="2"/>
              <a:buChar char="Ø"/>
              <a:defRPr/>
            </a:pPr>
            <a:r>
              <a:rPr lang="en-US" sz="1000" b="1" dirty="0" smtClean="0">
                <a:solidFill>
                  <a:schemeClr val="tx2"/>
                </a:solidFill>
                <a:latin typeface="+mn-lt"/>
                <a:cs typeface="+mn-cs"/>
              </a:rPr>
              <a:t>Interim </a:t>
            </a:r>
            <a:r>
              <a:rPr lang="en-US" sz="1000" b="1" dirty="0">
                <a:solidFill>
                  <a:schemeClr val="tx2"/>
                </a:solidFill>
                <a:latin typeface="+mn-lt"/>
                <a:cs typeface="+mn-cs"/>
              </a:rPr>
              <a:t>Reporting </a:t>
            </a:r>
          </a:p>
          <a:p>
            <a:pPr marL="119063" lvl="1" indent="-119063" eaLnBrk="0" hangingPunct="0">
              <a:lnSpc>
                <a:spcPct val="120000"/>
              </a:lnSpc>
              <a:spcBef>
                <a:spcPct val="20000"/>
              </a:spcBef>
              <a:buClr>
                <a:srgbClr val="FFA300"/>
              </a:buClr>
              <a:buSzPct val="50000"/>
              <a:buFont typeface="Wingdings" pitchFamily="2" charset="2"/>
              <a:buChar char="Ø"/>
              <a:defRPr/>
            </a:pPr>
            <a:r>
              <a:rPr lang="en-US" sz="1000" b="1" dirty="0">
                <a:solidFill>
                  <a:schemeClr val="tx2"/>
                </a:solidFill>
                <a:latin typeface="+mn-lt"/>
                <a:cs typeface="+mn-cs"/>
              </a:rPr>
              <a:t>Investor Communications</a:t>
            </a:r>
          </a:p>
        </p:txBody>
      </p:sp>
      <p:sp>
        <p:nvSpPr>
          <p:cNvPr id="59" name="Right Triangle 58"/>
          <p:cNvSpPr/>
          <p:nvPr/>
        </p:nvSpPr>
        <p:spPr>
          <a:xfrm rot="10800000" flipV="1">
            <a:off x="899192" y="1600995"/>
            <a:ext cx="8226552" cy="3657598"/>
          </a:xfrm>
          <a:prstGeom prst="rtTriangle">
            <a:avLst/>
          </a:prstGeom>
          <a:solidFill>
            <a:schemeClr val="bg2">
              <a:lumMod val="95000"/>
            </a:schemeClr>
          </a:solidFill>
          <a:ln>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61"/>
          <p:cNvGrpSpPr/>
          <p:nvPr/>
        </p:nvGrpSpPr>
        <p:grpSpPr>
          <a:xfrm>
            <a:off x="190500" y="686594"/>
            <a:ext cx="9605804" cy="6629400"/>
            <a:chOff x="438150" y="610394"/>
            <a:chExt cx="9605804" cy="6629400"/>
          </a:xfrm>
        </p:grpSpPr>
        <p:sp>
          <p:nvSpPr>
            <p:cNvPr id="9" name="AutoShape 13"/>
            <p:cNvSpPr>
              <a:spLocks noChangeArrowheads="1"/>
            </p:cNvSpPr>
            <p:nvPr/>
          </p:nvSpPr>
          <p:spPr bwMode="gray">
            <a:xfrm>
              <a:off x="1131888" y="6435725"/>
              <a:ext cx="8229600" cy="423069"/>
            </a:xfrm>
            <a:prstGeom prst="homePlate">
              <a:avLst>
                <a:gd name="adj" fmla="val 153984"/>
              </a:avLst>
            </a:prstGeom>
            <a:solidFill>
              <a:srgbClr val="00A1DE"/>
            </a:solidFill>
            <a:ln w="12700" algn="ctr">
              <a:solidFill>
                <a:schemeClr val="bg2">
                  <a:lumMod val="95000"/>
                </a:schemeClr>
              </a:solidFill>
              <a:miter lim="800000"/>
              <a:headEnd/>
              <a:tailEnd/>
            </a:ln>
          </p:spPr>
          <p:txBody>
            <a:bodyPr wrap="none" lIns="45720" rIns="45720" anchor="ctr"/>
            <a:lstStyle/>
            <a:p>
              <a:pPr algn="ctr" eaLnBrk="0" hangingPunct="0">
                <a:lnSpc>
                  <a:spcPct val="95000"/>
                </a:lnSpc>
                <a:spcBef>
                  <a:spcPct val="20000"/>
                </a:spcBef>
                <a:defRPr/>
              </a:pPr>
              <a:r>
                <a:rPr lang="en-US" sz="1800" dirty="0">
                  <a:solidFill>
                    <a:schemeClr val="bg1"/>
                  </a:solidFill>
                  <a:cs typeface="+mn-cs"/>
                </a:rPr>
                <a:t>Alignment with other initiatives and training for appropriate personnel</a:t>
              </a:r>
            </a:p>
          </p:txBody>
        </p:sp>
        <p:sp>
          <p:nvSpPr>
            <p:cNvPr id="10" name="AutoShape 14"/>
            <p:cNvSpPr>
              <a:spLocks noChangeArrowheads="1"/>
            </p:cNvSpPr>
            <p:nvPr/>
          </p:nvSpPr>
          <p:spPr bwMode="gray">
            <a:xfrm rot="16200000">
              <a:off x="-1999357" y="3962301"/>
              <a:ext cx="5715000" cy="839986"/>
            </a:xfrm>
            <a:prstGeom prst="rightArrow">
              <a:avLst>
                <a:gd name="adj1" fmla="val 51324"/>
                <a:gd name="adj2" fmla="val 92538"/>
              </a:avLst>
            </a:prstGeom>
            <a:solidFill>
              <a:srgbClr val="002776"/>
            </a:solidFill>
            <a:ln w="12700" algn="ctr">
              <a:solidFill>
                <a:schemeClr val="bg2">
                  <a:lumMod val="95000"/>
                </a:schemeClr>
              </a:solidFill>
              <a:miter lim="800000"/>
              <a:headEnd/>
              <a:tailEnd/>
            </a:ln>
          </p:spPr>
          <p:txBody>
            <a:bodyPr wrap="none" lIns="45720" rIns="45720" anchor="ctr"/>
            <a:lstStyle/>
            <a:p>
              <a:pPr algn="ctr" eaLnBrk="0" hangingPunct="0">
                <a:lnSpc>
                  <a:spcPct val="95000"/>
                </a:lnSpc>
                <a:spcBef>
                  <a:spcPct val="20000"/>
                </a:spcBef>
                <a:defRPr/>
              </a:pPr>
              <a:r>
                <a:rPr lang="en-US" sz="2400" dirty="0">
                  <a:solidFill>
                    <a:schemeClr val="bg1"/>
                  </a:solidFill>
                  <a:latin typeface="Arial" pitchFamily="34" charset="0"/>
                  <a:cs typeface="+mn-cs"/>
                </a:rPr>
                <a:t>IFRS Competence</a:t>
              </a:r>
            </a:p>
          </p:txBody>
        </p:sp>
        <p:sp>
          <p:nvSpPr>
            <p:cNvPr id="11" name="AutoShape 15"/>
            <p:cNvSpPr>
              <a:spLocks noChangeArrowheads="1"/>
            </p:cNvSpPr>
            <p:nvPr/>
          </p:nvSpPr>
          <p:spPr bwMode="gray">
            <a:xfrm>
              <a:off x="1131888" y="6816725"/>
              <a:ext cx="8229600" cy="423069"/>
            </a:xfrm>
            <a:prstGeom prst="homePlate">
              <a:avLst>
                <a:gd name="adj" fmla="val 153984"/>
              </a:avLst>
            </a:prstGeom>
            <a:solidFill>
              <a:srgbClr val="00A1DE"/>
            </a:solidFill>
            <a:ln w="12700" algn="ctr">
              <a:solidFill>
                <a:schemeClr val="bg2">
                  <a:lumMod val="95000"/>
                </a:schemeClr>
              </a:solidFill>
              <a:miter lim="800000"/>
              <a:headEnd/>
              <a:tailEnd/>
            </a:ln>
          </p:spPr>
          <p:txBody>
            <a:bodyPr wrap="none" lIns="45720" rIns="45720" anchor="ctr"/>
            <a:lstStyle/>
            <a:p>
              <a:pPr algn="ctr" eaLnBrk="0" hangingPunct="0">
                <a:lnSpc>
                  <a:spcPct val="95000"/>
                </a:lnSpc>
                <a:spcBef>
                  <a:spcPct val="20000"/>
                </a:spcBef>
                <a:defRPr/>
              </a:pPr>
              <a:r>
                <a:rPr lang="en-US" sz="1800" dirty="0">
                  <a:solidFill>
                    <a:schemeClr val="bg1"/>
                  </a:solidFill>
                  <a:cs typeface="+mn-cs"/>
                </a:rPr>
                <a:t>Rationalization and standardization of statutory reporting</a:t>
              </a:r>
            </a:p>
          </p:txBody>
        </p:sp>
        <p:sp>
          <p:nvSpPr>
            <p:cNvPr id="12" name="AutoShape 16"/>
            <p:cNvSpPr>
              <a:spLocks noChangeArrowheads="1"/>
            </p:cNvSpPr>
            <p:nvPr/>
          </p:nvSpPr>
          <p:spPr bwMode="gray">
            <a:xfrm>
              <a:off x="5452395" y="1372394"/>
              <a:ext cx="1280160" cy="822960"/>
            </a:xfrm>
            <a:prstGeom prst="downArrowCallout">
              <a:avLst>
                <a:gd name="adj1" fmla="val 66579"/>
                <a:gd name="adj2" fmla="val 66579"/>
                <a:gd name="adj3" fmla="val 16667"/>
                <a:gd name="adj4" fmla="val 66667"/>
              </a:avLst>
            </a:prstGeom>
            <a:solidFill>
              <a:srgbClr val="7BCE6C"/>
            </a:solidFill>
            <a:ln w="12700" algn="ctr">
              <a:solidFill>
                <a:schemeClr val="bg2">
                  <a:lumMod val="95000"/>
                </a:schemeClr>
              </a:solidFill>
              <a:miter lim="800000"/>
              <a:headEnd/>
              <a:tailEnd/>
            </a:ln>
          </p:spPr>
          <p:txBody>
            <a:bodyPr wrap="none" lIns="45720" rIns="45720" anchor="ctr"/>
            <a:lstStyle/>
            <a:p>
              <a:pPr algn="ctr" eaLnBrk="0" hangingPunct="0">
                <a:lnSpc>
                  <a:spcPct val="95000"/>
                </a:lnSpc>
                <a:spcBef>
                  <a:spcPct val="20000"/>
                </a:spcBef>
                <a:defRPr/>
              </a:pPr>
              <a:r>
                <a:rPr lang="en-US" sz="1400" b="1" dirty="0">
                  <a:solidFill>
                    <a:schemeClr val="tx2"/>
                  </a:solidFill>
                  <a:cs typeface="+mn-cs"/>
                </a:rPr>
                <a:t>Transition Date</a:t>
              </a:r>
            </a:p>
          </p:txBody>
        </p:sp>
        <p:sp>
          <p:nvSpPr>
            <p:cNvPr id="13" name="AutoShape 17"/>
            <p:cNvSpPr>
              <a:spLocks noChangeArrowheads="1"/>
            </p:cNvSpPr>
            <p:nvPr/>
          </p:nvSpPr>
          <p:spPr bwMode="gray">
            <a:xfrm>
              <a:off x="8763794" y="610394"/>
              <a:ext cx="1280160" cy="838200"/>
            </a:xfrm>
            <a:prstGeom prst="downArrowCallout">
              <a:avLst>
                <a:gd name="adj1" fmla="val 61408"/>
                <a:gd name="adj2" fmla="val 61408"/>
                <a:gd name="adj3" fmla="val 16667"/>
                <a:gd name="adj4" fmla="val 66667"/>
              </a:avLst>
            </a:prstGeom>
            <a:solidFill>
              <a:srgbClr val="7BCE6C"/>
            </a:solidFill>
            <a:ln w="12700" algn="ctr">
              <a:solidFill>
                <a:schemeClr val="bg2">
                  <a:lumMod val="95000"/>
                </a:schemeClr>
              </a:solidFill>
              <a:miter lim="800000"/>
              <a:headEnd/>
              <a:tailEnd/>
            </a:ln>
          </p:spPr>
          <p:txBody>
            <a:bodyPr wrap="none" lIns="45720" rIns="45720" anchor="ctr"/>
            <a:lstStyle/>
            <a:p>
              <a:pPr algn="ctr" eaLnBrk="0" hangingPunct="0">
                <a:lnSpc>
                  <a:spcPct val="95000"/>
                </a:lnSpc>
                <a:spcBef>
                  <a:spcPct val="20000"/>
                </a:spcBef>
                <a:defRPr/>
              </a:pPr>
              <a:r>
                <a:rPr lang="en-US" sz="1400" b="1" dirty="0">
                  <a:cs typeface="+mn-cs"/>
                </a:rPr>
                <a:t>Reporting Date</a:t>
              </a:r>
            </a:p>
          </p:txBody>
        </p:sp>
        <p:sp>
          <p:nvSpPr>
            <p:cNvPr id="47" name="Right Triangle 46"/>
            <p:cNvSpPr/>
            <p:nvPr/>
          </p:nvSpPr>
          <p:spPr>
            <a:xfrm flipV="1">
              <a:off x="1143794" y="4420394"/>
              <a:ext cx="1645920" cy="731520"/>
            </a:xfrm>
            <a:prstGeom prst="rtTriangle">
              <a:avLst/>
            </a:prstGeom>
            <a:solidFill>
              <a:srgbClr val="00A1DE"/>
            </a:solidFill>
            <a:ln>
              <a:solidFill>
                <a:srgbClr val="00A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ight Triangle 51"/>
            <p:cNvSpPr/>
            <p:nvPr/>
          </p:nvSpPr>
          <p:spPr>
            <a:xfrm flipV="1">
              <a:off x="2774474" y="3688874"/>
              <a:ext cx="1645920" cy="731520"/>
            </a:xfrm>
            <a:prstGeom prst="rtTriangle">
              <a:avLst/>
            </a:prstGeom>
            <a:solidFill>
              <a:srgbClr val="00A1DE"/>
            </a:solidFill>
            <a:ln>
              <a:solidFill>
                <a:srgbClr val="00A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ight Triangle 52"/>
            <p:cNvSpPr/>
            <p:nvPr/>
          </p:nvSpPr>
          <p:spPr>
            <a:xfrm flipV="1">
              <a:off x="4450874" y="2972594"/>
              <a:ext cx="1645920" cy="731520"/>
            </a:xfrm>
            <a:prstGeom prst="rtTriangle">
              <a:avLst/>
            </a:prstGeom>
            <a:solidFill>
              <a:srgbClr val="00A1DE"/>
            </a:solidFill>
            <a:ln>
              <a:solidFill>
                <a:srgbClr val="00A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ight Triangle 53"/>
            <p:cNvSpPr/>
            <p:nvPr/>
          </p:nvSpPr>
          <p:spPr>
            <a:xfrm flipV="1">
              <a:off x="6096794" y="2256314"/>
              <a:ext cx="1645920" cy="731520"/>
            </a:xfrm>
            <a:prstGeom prst="rtTriangle">
              <a:avLst/>
            </a:prstGeom>
            <a:solidFill>
              <a:srgbClr val="00A1DE"/>
            </a:solidFill>
            <a:ln>
              <a:solidFill>
                <a:srgbClr val="00A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ight Triangle 59"/>
            <p:cNvSpPr/>
            <p:nvPr/>
          </p:nvSpPr>
          <p:spPr>
            <a:xfrm flipV="1">
              <a:off x="7727474" y="1524794"/>
              <a:ext cx="1645920" cy="731520"/>
            </a:xfrm>
            <a:prstGeom prst="rtTriangle">
              <a:avLst/>
            </a:prstGeom>
            <a:solidFill>
              <a:srgbClr val="00A1DE"/>
            </a:solidFill>
            <a:ln>
              <a:solidFill>
                <a:srgbClr val="00A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p:cNvSpPr/>
            <p:nvPr/>
          </p:nvSpPr>
          <p:spPr>
            <a:xfrm>
              <a:off x="1143794" y="5182394"/>
              <a:ext cx="8229600" cy="1219200"/>
            </a:xfrm>
            <a:prstGeom prst="rect">
              <a:avLst/>
            </a:prstGeom>
            <a:solidFill>
              <a:schemeClr val="bg2">
                <a:lumMod val="95000"/>
              </a:schemeClr>
            </a:solidFill>
            <a:ln>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3" name="Text Box 19"/>
          <p:cNvSpPr txBox="1">
            <a:spLocks noChangeArrowheads="1"/>
          </p:cNvSpPr>
          <p:nvPr/>
        </p:nvSpPr>
        <p:spPr bwMode="gray">
          <a:xfrm>
            <a:off x="896144" y="4496594"/>
            <a:ext cx="905705" cy="355482"/>
          </a:xfrm>
          <a:prstGeom prst="rect">
            <a:avLst/>
          </a:prstGeom>
          <a:noFill/>
          <a:ln w="12700" algn="ctr">
            <a:noFill/>
            <a:miter lim="800000"/>
            <a:headEnd/>
            <a:tailEnd/>
          </a:ln>
        </p:spPr>
        <p:txBody>
          <a:bodyPr wrap="square" lIns="45720" rIns="45720">
            <a:spAutoFit/>
          </a:bodyPr>
          <a:lstStyle/>
          <a:p>
            <a:pPr eaLnBrk="0" hangingPunct="0">
              <a:lnSpc>
                <a:spcPct val="95000"/>
              </a:lnSpc>
              <a:spcBef>
                <a:spcPct val="20000"/>
              </a:spcBef>
            </a:pPr>
            <a:r>
              <a:rPr lang="en-US" sz="1800" b="1" dirty="0" smtClean="0">
                <a:solidFill>
                  <a:schemeClr val="bg1"/>
                </a:solidFill>
              </a:rPr>
              <a:t>Step 1</a:t>
            </a:r>
            <a:endParaRPr lang="en-US" sz="1800" b="1" dirty="0">
              <a:solidFill>
                <a:schemeClr val="bg1"/>
              </a:solidFill>
            </a:endParaRPr>
          </a:p>
        </p:txBody>
      </p:sp>
      <p:sp>
        <p:nvSpPr>
          <p:cNvPr id="64" name="Text Box 20"/>
          <p:cNvSpPr txBox="1">
            <a:spLocks noChangeArrowheads="1"/>
          </p:cNvSpPr>
          <p:nvPr/>
        </p:nvSpPr>
        <p:spPr bwMode="gray">
          <a:xfrm>
            <a:off x="2540008" y="3771628"/>
            <a:ext cx="905706" cy="355482"/>
          </a:xfrm>
          <a:prstGeom prst="rect">
            <a:avLst/>
          </a:prstGeom>
          <a:noFill/>
          <a:ln w="12700" algn="ctr">
            <a:solidFill>
              <a:srgbClr val="00A1DE"/>
            </a:solidFill>
            <a:miter lim="800000"/>
            <a:headEnd/>
            <a:tailEnd/>
          </a:ln>
        </p:spPr>
        <p:txBody>
          <a:bodyPr wrap="square" lIns="45720" rIns="45720">
            <a:spAutoFit/>
          </a:bodyPr>
          <a:lstStyle/>
          <a:p>
            <a:pPr eaLnBrk="0" hangingPunct="0">
              <a:lnSpc>
                <a:spcPct val="95000"/>
              </a:lnSpc>
              <a:spcBef>
                <a:spcPct val="20000"/>
              </a:spcBef>
            </a:pPr>
            <a:r>
              <a:rPr lang="en-US" sz="1800" b="1" dirty="0" smtClean="0">
                <a:solidFill>
                  <a:schemeClr val="bg1"/>
                </a:solidFill>
              </a:rPr>
              <a:t>Step 2</a:t>
            </a:r>
            <a:endParaRPr lang="en-US" sz="1800" b="1" dirty="0">
              <a:solidFill>
                <a:schemeClr val="bg1"/>
              </a:solidFill>
            </a:endParaRPr>
          </a:p>
        </p:txBody>
      </p:sp>
      <p:sp>
        <p:nvSpPr>
          <p:cNvPr id="65" name="Rectangle 64"/>
          <p:cNvSpPr/>
          <p:nvPr/>
        </p:nvSpPr>
        <p:spPr>
          <a:xfrm>
            <a:off x="4179973" y="3048794"/>
            <a:ext cx="877163" cy="355482"/>
          </a:xfrm>
          <a:prstGeom prst="rect">
            <a:avLst/>
          </a:prstGeom>
        </p:spPr>
        <p:txBody>
          <a:bodyPr wrap="none">
            <a:spAutoFit/>
          </a:bodyPr>
          <a:lstStyle/>
          <a:p>
            <a:pPr eaLnBrk="0" hangingPunct="0">
              <a:lnSpc>
                <a:spcPct val="95000"/>
              </a:lnSpc>
              <a:spcBef>
                <a:spcPct val="20000"/>
              </a:spcBef>
            </a:pPr>
            <a:r>
              <a:rPr lang="en-US" sz="1800" b="1" dirty="0" smtClean="0">
                <a:solidFill>
                  <a:schemeClr val="bg1"/>
                </a:solidFill>
              </a:rPr>
              <a:t>Step 3</a:t>
            </a:r>
            <a:endParaRPr lang="en-US" sz="1800" b="1" dirty="0">
              <a:solidFill>
                <a:schemeClr val="bg1"/>
              </a:solidFill>
            </a:endParaRPr>
          </a:p>
        </p:txBody>
      </p:sp>
      <p:sp>
        <p:nvSpPr>
          <p:cNvPr id="66" name="Text Box 21"/>
          <p:cNvSpPr txBox="1">
            <a:spLocks noChangeArrowheads="1"/>
          </p:cNvSpPr>
          <p:nvPr/>
        </p:nvSpPr>
        <p:spPr bwMode="gray">
          <a:xfrm>
            <a:off x="5849144" y="2323828"/>
            <a:ext cx="911170" cy="355482"/>
          </a:xfrm>
          <a:prstGeom prst="rect">
            <a:avLst/>
          </a:prstGeom>
          <a:noFill/>
          <a:ln w="12700" algn="ctr">
            <a:noFill/>
            <a:miter lim="800000"/>
            <a:headEnd/>
            <a:tailEnd/>
          </a:ln>
        </p:spPr>
        <p:txBody>
          <a:bodyPr wrap="square" lIns="45720" rIns="45720">
            <a:spAutoFit/>
          </a:bodyPr>
          <a:lstStyle/>
          <a:p>
            <a:pPr eaLnBrk="0" hangingPunct="0">
              <a:lnSpc>
                <a:spcPct val="95000"/>
              </a:lnSpc>
              <a:spcBef>
                <a:spcPct val="20000"/>
              </a:spcBef>
            </a:pPr>
            <a:r>
              <a:rPr lang="en-US" sz="1800" b="1" dirty="0" smtClean="0">
                <a:solidFill>
                  <a:schemeClr val="bg1"/>
                </a:solidFill>
              </a:rPr>
              <a:t>Step 4</a:t>
            </a:r>
            <a:endParaRPr lang="en-US" sz="1800" b="1" dirty="0">
              <a:solidFill>
                <a:schemeClr val="bg1"/>
              </a:solidFill>
            </a:endParaRPr>
          </a:p>
        </p:txBody>
      </p:sp>
      <p:sp>
        <p:nvSpPr>
          <p:cNvPr id="67" name="Text Box 21"/>
          <p:cNvSpPr txBox="1">
            <a:spLocks noChangeArrowheads="1"/>
          </p:cNvSpPr>
          <p:nvPr/>
        </p:nvSpPr>
        <p:spPr bwMode="gray">
          <a:xfrm>
            <a:off x="7449344" y="1600994"/>
            <a:ext cx="911170" cy="355482"/>
          </a:xfrm>
          <a:prstGeom prst="rect">
            <a:avLst/>
          </a:prstGeom>
          <a:noFill/>
          <a:ln w="12700" algn="ctr">
            <a:noFill/>
            <a:miter lim="800000"/>
            <a:headEnd/>
            <a:tailEnd/>
          </a:ln>
        </p:spPr>
        <p:txBody>
          <a:bodyPr wrap="square" lIns="45720" rIns="45720">
            <a:spAutoFit/>
          </a:bodyPr>
          <a:lstStyle/>
          <a:p>
            <a:pPr eaLnBrk="0" hangingPunct="0">
              <a:lnSpc>
                <a:spcPct val="95000"/>
              </a:lnSpc>
              <a:spcBef>
                <a:spcPct val="20000"/>
              </a:spcBef>
            </a:pPr>
            <a:r>
              <a:rPr lang="en-US" sz="1800" b="1" dirty="0" smtClean="0">
                <a:solidFill>
                  <a:schemeClr val="bg1"/>
                </a:solidFill>
              </a:rPr>
              <a:t>Step 5</a:t>
            </a:r>
            <a:endParaRPr lang="en-US" sz="1800" b="1" dirty="0">
              <a:solidFill>
                <a:schemeClr val="bg1"/>
              </a:solidFill>
            </a:endParaRPr>
          </a:p>
        </p:txBody>
      </p:sp>
      <p:sp>
        <p:nvSpPr>
          <p:cNvPr id="68" name="Text Box 23"/>
          <p:cNvSpPr txBox="1">
            <a:spLocks noChangeArrowheads="1"/>
          </p:cNvSpPr>
          <p:nvPr/>
        </p:nvSpPr>
        <p:spPr bwMode="gray">
          <a:xfrm>
            <a:off x="896144" y="5147782"/>
            <a:ext cx="1828800" cy="1327736"/>
          </a:xfrm>
          <a:prstGeom prst="rect">
            <a:avLst/>
          </a:prstGeom>
          <a:noFill/>
          <a:ln w="9525">
            <a:noFill/>
            <a:round/>
            <a:headEnd/>
            <a:tailEnd/>
          </a:ln>
        </p:spPr>
        <p:txBody>
          <a:bodyPr wrap="square" lIns="45720" rIns="45720">
            <a:spAutoFit/>
          </a:bodyPr>
          <a:lstStyle/>
          <a:p>
            <a:pPr marL="119063" lvl="1" indent="-119063" eaLnBrk="0" hangingPunct="0">
              <a:lnSpc>
                <a:spcPct val="120000"/>
              </a:lnSpc>
              <a:spcBef>
                <a:spcPct val="20000"/>
              </a:spcBef>
              <a:buClr>
                <a:srgbClr val="FFA300"/>
              </a:buClr>
              <a:buSzPct val="50000"/>
              <a:buFont typeface="Wingdings" pitchFamily="2" charset="2"/>
              <a:buChar char="Ø"/>
              <a:defRPr/>
            </a:pPr>
            <a:r>
              <a:rPr lang="en-US" sz="1200" b="1" dirty="0">
                <a:solidFill>
                  <a:schemeClr val="tx2"/>
                </a:solidFill>
                <a:latin typeface="+mn-lt"/>
                <a:cs typeface="+mn-cs"/>
              </a:rPr>
              <a:t>Awareness</a:t>
            </a:r>
          </a:p>
          <a:p>
            <a:pPr marL="119063" lvl="1" indent="-119063" eaLnBrk="0" hangingPunct="0">
              <a:lnSpc>
                <a:spcPct val="120000"/>
              </a:lnSpc>
              <a:spcBef>
                <a:spcPct val="20000"/>
              </a:spcBef>
              <a:buClr>
                <a:srgbClr val="FFA300"/>
              </a:buClr>
              <a:buSzPct val="50000"/>
              <a:buFont typeface="Wingdings" pitchFamily="2" charset="2"/>
              <a:buChar char="Ø"/>
              <a:defRPr/>
            </a:pPr>
            <a:r>
              <a:rPr lang="en-US" sz="1200" b="1" dirty="0">
                <a:solidFill>
                  <a:schemeClr val="tx2"/>
                </a:solidFill>
                <a:latin typeface="+mn-lt"/>
                <a:cs typeface="+mn-cs"/>
              </a:rPr>
              <a:t>Assessment</a:t>
            </a:r>
          </a:p>
          <a:p>
            <a:pPr marL="119063" lvl="1" indent="-119063" eaLnBrk="0" hangingPunct="0">
              <a:lnSpc>
                <a:spcPct val="120000"/>
              </a:lnSpc>
              <a:spcBef>
                <a:spcPct val="20000"/>
              </a:spcBef>
              <a:buClr>
                <a:srgbClr val="FFA300"/>
              </a:buClr>
              <a:buSzPct val="50000"/>
              <a:buFont typeface="Wingdings" pitchFamily="2" charset="2"/>
              <a:buChar char="Ø"/>
              <a:defRPr/>
            </a:pPr>
            <a:r>
              <a:rPr lang="en-US" sz="1200" b="1" dirty="0">
                <a:solidFill>
                  <a:schemeClr val="tx2"/>
                </a:solidFill>
                <a:latin typeface="+mn-lt"/>
                <a:cs typeface="+mn-cs"/>
              </a:rPr>
              <a:t>Planning</a:t>
            </a:r>
          </a:p>
          <a:p>
            <a:pPr marL="119063" lvl="1" indent="-119063" eaLnBrk="0" hangingPunct="0">
              <a:lnSpc>
                <a:spcPct val="120000"/>
              </a:lnSpc>
              <a:spcBef>
                <a:spcPct val="20000"/>
              </a:spcBef>
              <a:buClr>
                <a:srgbClr val="FFA300"/>
              </a:buClr>
              <a:buSzPct val="50000"/>
              <a:buFont typeface="Wingdings" pitchFamily="2" charset="2"/>
              <a:buChar char="Ø"/>
              <a:defRPr/>
            </a:pPr>
            <a:r>
              <a:rPr lang="en-US" sz="1200" b="1" dirty="0">
                <a:solidFill>
                  <a:schemeClr val="tx2"/>
                </a:solidFill>
                <a:latin typeface="+mn-lt"/>
                <a:cs typeface="+mn-cs"/>
              </a:rPr>
              <a:t>Initial </a:t>
            </a:r>
            <a:r>
              <a:rPr lang="en-US" sz="1200" b="1" dirty="0" smtClean="0">
                <a:solidFill>
                  <a:schemeClr val="tx2"/>
                </a:solidFill>
                <a:latin typeface="+mn-lt"/>
                <a:cs typeface="+mn-cs"/>
              </a:rPr>
              <a:t>Training </a:t>
            </a:r>
          </a:p>
          <a:p>
            <a:pPr marL="119063" lvl="1" indent="-119063" eaLnBrk="0" hangingPunct="0">
              <a:lnSpc>
                <a:spcPct val="120000"/>
              </a:lnSpc>
              <a:spcBef>
                <a:spcPct val="20000"/>
              </a:spcBef>
              <a:buClr>
                <a:srgbClr val="FFA300"/>
              </a:buClr>
              <a:buSzPct val="50000"/>
              <a:buFont typeface="Wingdings" pitchFamily="2" charset="2"/>
              <a:buChar char="Ø"/>
              <a:defRPr/>
            </a:pPr>
            <a:r>
              <a:rPr lang="en-US" sz="1200" b="1" dirty="0" smtClean="0">
                <a:solidFill>
                  <a:schemeClr val="tx2"/>
                </a:solidFill>
                <a:latin typeface="+mn-lt"/>
                <a:cs typeface="+mn-cs"/>
              </a:rPr>
              <a:t>Roadmap</a:t>
            </a:r>
            <a:endParaRPr lang="en-US" sz="1200" b="1" dirty="0">
              <a:solidFill>
                <a:schemeClr val="tx2"/>
              </a:solidFill>
              <a:latin typeface="+mn-lt"/>
              <a:cs typeface="+mn-cs"/>
            </a:endParaRPr>
          </a:p>
        </p:txBody>
      </p:sp>
      <p:sp>
        <p:nvSpPr>
          <p:cNvPr id="69" name="Text Box 24"/>
          <p:cNvSpPr txBox="1">
            <a:spLocks noChangeArrowheads="1"/>
          </p:cNvSpPr>
          <p:nvPr/>
        </p:nvSpPr>
        <p:spPr bwMode="gray">
          <a:xfrm>
            <a:off x="2572544" y="4451172"/>
            <a:ext cx="1653272" cy="995337"/>
          </a:xfrm>
          <a:prstGeom prst="rect">
            <a:avLst/>
          </a:prstGeom>
          <a:noFill/>
          <a:ln w="9525">
            <a:noFill/>
            <a:round/>
            <a:headEnd/>
            <a:tailEnd/>
          </a:ln>
        </p:spPr>
        <p:txBody>
          <a:bodyPr wrap="square" lIns="45720" rIns="45720">
            <a:spAutoFit/>
          </a:bodyPr>
          <a:lstStyle/>
          <a:p>
            <a:pPr marL="119063" lvl="1" indent="-119063" eaLnBrk="0" hangingPunct="0">
              <a:lnSpc>
                <a:spcPct val="120000"/>
              </a:lnSpc>
              <a:spcBef>
                <a:spcPct val="20000"/>
              </a:spcBef>
              <a:buClr>
                <a:srgbClr val="FFA300"/>
              </a:buClr>
              <a:buSzPct val="50000"/>
              <a:buFont typeface="Wingdings" pitchFamily="2" charset="2"/>
              <a:buChar char="Ø"/>
              <a:defRPr/>
            </a:pPr>
            <a:r>
              <a:rPr lang="en-US" sz="1200" b="1" dirty="0">
                <a:solidFill>
                  <a:schemeClr val="tx2"/>
                </a:solidFill>
                <a:latin typeface="+mn-lt"/>
                <a:cs typeface="+mn-cs"/>
              </a:rPr>
              <a:t>Targeted Statutory Implementation</a:t>
            </a:r>
          </a:p>
          <a:p>
            <a:pPr marL="119063" lvl="1" indent="-119063" eaLnBrk="0" hangingPunct="0">
              <a:lnSpc>
                <a:spcPct val="120000"/>
              </a:lnSpc>
              <a:spcBef>
                <a:spcPct val="20000"/>
              </a:spcBef>
              <a:buClr>
                <a:srgbClr val="FFA300"/>
              </a:buClr>
              <a:buSzPct val="50000"/>
              <a:buFont typeface="Wingdings" pitchFamily="2" charset="2"/>
              <a:buChar char="Ø"/>
              <a:defRPr/>
            </a:pPr>
            <a:r>
              <a:rPr lang="en-US" sz="1200" b="1" dirty="0">
                <a:solidFill>
                  <a:schemeClr val="tx2"/>
                </a:solidFill>
                <a:latin typeface="+mn-lt"/>
                <a:cs typeface="+mn-cs"/>
              </a:rPr>
              <a:t>System and Process redesign</a:t>
            </a:r>
          </a:p>
        </p:txBody>
      </p:sp>
      <p:sp>
        <p:nvSpPr>
          <p:cNvPr id="70" name="Text Box 25"/>
          <p:cNvSpPr txBox="1">
            <a:spLocks noChangeArrowheads="1"/>
          </p:cNvSpPr>
          <p:nvPr/>
        </p:nvSpPr>
        <p:spPr bwMode="gray">
          <a:xfrm>
            <a:off x="4248944" y="3810794"/>
            <a:ext cx="1640951" cy="1734001"/>
          </a:xfrm>
          <a:prstGeom prst="rect">
            <a:avLst/>
          </a:prstGeom>
          <a:noFill/>
          <a:ln w="9525">
            <a:noFill/>
            <a:round/>
            <a:headEnd/>
            <a:tailEnd/>
          </a:ln>
        </p:spPr>
        <p:txBody>
          <a:bodyPr wrap="square" lIns="45720" rIns="45720">
            <a:spAutoFit/>
          </a:bodyPr>
          <a:lstStyle/>
          <a:p>
            <a:pPr marL="119063" lvl="1" indent="-119063" eaLnBrk="0" hangingPunct="0">
              <a:lnSpc>
                <a:spcPct val="120000"/>
              </a:lnSpc>
              <a:spcBef>
                <a:spcPct val="20000"/>
              </a:spcBef>
              <a:buClr>
                <a:srgbClr val="FFA300"/>
              </a:buClr>
              <a:buSzPct val="50000"/>
              <a:buFont typeface="Wingdings" pitchFamily="2" charset="2"/>
              <a:buChar char="Ø"/>
              <a:defRPr/>
            </a:pPr>
            <a:r>
              <a:rPr lang="en-US" sz="1200" b="1" dirty="0">
                <a:solidFill>
                  <a:schemeClr val="tx2"/>
                </a:solidFill>
                <a:latin typeface="+mn-lt"/>
                <a:cs typeface="+mn-cs"/>
              </a:rPr>
              <a:t>Statutory Implementation</a:t>
            </a:r>
          </a:p>
          <a:p>
            <a:pPr marL="119063" lvl="1" indent="-119063" eaLnBrk="0" hangingPunct="0">
              <a:lnSpc>
                <a:spcPct val="120000"/>
              </a:lnSpc>
              <a:spcBef>
                <a:spcPct val="20000"/>
              </a:spcBef>
              <a:buClr>
                <a:srgbClr val="FFA300"/>
              </a:buClr>
              <a:buSzPct val="50000"/>
              <a:buFont typeface="Wingdings" pitchFamily="2" charset="2"/>
              <a:buChar char="Ø"/>
              <a:defRPr/>
            </a:pPr>
            <a:r>
              <a:rPr lang="en-US" sz="1200" b="1" dirty="0">
                <a:solidFill>
                  <a:schemeClr val="tx2"/>
                </a:solidFill>
                <a:latin typeface="+mn-lt"/>
                <a:cs typeface="+mn-cs"/>
              </a:rPr>
              <a:t>Select Exemptions </a:t>
            </a:r>
          </a:p>
          <a:p>
            <a:pPr marL="119063" lvl="1" indent="-119063" eaLnBrk="0" hangingPunct="0">
              <a:lnSpc>
                <a:spcPct val="120000"/>
              </a:lnSpc>
              <a:spcBef>
                <a:spcPct val="20000"/>
              </a:spcBef>
              <a:buClr>
                <a:srgbClr val="FFA300"/>
              </a:buClr>
              <a:buSzPct val="50000"/>
              <a:buFont typeface="Wingdings" pitchFamily="2" charset="2"/>
              <a:buChar char="Ø"/>
              <a:defRPr/>
            </a:pPr>
            <a:r>
              <a:rPr lang="en-US" sz="1200" b="1" dirty="0">
                <a:solidFill>
                  <a:schemeClr val="tx2"/>
                </a:solidFill>
                <a:latin typeface="+mn-lt"/>
                <a:cs typeface="+mn-cs"/>
              </a:rPr>
              <a:t>Prepare IFRS Opening </a:t>
            </a:r>
            <a:r>
              <a:rPr lang="en-US" sz="1200" b="1" dirty="0" smtClean="0">
                <a:solidFill>
                  <a:schemeClr val="tx2"/>
                </a:solidFill>
                <a:latin typeface="+mn-lt"/>
                <a:cs typeface="+mn-cs"/>
              </a:rPr>
              <a:t>Balance sheet</a:t>
            </a:r>
            <a:endParaRPr lang="en-US" sz="1200" b="1" dirty="0">
              <a:solidFill>
                <a:schemeClr val="tx2"/>
              </a:solidFill>
              <a:latin typeface="+mn-lt"/>
              <a:cs typeface="+mn-cs"/>
            </a:endParaRPr>
          </a:p>
          <a:p>
            <a:pPr marL="119063" lvl="1" indent="-119063" eaLnBrk="0" hangingPunct="0">
              <a:lnSpc>
                <a:spcPct val="120000"/>
              </a:lnSpc>
              <a:spcBef>
                <a:spcPct val="20000"/>
              </a:spcBef>
              <a:buClr>
                <a:srgbClr val="FFA300"/>
              </a:buClr>
              <a:buSzPct val="50000"/>
              <a:buFont typeface="Wingdings" pitchFamily="2" charset="2"/>
              <a:buChar char="Ø"/>
              <a:defRPr/>
            </a:pPr>
            <a:r>
              <a:rPr lang="en-US" sz="1200" b="1" dirty="0">
                <a:solidFill>
                  <a:schemeClr val="tx2"/>
                </a:solidFill>
                <a:latin typeface="+mn-lt"/>
                <a:cs typeface="+mn-cs"/>
              </a:rPr>
              <a:t>“Dry Runs”</a:t>
            </a:r>
          </a:p>
        </p:txBody>
      </p:sp>
      <p:sp>
        <p:nvSpPr>
          <p:cNvPr id="71" name="Text Box 26"/>
          <p:cNvSpPr txBox="1">
            <a:spLocks noChangeArrowheads="1"/>
          </p:cNvSpPr>
          <p:nvPr/>
        </p:nvSpPr>
        <p:spPr bwMode="gray">
          <a:xfrm>
            <a:off x="5849145" y="3136592"/>
            <a:ext cx="1752600" cy="1754326"/>
          </a:xfrm>
          <a:prstGeom prst="rect">
            <a:avLst/>
          </a:prstGeom>
          <a:noFill/>
          <a:ln w="9525">
            <a:noFill/>
            <a:round/>
            <a:headEnd/>
            <a:tailEnd/>
          </a:ln>
        </p:spPr>
        <p:txBody>
          <a:bodyPr wrap="square" lIns="45720" rIns="45720">
            <a:spAutoFit/>
          </a:bodyPr>
          <a:lstStyle/>
          <a:p>
            <a:pPr marL="119063" lvl="1" indent="-119063" eaLnBrk="0" hangingPunct="0">
              <a:lnSpc>
                <a:spcPct val="120000"/>
              </a:lnSpc>
              <a:spcBef>
                <a:spcPct val="20000"/>
              </a:spcBef>
              <a:buClr>
                <a:srgbClr val="FFA300"/>
              </a:buClr>
              <a:buSzPct val="50000"/>
              <a:buFont typeface="Wingdings" pitchFamily="2" charset="2"/>
              <a:buChar char="Ø"/>
              <a:defRPr/>
            </a:pPr>
            <a:r>
              <a:rPr lang="en-US" sz="1200" b="1" dirty="0" smtClean="0">
                <a:solidFill>
                  <a:schemeClr val="tx2"/>
                </a:solidFill>
                <a:latin typeface="+mn-lt"/>
                <a:cs typeface="+mn-cs"/>
              </a:rPr>
              <a:t>Local GAAP </a:t>
            </a:r>
            <a:r>
              <a:rPr lang="en-US" sz="1200" b="1" dirty="0">
                <a:solidFill>
                  <a:schemeClr val="tx2"/>
                </a:solidFill>
                <a:latin typeface="+mn-lt"/>
                <a:cs typeface="+mn-cs"/>
              </a:rPr>
              <a:t>and IFRS opening balance </a:t>
            </a:r>
          </a:p>
          <a:p>
            <a:pPr marL="119063" lvl="1" indent="-119063" eaLnBrk="0" hangingPunct="0">
              <a:lnSpc>
                <a:spcPct val="120000"/>
              </a:lnSpc>
              <a:spcBef>
                <a:spcPct val="20000"/>
              </a:spcBef>
              <a:buClr>
                <a:srgbClr val="FFA300"/>
              </a:buClr>
              <a:buSzPct val="50000"/>
              <a:buFont typeface="Wingdings" pitchFamily="2" charset="2"/>
              <a:buChar char="Ø"/>
              <a:defRPr/>
            </a:pPr>
            <a:r>
              <a:rPr lang="en-US" sz="1200" b="1" dirty="0">
                <a:solidFill>
                  <a:schemeClr val="tx2"/>
                </a:solidFill>
                <a:latin typeface="+mn-lt"/>
                <a:cs typeface="+mn-cs"/>
              </a:rPr>
              <a:t>Investor Communications</a:t>
            </a:r>
          </a:p>
          <a:p>
            <a:pPr marL="119063" lvl="1" indent="-119063" eaLnBrk="0" hangingPunct="0">
              <a:lnSpc>
                <a:spcPct val="120000"/>
              </a:lnSpc>
              <a:spcBef>
                <a:spcPct val="20000"/>
              </a:spcBef>
              <a:buClr>
                <a:srgbClr val="FFA300"/>
              </a:buClr>
              <a:buSzPct val="50000"/>
              <a:buFont typeface="Wingdings" pitchFamily="2" charset="2"/>
              <a:buChar char="Ø"/>
              <a:defRPr/>
            </a:pPr>
            <a:r>
              <a:rPr lang="en-US" sz="1200" b="1" dirty="0">
                <a:solidFill>
                  <a:schemeClr val="tx2"/>
                </a:solidFill>
                <a:latin typeface="+mn-lt"/>
                <a:cs typeface="+mn-cs"/>
              </a:rPr>
              <a:t>Audit Procedures</a:t>
            </a:r>
          </a:p>
          <a:p>
            <a:pPr marL="119063" lvl="1" indent="-119063" eaLnBrk="0" hangingPunct="0">
              <a:lnSpc>
                <a:spcPct val="120000"/>
              </a:lnSpc>
              <a:spcBef>
                <a:spcPct val="20000"/>
              </a:spcBef>
              <a:buClr>
                <a:srgbClr val="FFA300"/>
              </a:buClr>
              <a:buSzPct val="50000"/>
              <a:buFont typeface="Wingdings" pitchFamily="2" charset="2"/>
              <a:buChar char="Ø"/>
              <a:defRPr/>
            </a:pPr>
            <a:r>
              <a:rPr lang="en-US" sz="1200" b="1" dirty="0">
                <a:solidFill>
                  <a:schemeClr val="tx2"/>
                </a:solidFill>
                <a:latin typeface="+mn-lt"/>
                <a:cs typeface="+mn-cs"/>
              </a:rPr>
              <a:t>Change Standards</a:t>
            </a:r>
          </a:p>
        </p:txBody>
      </p:sp>
      <p:sp>
        <p:nvSpPr>
          <p:cNvPr id="72" name="Text Box 27"/>
          <p:cNvSpPr txBox="1">
            <a:spLocks noChangeArrowheads="1"/>
          </p:cNvSpPr>
          <p:nvPr/>
        </p:nvSpPr>
        <p:spPr bwMode="gray">
          <a:xfrm>
            <a:off x="7525544" y="2362994"/>
            <a:ext cx="1614251" cy="1032270"/>
          </a:xfrm>
          <a:prstGeom prst="rect">
            <a:avLst/>
          </a:prstGeom>
          <a:noFill/>
          <a:ln w="9525">
            <a:noFill/>
            <a:round/>
            <a:headEnd/>
            <a:tailEnd/>
          </a:ln>
        </p:spPr>
        <p:txBody>
          <a:bodyPr wrap="square" lIns="45720" rIns="45720">
            <a:spAutoFit/>
          </a:bodyPr>
          <a:lstStyle/>
          <a:p>
            <a:pPr marL="119063" lvl="1" indent="-119063" eaLnBrk="0" hangingPunct="0">
              <a:lnSpc>
                <a:spcPct val="120000"/>
              </a:lnSpc>
              <a:spcBef>
                <a:spcPct val="20000"/>
              </a:spcBef>
              <a:buClr>
                <a:srgbClr val="FFA300"/>
              </a:buClr>
              <a:buSzPct val="50000"/>
              <a:buFont typeface="Wingdings" pitchFamily="2" charset="2"/>
              <a:buChar char="Ø"/>
              <a:defRPr/>
            </a:pPr>
            <a:r>
              <a:rPr lang="en-US" sz="1200" b="1" dirty="0">
                <a:solidFill>
                  <a:schemeClr val="tx2"/>
                </a:solidFill>
                <a:latin typeface="+mn-lt"/>
                <a:cs typeface="+mn-cs"/>
              </a:rPr>
              <a:t>Transition to IFRS </a:t>
            </a:r>
          </a:p>
          <a:p>
            <a:pPr marL="119063" lvl="1" indent="-119063" eaLnBrk="0" hangingPunct="0">
              <a:lnSpc>
                <a:spcPct val="120000"/>
              </a:lnSpc>
              <a:spcBef>
                <a:spcPct val="20000"/>
              </a:spcBef>
              <a:buClr>
                <a:srgbClr val="FFA300"/>
              </a:buClr>
              <a:buSzPct val="50000"/>
              <a:buFont typeface="Wingdings" pitchFamily="2" charset="2"/>
              <a:buChar char="Ø"/>
              <a:defRPr/>
            </a:pPr>
            <a:r>
              <a:rPr lang="en-US" sz="1200" b="1" dirty="0" smtClean="0">
                <a:solidFill>
                  <a:schemeClr val="tx2"/>
                </a:solidFill>
                <a:latin typeface="+mn-lt"/>
                <a:cs typeface="+mn-cs"/>
              </a:rPr>
              <a:t>Interim </a:t>
            </a:r>
            <a:r>
              <a:rPr lang="en-US" sz="1200" b="1" dirty="0">
                <a:solidFill>
                  <a:schemeClr val="tx2"/>
                </a:solidFill>
                <a:latin typeface="+mn-lt"/>
                <a:cs typeface="+mn-cs"/>
              </a:rPr>
              <a:t>Reporting </a:t>
            </a:r>
          </a:p>
          <a:p>
            <a:pPr marL="119063" lvl="1" indent="-119063" eaLnBrk="0" hangingPunct="0">
              <a:lnSpc>
                <a:spcPct val="120000"/>
              </a:lnSpc>
              <a:spcBef>
                <a:spcPct val="20000"/>
              </a:spcBef>
              <a:buClr>
                <a:srgbClr val="FFA300"/>
              </a:buClr>
              <a:buSzPct val="50000"/>
              <a:buFont typeface="Wingdings" pitchFamily="2" charset="2"/>
              <a:buChar char="Ø"/>
              <a:defRPr/>
            </a:pPr>
            <a:r>
              <a:rPr lang="en-US" sz="1200" b="1" dirty="0">
                <a:solidFill>
                  <a:schemeClr val="tx2"/>
                </a:solidFill>
                <a:latin typeface="+mn-lt"/>
                <a:cs typeface="+mn-cs"/>
              </a:rPr>
              <a:t>Investor Communications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Potential near-term action steps</a:t>
            </a:r>
            <a:endParaRPr lang="en-US" sz="3200" dirty="0"/>
          </a:p>
        </p:txBody>
      </p:sp>
      <p:sp>
        <p:nvSpPr>
          <p:cNvPr id="3" name="Content Placeholder 2"/>
          <p:cNvSpPr>
            <a:spLocks noGrp="1"/>
          </p:cNvSpPr>
          <p:nvPr>
            <p:ph idx="1"/>
          </p:nvPr>
        </p:nvSpPr>
        <p:spPr>
          <a:xfrm>
            <a:off x="359784" y="877532"/>
            <a:ext cx="9354392" cy="418662"/>
          </a:xfrm>
        </p:spPr>
        <p:txBody>
          <a:bodyPr/>
          <a:lstStyle/>
          <a:p>
            <a:pPr marL="0" indent="0"/>
            <a:r>
              <a:rPr lang="en-US" sz="2000" dirty="0" smtClean="0"/>
              <a:t>We have identified the following areas where companies can get started:</a:t>
            </a:r>
          </a:p>
        </p:txBody>
      </p:sp>
      <p:graphicFrame>
        <p:nvGraphicFramePr>
          <p:cNvPr id="5" name="Table 4"/>
          <p:cNvGraphicFramePr>
            <a:graphicFrameLocks noGrp="1"/>
          </p:cNvGraphicFramePr>
          <p:nvPr/>
        </p:nvGraphicFramePr>
        <p:xfrm>
          <a:off x="355395" y="1410494"/>
          <a:ext cx="9326880" cy="5870479"/>
        </p:xfrm>
        <a:graphic>
          <a:graphicData uri="http://schemas.openxmlformats.org/drawingml/2006/table">
            <a:tbl>
              <a:tblPr firstRow="1" bandRow="1">
                <a:effectLst>
                  <a:outerShdw blurRad="203200" dist="152400" dir="2700000" algn="tl" rotWithShape="0">
                    <a:prstClr val="black">
                      <a:alpha val="60000"/>
                    </a:prstClr>
                  </a:outerShdw>
                </a:effectLst>
                <a:tableStyleId>{5C22544A-7EE6-4342-B048-85BDC9FD1C3A}</a:tableStyleId>
              </a:tblPr>
              <a:tblGrid>
                <a:gridCol w="2617199"/>
                <a:gridCol w="3535842"/>
                <a:gridCol w="3173839"/>
              </a:tblGrid>
              <a:tr h="724009">
                <a:tc>
                  <a:txBody>
                    <a:bodyPr/>
                    <a:lstStyle/>
                    <a:p>
                      <a:r>
                        <a:rPr lang="en-US" sz="1800" dirty="0" smtClean="0">
                          <a:solidFill>
                            <a:schemeClr val="bg1"/>
                          </a:solidFill>
                        </a:rPr>
                        <a:t>Action step</a:t>
                      </a:r>
                    </a:p>
                  </a:txBody>
                  <a:tcPr marL="100600" marR="100600" marT="51827" marB="51827">
                    <a:solidFill>
                      <a:srgbClr val="00A1DE"/>
                    </a:solidFill>
                  </a:tcPr>
                </a:tc>
                <a:tc>
                  <a:txBody>
                    <a:bodyPr/>
                    <a:lstStyle/>
                    <a:p>
                      <a:r>
                        <a:rPr lang="en-US" sz="1800" dirty="0" smtClean="0">
                          <a:solidFill>
                            <a:schemeClr val="bg1"/>
                          </a:solidFill>
                        </a:rPr>
                        <a:t>Immediate benefits</a:t>
                      </a:r>
                    </a:p>
                  </a:txBody>
                  <a:tcPr marL="100600" marR="100600" marT="51827" marB="51827">
                    <a:solidFill>
                      <a:srgbClr val="00A1DE"/>
                    </a:solidFill>
                  </a:tcPr>
                </a:tc>
                <a:tc>
                  <a:txBody>
                    <a:bodyPr/>
                    <a:lstStyle/>
                    <a:p>
                      <a:r>
                        <a:rPr lang="en-US" sz="1800" dirty="0" smtClean="0">
                          <a:solidFill>
                            <a:schemeClr val="bg1"/>
                          </a:solidFill>
                        </a:rPr>
                        <a:t>Long-term benefits</a:t>
                      </a:r>
                    </a:p>
                  </a:txBody>
                  <a:tcPr marL="100600" marR="100600" marT="51827" marB="51827">
                    <a:solidFill>
                      <a:srgbClr val="00A1DE"/>
                    </a:solidFill>
                  </a:tcPr>
                </a:tc>
              </a:tr>
              <a:tr h="1638191">
                <a:tc>
                  <a:txBody>
                    <a:bodyPr/>
                    <a:lstStyle/>
                    <a:p>
                      <a:pPr marL="0" indent="0" algn="l" defTabSz="914400" rtl="0" eaLnBrk="1" latinLnBrk="0" hangingPunct="1">
                        <a:lnSpc>
                          <a:spcPct val="100000"/>
                        </a:lnSpc>
                        <a:buFont typeface="Wingdings" pitchFamily="2" charset="2"/>
                        <a:buNone/>
                      </a:pPr>
                      <a:r>
                        <a:rPr lang="en-US" sz="2000" kern="1200" dirty="0" smtClean="0">
                          <a:solidFill>
                            <a:srgbClr val="000066"/>
                          </a:solidFill>
                          <a:latin typeface="+mn-lt"/>
                          <a:ea typeface="+mn-ea"/>
                          <a:cs typeface="+mn-cs"/>
                        </a:rPr>
                        <a:t>Analysis</a:t>
                      </a:r>
                      <a:r>
                        <a:rPr lang="en-US" sz="2000" kern="1200" baseline="0" dirty="0" smtClean="0">
                          <a:solidFill>
                            <a:srgbClr val="000066"/>
                          </a:solidFill>
                          <a:latin typeface="+mn-lt"/>
                          <a:ea typeface="+mn-ea"/>
                          <a:cs typeface="+mn-cs"/>
                        </a:rPr>
                        <a:t> of</a:t>
                      </a:r>
                      <a:r>
                        <a:rPr lang="en-US" sz="2000" kern="1200" dirty="0" smtClean="0">
                          <a:solidFill>
                            <a:srgbClr val="000066"/>
                          </a:solidFill>
                          <a:latin typeface="+mn-lt"/>
                          <a:ea typeface="+mn-ea"/>
                          <a:cs typeface="+mn-cs"/>
                        </a:rPr>
                        <a:t> statutory reporting baseline</a:t>
                      </a:r>
                    </a:p>
                  </a:txBody>
                  <a:tcPr marL="100600" marR="100600" marT="51827" marB="51827">
                    <a:solidFill>
                      <a:schemeClr val="bg2">
                        <a:lumMod val="95000"/>
                      </a:schemeClr>
                    </a:solidFill>
                  </a:tcPr>
                </a:tc>
                <a:tc>
                  <a:txBody>
                    <a:bodyPr/>
                    <a:lstStyle/>
                    <a:p>
                      <a:pPr marL="0" indent="0" algn="l" defTabSz="914400" rtl="0" eaLnBrk="1" latinLnBrk="0" hangingPunct="1">
                        <a:lnSpc>
                          <a:spcPct val="100000"/>
                        </a:lnSpc>
                        <a:buFont typeface="Wingdings" pitchFamily="2" charset="2"/>
                        <a:buNone/>
                      </a:pPr>
                      <a:r>
                        <a:rPr lang="en-US" sz="2000" kern="1200" dirty="0" smtClean="0">
                          <a:solidFill>
                            <a:srgbClr val="000066"/>
                          </a:solidFill>
                          <a:latin typeface="+mn-lt"/>
                          <a:ea typeface="+mn-ea"/>
                          <a:cs typeface="+mn-cs"/>
                        </a:rPr>
                        <a:t>Understanding of statutory reporting requirements, processes, and related resources</a:t>
                      </a:r>
                    </a:p>
                  </a:txBody>
                  <a:tcPr marL="100600" marR="100600" marT="51827" marB="51827">
                    <a:solidFill>
                      <a:schemeClr val="bg2">
                        <a:lumMod val="95000"/>
                      </a:schemeClr>
                    </a:solidFill>
                  </a:tcPr>
                </a:tc>
                <a:tc>
                  <a:txBody>
                    <a:bodyPr/>
                    <a:lstStyle/>
                    <a:p>
                      <a:pPr marL="0" indent="0" algn="l" defTabSz="914400" rtl="0" eaLnBrk="1" latinLnBrk="0" hangingPunct="1">
                        <a:lnSpc>
                          <a:spcPct val="100000"/>
                        </a:lnSpc>
                        <a:buFont typeface="Wingdings" pitchFamily="2" charset="2"/>
                        <a:buNone/>
                      </a:pPr>
                      <a:r>
                        <a:rPr lang="en-US" sz="2000" kern="1200" dirty="0" smtClean="0">
                          <a:solidFill>
                            <a:srgbClr val="000066"/>
                          </a:solidFill>
                          <a:latin typeface="+mn-lt"/>
                          <a:ea typeface="+mn-ea"/>
                          <a:cs typeface="+mn-cs"/>
                        </a:rPr>
                        <a:t>Reduced costs due to increased standardization and centralization of statutory reporting</a:t>
                      </a:r>
                    </a:p>
                  </a:txBody>
                  <a:tcPr marL="100600" marR="100600" marT="51827" marB="51827">
                    <a:solidFill>
                      <a:schemeClr val="bg2">
                        <a:lumMod val="95000"/>
                      </a:schemeClr>
                    </a:solidFill>
                  </a:tcPr>
                </a:tc>
              </a:tr>
              <a:tr h="1458340">
                <a:tc>
                  <a:txBody>
                    <a:bodyPr/>
                    <a:lstStyle/>
                    <a:p>
                      <a:pPr marL="0" indent="0" algn="l" defTabSz="914400" rtl="0" eaLnBrk="1" latinLnBrk="0" hangingPunct="1">
                        <a:lnSpc>
                          <a:spcPct val="100000"/>
                        </a:lnSpc>
                        <a:buFont typeface="Wingdings" pitchFamily="2" charset="2"/>
                        <a:buNone/>
                      </a:pPr>
                      <a:r>
                        <a:rPr lang="en-US" sz="2000" kern="1200" dirty="0" smtClean="0">
                          <a:solidFill>
                            <a:srgbClr val="000066"/>
                          </a:solidFill>
                          <a:latin typeface="+mn-lt"/>
                          <a:ea typeface="+mn-ea"/>
                          <a:cs typeface="+mn-cs"/>
                        </a:rPr>
                        <a:t>Analysis of initial accounting differences</a:t>
                      </a:r>
                    </a:p>
                  </a:txBody>
                  <a:tcPr marL="100600" marR="100600" marT="51827" marB="51827">
                    <a:solidFill>
                      <a:schemeClr val="bg2">
                        <a:lumMod val="95000"/>
                      </a:schemeClr>
                    </a:solidFill>
                  </a:tcPr>
                </a:tc>
                <a:tc>
                  <a:txBody>
                    <a:bodyPr/>
                    <a:lstStyle/>
                    <a:p>
                      <a:pPr marL="0" indent="0" algn="l" defTabSz="914400" rtl="0" eaLnBrk="1" latinLnBrk="0" hangingPunct="1">
                        <a:lnSpc>
                          <a:spcPct val="100000"/>
                        </a:lnSpc>
                        <a:buFont typeface="Wingdings" pitchFamily="2" charset="2"/>
                        <a:buNone/>
                      </a:pPr>
                      <a:r>
                        <a:rPr lang="en-US" sz="2000" kern="1200" dirty="0" smtClean="0">
                          <a:solidFill>
                            <a:srgbClr val="000066"/>
                          </a:solidFill>
                          <a:latin typeface="+mn-lt"/>
                          <a:ea typeface="+mn-ea"/>
                          <a:cs typeface="+mn-cs"/>
                        </a:rPr>
                        <a:t>High-level understanding of the impact of IFRS adoption</a:t>
                      </a:r>
                    </a:p>
                    <a:p>
                      <a:pPr marL="0" indent="0" algn="l" defTabSz="914400" rtl="0" eaLnBrk="1" latinLnBrk="0" hangingPunct="1">
                        <a:lnSpc>
                          <a:spcPct val="100000"/>
                        </a:lnSpc>
                        <a:buFont typeface="Wingdings" pitchFamily="2" charset="2"/>
                        <a:buNone/>
                      </a:pPr>
                      <a:endParaRPr lang="en-US" sz="2000" kern="1200" dirty="0" smtClean="0">
                        <a:solidFill>
                          <a:srgbClr val="000066"/>
                        </a:solidFill>
                        <a:latin typeface="+mn-lt"/>
                        <a:ea typeface="+mn-ea"/>
                        <a:cs typeface="+mn-cs"/>
                      </a:endParaRPr>
                    </a:p>
                  </a:txBody>
                  <a:tcPr marL="100600" marR="100600" marT="51827" marB="51827">
                    <a:solidFill>
                      <a:schemeClr val="bg2">
                        <a:lumMod val="95000"/>
                      </a:schemeClr>
                    </a:solidFill>
                  </a:tcPr>
                </a:tc>
                <a:tc>
                  <a:txBody>
                    <a:bodyPr/>
                    <a:lstStyle/>
                    <a:p>
                      <a:pPr marL="0" indent="0" algn="l" defTabSz="914400" rtl="0" eaLnBrk="1" latinLnBrk="0" hangingPunct="1">
                        <a:lnSpc>
                          <a:spcPct val="100000"/>
                        </a:lnSpc>
                        <a:buFont typeface="Wingdings" pitchFamily="2" charset="2"/>
                        <a:buNone/>
                      </a:pPr>
                      <a:r>
                        <a:rPr lang="en-US" sz="2000" kern="1200" dirty="0" smtClean="0">
                          <a:solidFill>
                            <a:srgbClr val="000066"/>
                          </a:solidFill>
                          <a:latin typeface="+mn-lt"/>
                          <a:ea typeface="+mn-ea"/>
                          <a:cs typeface="+mn-cs"/>
                        </a:rPr>
                        <a:t>Reduced risk of error or surprises in the ultimate conversion to IFRS especially those requiring </a:t>
                      </a:r>
                      <a:r>
                        <a:rPr lang="en-US" altLang="ja-JP" sz="2000" dirty="0" smtClean="0">
                          <a:solidFill>
                            <a:srgbClr val="002776"/>
                          </a:solidFill>
                          <a:ea typeface="ＭＳ Ｐゴシック" pitchFamily="34" charset="-128"/>
                        </a:rPr>
                        <a:t>long lead-time items</a:t>
                      </a:r>
                      <a:endParaRPr lang="en-US" sz="2000" kern="1200" dirty="0" smtClean="0">
                        <a:solidFill>
                          <a:srgbClr val="000066"/>
                        </a:solidFill>
                        <a:latin typeface="+mn-lt"/>
                        <a:ea typeface="+mn-ea"/>
                        <a:cs typeface="+mn-cs"/>
                      </a:endParaRPr>
                    </a:p>
                  </a:txBody>
                  <a:tcPr marL="100600" marR="100600" marT="51827" marB="51827">
                    <a:solidFill>
                      <a:schemeClr val="bg2">
                        <a:lumMod val="95000"/>
                      </a:schemeClr>
                    </a:solidFill>
                  </a:tcPr>
                </a:tc>
              </a:tr>
              <a:tr h="1880625">
                <a:tc>
                  <a:txBody>
                    <a:bodyPr/>
                    <a:lstStyle/>
                    <a:p>
                      <a:pPr marL="0" indent="0" algn="l" defTabSz="914400" rtl="0" eaLnBrk="1" latinLnBrk="0" hangingPunct="1">
                        <a:lnSpc>
                          <a:spcPct val="100000"/>
                        </a:lnSpc>
                        <a:buFont typeface="Wingdings" pitchFamily="2" charset="2"/>
                        <a:buNone/>
                      </a:pPr>
                      <a:r>
                        <a:rPr lang="en-US" sz="2000" kern="1200" dirty="0" smtClean="0">
                          <a:solidFill>
                            <a:srgbClr val="000066"/>
                          </a:solidFill>
                          <a:latin typeface="+mn-lt"/>
                          <a:ea typeface="+mn-ea"/>
                          <a:cs typeface="+mn-cs"/>
                        </a:rPr>
                        <a:t>Preliminary analysis of significant IFRS tax provision and planning implications</a:t>
                      </a:r>
                    </a:p>
                  </a:txBody>
                  <a:tcPr marL="100600" marR="100600" marT="51827" marB="51827">
                    <a:solidFill>
                      <a:schemeClr val="bg2">
                        <a:lumMod val="95000"/>
                      </a:schemeClr>
                    </a:solidFill>
                  </a:tcPr>
                </a:tc>
                <a:tc>
                  <a:txBody>
                    <a:bodyPr/>
                    <a:lstStyle/>
                    <a:p>
                      <a:pPr marL="0" indent="0" algn="l" defTabSz="914400" rtl="0" eaLnBrk="1" latinLnBrk="0" hangingPunct="1">
                        <a:lnSpc>
                          <a:spcPct val="100000"/>
                        </a:lnSpc>
                        <a:buFont typeface="Wingdings" pitchFamily="2" charset="2"/>
                        <a:buNone/>
                      </a:pPr>
                      <a:r>
                        <a:rPr lang="en-US" sz="2000" kern="1200" dirty="0" smtClean="0">
                          <a:solidFill>
                            <a:srgbClr val="000066"/>
                          </a:solidFill>
                          <a:latin typeface="+mn-lt"/>
                          <a:ea typeface="+mn-ea"/>
                          <a:cs typeface="+mn-cs"/>
                        </a:rPr>
                        <a:t>High-level understanding of the impact of IFRS adoption on significant tax positions</a:t>
                      </a:r>
                    </a:p>
                  </a:txBody>
                  <a:tcPr marL="100600" marR="100600" marT="51827" marB="51827">
                    <a:solidFill>
                      <a:schemeClr val="bg2">
                        <a:lumMod val="95000"/>
                      </a:schemeClr>
                    </a:solidFill>
                  </a:tcPr>
                </a:tc>
                <a:tc>
                  <a:txBody>
                    <a:bodyPr/>
                    <a:lstStyle/>
                    <a:p>
                      <a:pPr marL="0" indent="0" algn="l" defTabSz="914400" rtl="0" eaLnBrk="1" latinLnBrk="0" hangingPunct="1">
                        <a:lnSpc>
                          <a:spcPct val="100000"/>
                        </a:lnSpc>
                        <a:buFont typeface="Wingdings" pitchFamily="2" charset="2"/>
                        <a:buNone/>
                      </a:pPr>
                      <a:r>
                        <a:rPr lang="en-US" sz="2000" kern="1200" dirty="0" smtClean="0">
                          <a:solidFill>
                            <a:srgbClr val="000066"/>
                          </a:solidFill>
                          <a:latin typeface="+mn-lt"/>
                          <a:ea typeface="+mn-ea"/>
                          <a:cs typeface="+mn-cs"/>
                        </a:rPr>
                        <a:t>Identification of significant tax issues and developing a roadmap to readiness</a:t>
                      </a:r>
                    </a:p>
                  </a:txBody>
                  <a:tcPr marL="100600" marR="100600" marT="51827" marB="51827">
                    <a:solidFill>
                      <a:schemeClr val="bg2">
                        <a:lumMod val="95000"/>
                      </a:schemeClr>
                    </a:solidFill>
                  </a:tcPr>
                </a:tc>
              </a:tr>
            </a:tbl>
          </a:graphicData>
        </a:graphic>
      </p:graphicFrame>
      <p:sp>
        <p:nvSpPr>
          <p:cNvPr id="6" name="Slide Number Placeholder 9"/>
          <p:cNvSpPr>
            <a:spLocks noGrp="1"/>
          </p:cNvSpPr>
          <p:nvPr>
            <p:ph type="sldNum" sz="quarter" idx="4294967295"/>
          </p:nvPr>
        </p:nvSpPr>
        <p:spPr>
          <a:xfrm>
            <a:off x="457200" y="7405688"/>
            <a:ext cx="311150" cy="179387"/>
          </a:xfrm>
          <a:prstGeom prst="rect">
            <a:avLst/>
          </a:prstGeom>
        </p:spPr>
        <p:txBody>
          <a:bodyPr/>
          <a:lstStyle/>
          <a:p>
            <a:fld id="{966D0D02-D813-4174-856D-BAAFC897DBE3}" type="slidenum">
              <a:rPr lang="en-US" sz="900">
                <a:solidFill>
                  <a:srgbClr val="002776"/>
                </a:solidFill>
              </a:rPr>
              <a:pPr/>
              <a:t>17</a:t>
            </a:fld>
            <a:endParaRPr lang="en-US" sz="900" dirty="0">
              <a:solidFill>
                <a:srgbClr val="002776"/>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Potential near-term action steps (continued)</a:t>
            </a:r>
            <a:endParaRPr lang="en-US" sz="3200" dirty="0"/>
          </a:p>
        </p:txBody>
      </p:sp>
      <p:graphicFrame>
        <p:nvGraphicFramePr>
          <p:cNvPr id="5" name="Table 4"/>
          <p:cNvGraphicFramePr>
            <a:graphicFrameLocks noGrp="1"/>
          </p:cNvGraphicFramePr>
          <p:nvPr/>
        </p:nvGraphicFramePr>
        <p:xfrm>
          <a:off x="355395" y="1067594"/>
          <a:ext cx="9398999" cy="6220859"/>
        </p:xfrm>
        <a:graphic>
          <a:graphicData uri="http://schemas.openxmlformats.org/drawingml/2006/table">
            <a:tbl>
              <a:tblPr firstRow="1" bandRow="1">
                <a:effectLst>
                  <a:outerShdw blurRad="203200" dist="152400" dir="2700000" algn="tl" rotWithShape="0">
                    <a:prstClr val="black">
                      <a:alpha val="60000"/>
                    </a:prstClr>
                  </a:outerShdw>
                </a:effectLst>
                <a:tableStyleId>{5C22544A-7EE6-4342-B048-85BDC9FD1C3A}</a:tableStyleId>
              </a:tblPr>
              <a:tblGrid>
                <a:gridCol w="2706782"/>
                <a:gridCol w="3569694"/>
                <a:gridCol w="3122523"/>
              </a:tblGrid>
              <a:tr h="790042">
                <a:tc>
                  <a:txBody>
                    <a:bodyPr/>
                    <a:lstStyle/>
                    <a:p>
                      <a:r>
                        <a:rPr lang="en-US" sz="1800" dirty="0" smtClean="0">
                          <a:solidFill>
                            <a:schemeClr val="bg1"/>
                          </a:solidFill>
                        </a:rPr>
                        <a:t>Action step</a:t>
                      </a:r>
                    </a:p>
                  </a:txBody>
                  <a:tcPr marL="100600" marR="100600" marT="51827" marB="51827">
                    <a:solidFill>
                      <a:srgbClr val="00A1DE"/>
                    </a:solidFill>
                  </a:tcPr>
                </a:tc>
                <a:tc>
                  <a:txBody>
                    <a:bodyPr/>
                    <a:lstStyle/>
                    <a:p>
                      <a:r>
                        <a:rPr lang="en-US" sz="1800" dirty="0" smtClean="0">
                          <a:solidFill>
                            <a:schemeClr val="bg1"/>
                          </a:solidFill>
                        </a:rPr>
                        <a:t>Immediate benefits</a:t>
                      </a:r>
                    </a:p>
                  </a:txBody>
                  <a:tcPr marL="100600" marR="100600" marT="51827" marB="51827">
                    <a:solidFill>
                      <a:srgbClr val="00A1DE"/>
                    </a:solidFill>
                  </a:tcPr>
                </a:tc>
                <a:tc>
                  <a:txBody>
                    <a:bodyPr/>
                    <a:lstStyle/>
                    <a:p>
                      <a:r>
                        <a:rPr lang="en-US" sz="1800" dirty="0" smtClean="0">
                          <a:solidFill>
                            <a:schemeClr val="bg1"/>
                          </a:solidFill>
                        </a:rPr>
                        <a:t>Long term benefits</a:t>
                      </a:r>
                    </a:p>
                  </a:txBody>
                  <a:tcPr marL="100600" marR="100600" marT="51827" marB="51827">
                    <a:solidFill>
                      <a:srgbClr val="00A1DE"/>
                    </a:solidFill>
                  </a:tcPr>
                </a:tc>
              </a:tr>
              <a:tr h="1778699">
                <a:tc>
                  <a:txBody>
                    <a:bodyPr/>
                    <a:lstStyle/>
                    <a:p>
                      <a:pPr marL="0" indent="0" algn="l" defTabSz="914400" rtl="0" eaLnBrk="1" latinLnBrk="0" hangingPunct="1">
                        <a:lnSpc>
                          <a:spcPct val="100000"/>
                        </a:lnSpc>
                        <a:buFont typeface="Wingdings" pitchFamily="2" charset="2"/>
                        <a:buNone/>
                      </a:pPr>
                      <a:r>
                        <a:rPr lang="en-US" sz="2000" kern="1200" dirty="0" smtClean="0">
                          <a:solidFill>
                            <a:srgbClr val="000066"/>
                          </a:solidFill>
                          <a:latin typeface="+mn-lt"/>
                          <a:ea typeface="+mn-ea"/>
                          <a:cs typeface="+mn-cs"/>
                        </a:rPr>
                        <a:t>High-level</a:t>
                      </a:r>
                      <a:r>
                        <a:rPr lang="en-US" sz="2000" kern="1200" baseline="0" dirty="0" smtClean="0">
                          <a:solidFill>
                            <a:srgbClr val="000066"/>
                          </a:solidFill>
                          <a:latin typeface="+mn-lt"/>
                          <a:ea typeface="+mn-ea"/>
                          <a:cs typeface="+mn-cs"/>
                        </a:rPr>
                        <a:t> p</a:t>
                      </a:r>
                      <a:r>
                        <a:rPr lang="en-US" sz="2000" kern="1200" dirty="0" smtClean="0">
                          <a:solidFill>
                            <a:srgbClr val="000066"/>
                          </a:solidFill>
                          <a:latin typeface="+mn-lt"/>
                          <a:ea typeface="+mn-ea"/>
                          <a:cs typeface="+mn-cs"/>
                        </a:rPr>
                        <a:t>rocess</a:t>
                      </a:r>
                      <a:r>
                        <a:rPr lang="en-US" sz="2000" kern="1200" baseline="0" dirty="0" smtClean="0">
                          <a:solidFill>
                            <a:srgbClr val="000066"/>
                          </a:solidFill>
                          <a:latin typeface="+mn-lt"/>
                          <a:ea typeface="+mn-ea"/>
                          <a:cs typeface="+mn-cs"/>
                        </a:rPr>
                        <a:t> /</a:t>
                      </a:r>
                      <a:r>
                        <a:rPr lang="en-US" sz="2000" kern="1200" dirty="0" smtClean="0">
                          <a:solidFill>
                            <a:srgbClr val="000066"/>
                          </a:solidFill>
                          <a:latin typeface="+mn-lt"/>
                          <a:ea typeface="+mn-ea"/>
                          <a:cs typeface="+mn-cs"/>
                        </a:rPr>
                        <a:t> systems impact analysis and related workshops</a:t>
                      </a:r>
                    </a:p>
                  </a:txBody>
                  <a:tcPr marL="100600" marR="100600" marT="51827" marB="51827">
                    <a:solidFill>
                      <a:schemeClr val="bg2">
                        <a:lumMod val="95000"/>
                      </a:schemeClr>
                    </a:solidFill>
                  </a:tcPr>
                </a:tc>
                <a:tc>
                  <a:txBody>
                    <a:bodyPr/>
                    <a:lstStyle/>
                    <a:p>
                      <a:pPr marL="0" indent="0" algn="l" defTabSz="914400" rtl="0" eaLnBrk="1" latinLnBrk="0" hangingPunct="1">
                        <a:lnSpc>
                          <a:spcPct val="100000"/>
                        </a:lnSpc>
                        <a:buFont typeface="Wingdings" pitchFamily="2" charset="2"/>
                        <a:buNone/>
                      </a:pPr>
                      <a:r>
                        <a:rPr lang="en-US" sz="2000" kern="1200" dirty="0" smtClean="0">
                          <a:solidFill>
                            <a:srgbClr val="000066"/>
                          </a:solidFill>
                          <a:latin typeface="+mn-lt"/>
                          <a:ea typeface="+mn-ea"/>
                          <a:cs typeface="+mn-cs"/>
                        </a:rPr>
                        <a:t>High-level understanding of specific IFRS impacts on processes, technologies, and other business activities</a:t>
                      </a:r>
                    </a:p>
                  </a:txBody>
                  <a:tcPr marL="100600" marR="100600" marT="51827" marB="51827">
                    <a:solidFill>
                      <a:schemeClr val="bg2">
                        <a:lumMod val="95000"/>
                      </a:schemeClr>
                    </a:solidFill>
                  </a:tcPr>
                </a:tc>
                <a:tc>
                  <a:txBody>
                    <a:bodyPr/>
                    <a:lstStyle/>
                    <a:p>
                      <a:pPr marL="0" indent="0" algn="l" defTabSz="914400" rtl="0" eaLnBrk="1" latinLnBrk="0" hangingPunct="1">
                        <a:lnSpc>
                          <a:spcPct val="100000"/>
                        </a:lnSpc>
                        <a:buFont typeface="Wingdings" pitchFamily="2" charset="2"/>
                        <a:buNone/>
                      </a:pPr>
                      <a:r>
                        <a:rPr lang="en-US" sz="2000" kern="1200" dirty="0" smtClean="0">
                          <a:solidFill>
                            <a:srgbClr val="000066"/>
                          </a:solidFill>
                          <a:latin typeface="+mn-lt"/>
                          <a:ea typeface="+mn-ea"/>
                          <a:cs typeface="+mn-cs"/>
                        </a:rPr>
                        <a:t>Provide realistic estimate of long-term effort.</a:t>
                      </a:r>
                    </a:p>
                    <a:p>
                      <a:pPr marL="0" indent="0" algn="l" defTabSz="914400" rtl="0" eaLnBrk="1" latinLnBrk="0" hangingPunct="1">
                        <a:lnSpc>
                          <a:spcPct val="100000"/>
                        </a:lnSpc>
                        <a:buFont typeface="Wingdings" pitchFamily="2" charset="2"/>
                        <a:buNone/>
                      </a:pPr>
                      <a:r>
                        <a:rPr lang="en-US" sz="2000" kern="1200" dirty="0" smtClean="0">
                          <a:solidFill>
                            <a:srgbClr val="000066"/>
                          </a:solidFill>
                          <a:latin typeface="+mn-lt"/>
                          <a:ea typeface="+mn-ea"/>
                          <a:cs typeface="+mn-cs"/>
                        </a:rPr>
                        <a:t>Increased executive consensus and reduced risk of surprises</a:t>
                      </a:r>
                    </a:p>
                  </a:txBody>
                  <a:tcPr marL="100600" marR="100600" marT="51827" marB="51827">
                    <a:solidFill>
                      <a:schemeClr val="bg2">
                        <a:lumMod val="95000"/>
                      </a:schemeClr>
                    </a:solidFill>
                  </a:tcPr>
                </a:tc>
              </a:tr>
              <a:tr h="1719664">
                <a:tc>
                  <a:txBody>
                    <a:bodyPr/>
                    <a:lstStyle/>
                    <a:p>
                      <a:pPr marL="0" indent="0" algn="l" defTabSz="914400" rtl="0" eaLnBrk="1" latinLnBrk="0" hangingPunct="1">
                        <a:lnSpc>
                          <a:spcPct val="100000"/>
                        </a:lnSpc>
                        <a:buFont typeface="Wingdings" pitchFamily="2" charset="2"/>
                        <a:buNone/>
                      </a:pPr>
                      <a:r>
                        <a:rPr lang="en-US" sz="2000" kern="1200" dirty="0" smtClean="0">
                          <a:solidFill>
                            <a:srgbClr val="000066"/>
                          </a:solidFill>
                          <a:latin typeface="+mn-lt"/>
                          <a:ea typeface="+mn-ea"/>
                          <a:cs typeface="+mn-cs"/>
                        </a:rPr>
                        <a:t>IFRS technical training sessions and resource planning</a:t>
                      </a:r>
                    </a:p>
                  </a:txBody>
                  <a:tcPr marL="100600" marR="100600" marT="51827" marB="51827">
                    <a:solidFill>
                      <a:schemeClr val="bg2">
                        <a:lumMod val="95000"/>
                      </a:schemeClr>
                    </a:solidFill>
                  </a:tcPr>
                </a:tc>
                <a:tc>
                  <a:txBody>
                    <a:bodyPr/>
                    <a:lstStyle/>
                    <a:p>
                      <a:pPr marL="0" indent="0" algn="l" defTabSz="914400" rtl="0" eaLnBrk="1" latinLnBrk="0" hangingPunct="1">
                        <a:lnSpc>
                          <a:spcPct val="100000"/>
                        </a:lnSpc>
                        <a:buFont typeface="Wingdings" pitchFamily="2" charset="2"/>
                        <a:buNone/>
                      </a:pPr>
                      <a:r>
                        <a:rPr lang="en-US" sz="2000" kern="1200" dirty="0" smtClean="0">
                          <a:solidFill>
                            <a:srgbClr val="000066"/>
                          </a:solidFill>
                          <a:latin typeface="+mn-lt"/>
                          <a:ea typeface="+mn-ea"/>
                          <a:cs typeface="+mn-cs"/>
                        </a:rPr>
                        <a:t>Increase exposure and knowledge of key finance resources or IFRS standards</a:t>
                      </a:r>
                    </a:p>
                  </a:txBody>
                  <a:tcPr marL="100600" marR="100600" marT="51827" marB="51827">
                    <a:solidFill>
                      <a:schemeClr val="bg2">
                        <a:lumMod val="95000"/>
                      </a:schemeClr>
                    </a:solidFill>
                  </a:tcPr>
                </a:tc>
                <a:tc>
                  <a:txBody>
                    <a:bodyPr/>
                    <a:lstStyle/>
                    <a:p>
                      <a:pPr marL="0" indent="0" algn="l" defTabSz="914400" rtl="0" eaLnBrk="1" latinLnBrk="0" hangingPunct="1">
                        <a:lnSpc>
                          <a:spcPct val="100000"/>
                        </a:lnSpc>
                        <a:buFont typeface="Wingdings" pitchFamily="2" charset="2"/>
                        <a:buNone/>
                      </a:pPr>
                      <a:r>
                        <a:rPr lang="en-US" sz="2000" kern="1200" dirty="0" smtClean="0">
                          <a:solidFill>
                            <a:srgbClr val="000066"/>
                          </a:solidFill>
                          <a:latin typeface="+mn-lt"/>
                          <a:ea typeface="+mn-ea"/>
                          <a:cs typeface="+mn-cs"/>
                        </a:rPr>
                        <a:t>Increased knowledge and familiarity with IFRS requirements. </a:t>
                      </a:r>
                      <a:r>
                        <a:rPr lang="en-US" sz="2000" kern="1200" dirty="0" smtClean="0">
                          <a:solidFill>
                            <a:srgbClr val="002776"/>
                          </a:solidFill>
                          <a:latin typeface="+mn-lt"/>
                          <a:ea typeface="ＭＳ Ｐゴシック" pitchFamily="34" charset="-128"/>
                          <a:cs typeface="+mn-cs"/>
                        </a:rPr>
                        <a:t>D</a:t>
                      </a:r>
                      <a:r>
                        <a:rPr lang="en-US" altLang="ja-JP" sz="2000" dirty="0" smtClean="0">
                          <a:solidFill>
                            <a:srgbClr val="002776"/>
                          </a:solidFill>
                          <a:ea typeface="ＭＳ Ｐゴシック" pitchFamily="34" charset="-128"/>
                        </a:rPr>
                        <a:t>evelop resource estimates,  and initiate employee training</a:t>
                      </a:r>
                      <a:endParaRPr lang="en-US" sz="2000" kern="1200" dirty="0" smtClean="0">
                        <a:solidFill>
                          <a:srgbClr val="000066"/>
                        </a:solidFill>
                        <a:latin typeface="+mn-lt"/>
                        <a:ea typeface="+mn-ea"/>
                        <a:cs typeface="+mn-cs"/>
                      </a:endParaRPr>
                    </a:p>
                  </a:txBody>
                  <a:tcPr marL="100600" marR="100600" marT="51827" marB="51827">
                    <a:solidFill>
                      <a:schemeClr val="bg2">
                        <a:lumMod val="95000"/>
                      </a:schemeClr>
                    </a:solidFill>
                  </a:tcPr>
                </a:tc>
              </a:tr>
              <a:tr h="1591324">
                <a:tc>
                  <a:txBody>
                    <a:bodyPr/>
                    <a:lstStyle/>
                    <a:p>
                      <a:pPr marL="0" indent="0" algn="l" defTabSz="914400" rtl="0" eaLnBrk="1" latinLnBrk="0" hangingPunct="1">
                        <a:lnSpc>
                          <a:spcPct val="100000"/>
                        </a:lnSpc>
                        <a:buFont typeface="Wingdings" pitchFamily="2" charset="2"/>
                        <a:buNone/>
                      </a:pPr>
                      <a:r>
                        <a:rPr lang="en-US" sz="2000" kern="1200" dirty="0" smtClean="0">
                          <a:solidFill>
                            <a:srgbClr val="000066"/>
                          </a:solidFill>
                          <a:latin typeface="+mn-lt"/>
                          <a:ea typeface="+mn-ea"/>
                          <a:cs typeface="+mn-cs"/>
                        </a:rPr>
                        <a:t>Consideration of IFRS impact on other major company initiatives and develop roadmap</a:t>
                      </a:r>
                    </a:p>
                  </a:txBody>
                  <a:tcPr marL="100600" marR="100600" marT="51827" marB="51827">
                    <a:solidFill>
                      <a:schemeClr val="bg2">
                        <a:lumMod val="95000"/>
                      </a:schemeClr>
                    </a:solidFill>
                  </a:tcPr>
                </a:tc>
                <a:tc>
                  <a:txBody>
                    <a:bodyPr/>
                    <a:lstStyle/>
                    <a:p>
                      <a:pPr marL="0" indent="0" algn="l" defTabSz="914400" rtl="0" eaLnBrk="1" latinLnBrk="0" hangingPunct="1">
                        <a:lnSpc>
                          <a:spcPct val="100000"/>
                        </a:lnSpc>
                        <a:buFont typeface="Wingdings" pitchFamily="2" charset="2"/>
                        <a:buNone/>
                      </a:pPr>
                      <a:r>
                        <a:rPr lang="en-US" sz="2000" kern="1200" dirty="0" smtClean="0">
                          <a:solidFill>
                            <a:srgbClr val="000066"/>
                          </a:solidFill>
                          <a:latin typeface="+mn-lt"/>
                          <a:ea typeface="+mn-ea"/>
                          <a:cs typeface="+mn-cs"/>
                        </a:rPr>
                        <a:t>High-level assessment of IFRS implications on company-wide finance or major system initiatives</a:t>
                      </a:r>
                    </a:p>
                  </a:txBody>
                  <a:tcPr marL="100600" marR="100600" marT="51827" marB="51827">
                    <a:solidFill>
                      <a:schemeClr val="bg2">
                        <a:lumMod val="95000"/>
                      </a:schemeClr>
                    </a:solidFill>
                  </a:tcPr>
                </a:tc>
                <a:tc>
                  <a:txBody>
                    <a:bodyPr/>
                    <a:lstStyle/>
                    <a:p>
                      <a:pPr marL="0" indent="0" algn="l" defTabSz="914400" rtl="0" eaLnBrk="1" latinLnBrk="0" hangingPunct="1">
                        <a:lnSpc>
                          <a:spcPct val="100000"/>
                        </a:lnSpc>
                        <a:buFont typeface="Wingdings" pitchFamily="2" charset="2"/>
                        <a:buNone/>
                      </a:pPr>
                      <a:r>
                        <a:rPr lang="en-US" sz="2000" kern="1200" dirty="0" smtClean="0">
                          <a:solidFill>
                            <a:srgbClr val="000066"/>
                          </a:solidFill>
                          <a:latin typeface="+mn-lt"/>
                          <a:ea typeface="+mn-ea"/>
                          <a:cs typeface="+mn-cs"/>
                        </a:rPr>
                        <a:t>Reduced risk of IFRS-related surprises as long-term financial initiatives are completed.</a:t>
                      </a:r>
                      <a:r>
                        <a:rPr lang="en-US" sz="2000" kern="1200" baseline="0" dirty="0" smtClean="0">
                          <a:solidFill>
                            <a:srgbClr val="000066"/>
                          </a:solidFill>
                          <a:latin typeface="+mn-lt"/>
                          <a:ea typeface="+mn-ea"/>
                          <a:cs typeface="+mn-cs"/>
                        </a:rPr>
                        <a:t> A</a:t>
                      </a:r>
                      <a:r>
                        <a:rPr lang="en-US" altLang="ja-JP" sz="2000" dirty="0" smtClean="0">
                          <a:solidFill>
                            <a:srgbClr val="002776"/>
                          </a:solidFill>
                          <a:ea typeface="ＭＳ Ｐゴシック" pitchFamily="34" charset="-128"/>
                        </a:rPr>
                        <a:t>chieve a cost-effective implementation </a:t>
                      </a:r>
                      <a:endParaRPr lang="en-US" sz="2000" kern="1200" dirty="0" smtClean="0">
                        <a:solidFill>
                          <a:srgbClr val="000066"/>
                        </a:solidFill>
                        <a:latin typeface="+mn-lt"/>
                        <a:ea typeface="+mn-ea"/>
                        <a:cs typeface="+mn-cs"/>
                      </a:endParaRPr>
                    </a:p>
                  </a:txBody>
                  <a:tcPr marL="100600" marR="100600" marT="51827" marB="51827">
                    <a:solidFill>
                      <a:schemeClr val="bg2">
                        <a:lumMod val="95000"/>
                      </a:schemeClr>
                    </a:solidFill>
                  </a:tcPr>
                </a:tc>
              </a:tr>
            </a:tbl>
          </a:graphicData>
        </a:graphic>
      </p:graphicFrame>
      <p:sp>
        <p:nvSpPr>
          <p:cNvPr id="6" name="Slide Number Placeholder 9"/>
          <p:cNvSpPr>
            <a:spLocks noGrp="1"/>
          </p:cNvSpPr>
          <p:nvPr>
            <p:ph type="sldNum" sz="quarter" idx="4294967295"/>
          </p:nvPr>
        </p:nvSpPr>
        <p:spPr>
          <a:xfrm>
            <a:off x="457200" y="7405688"/>
            <a:ext cx="311150" cy="179387"/>
          </a:xfrm>
          <a:prstGeom prst="rect">
            <a:avLst/>
          </a:prstGeom>
        </p:spPr>
        <p:txBody>
          <a:bodyPr/>
          <a:lstStyle/>
          <a:p>
            <a:fld id="{966D0D02-D813-4174-856D-BAAFC897DBE3}" type="slidenum">
              <a:rPr lang="en-US" sz="900">
                <a:solidFill>
                  <a:srgbClr val="002776"/>
                </a:solidFill>
              </a:rPr>
              <a:pPr/>
              <a:t>18</a:t>
            </a:fld>
            <a:endParaRPr lang="en-US" sz="900" dirty="0">
              <a:solidFill>
                <a:srgbClr val="002776"/>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95338" y="3507315"/>
            <a:ext cx="8550275" cy="1543050"/>
          </a:xfrm>
        </p:spPr>
        <p:txBody>
          <a:bodyPr/>
          <a:lstStyle/>
          <a:p>
            <a:r>
              <a:rPr lang="en-US" dirty="0" smtClean="0"/>
              <a:t>Some High-level advice and</a:t>
            </a:r>
            <a:br>
              <a:rPr lang="en-US" dirty="0" smtClean="0"/>
            </a:br>
            <a:r>
              <a:rPr lang="en-US" dirty="0" smtClean="0"/>
              <a:t>final words</a:t>
            </a:r>
            <a:endParaRPr lang="en-US" dirty="0"/>
          </a:p>
        </p:txBody>
      </p:sp>
      <p:sp>
        <p:nvSpPr>
          <p:cNvPr id="4" name="Slide Number Placeholder 3"/>
          <p:cNvSpPr>
            <a:spLocks noGrp="1"/>
          </p:cNvSpPr>
          <p:nvPr>
            <p:ph type="sldNum" sz="quarter" idx="10"/>
          </p:nvPr>
        </p:nvSpPr>
        <p:spPr/>
        <p:txBody>
          <a:bodyPr/>
          <a:lstStyle/>
          <a:p>
            <a:pPr>
              <a:defRPr/>
            </a:pPr>
            <a:fld id="{B16A2DAC-5110-48F0-93B6-78A769844E1D}" type="slidenum">
              <a:rPr lang="en-GB" altLang="en-GB" smtClean="0"/>
              <a:pPr>
                <a:defRPr/>
              </a:pPr>
              <a:t>19</a:t>
            </a:fld>
            <a:endParaRPr lang="en-GB" alt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46088" y="477510"/>
            <a:ext cx="9266237" cy="646307"/>
          </a:xfrm>
          <a:solidFill>
            <a:srgbClr val="00A1DE"/>
          </a:solidFill>
          <a:ln w="9525">
            <a:solidFill>
              <a:srgbClr val="00A1DE"/>
            </a:solidFill>
            <a:miter lim="800000"/>
            <a:headEnd/>
            <a:tailEnd/>
          </a:ln>
        </p:spPr>
        <p:txBody>
          <a:bodyPr wrap="square" lIns="91418" tIns="45708" rIns="91418" bIns="45708">
            <a:spAutoFit/>
          </a:bodyPr>
          <a:lstStyle/>
          <a:p>
            <a:pPr>
              <a:spcAft>
                <a:spcPct val="0"/>
              </a:spcAft>
            </a:pPr>
            <a:r>
              <a:rPr lang="en-US" sz="3600" b="1" dirty="0" smtClean="0">
                <a:solidFill>
                  <a:schemeClr val="bg1"/>
                </a:solidFill>
                <a:latin typeface="Arial" charset="0"/>
                <a:cs typeface="Arial" charset="0"/>
              </a:rPr>
              <a:t>Agenda</a:t>
            </a:r>
          </a:p>
        </p:txBody>
      </p:sp>
      <p:sp>
        <p:nvSpPr>
          <p:cNvPr id="5" name="Slide Number Placeholder 4"/>
          <p:cNvSpPr>
            <a:spLocks noGrp="1"/>
          </p:cNvSpPr>
          <p:nvPr>
            <p:ph type="sldNum" sz="quarter" idx="11"/>
          </p:nvPr>
        </p:nvSpPr>
        <p:spPr/>
        <p:txBody>
          <a:bodyPr/>
          <a:lstStyle/>
          <a:p>
            <a:fld id="{431B18DA-3763-4912-B1DD-04DD94501035}" type="slidenum">
              <a:rPr lang="en-US" smtClean="0"/>
              <a:pPr/>
              <a:t>2</a:t>
            </a:fld>
            <a:endParaRPr lang="en-US" dirty="0"/>
          </a:p>
        </p:txBody>
      </p:sp>
      <p:sp>
        <p:nvSpPr>
          <p:cNvPr id="8" name="Content Placeholder 2"/>
          <p:cNvSpPr txBox="1">
            <a:spLocks/>
          </p:cNvSpPr>
          <p:nvPr/>
        </p:nvSpPr>
        <p:spPr bwMode="auto">
          <a:xfrm>
            <a:off x="423530" y="1140586"/>
            <a:ext cx="9277350" cy="5522929"/>
          </a:xfrm>
          <a:prstGeom prst="rect">
            <a:avLst/>
          </a:prstGeom>
          <a:noFill/>
          <a:ln w="9525">
            <a:solidFill>
              <a:srgbClr val="00A1DE"/>
            </a:solidFill>
            <a:miter lim="800000"/>
            <a:headEnd/>
            <a:tailEnd/>
          </a:ln>
        </p:spPr>
        <p:txBody>
          <a:bodyPr vert="horz" wrap="square" lIns="0" tIns="0" rIns="0" bIns="0" numCol="1" anchor="t" anchorCtr="0" compatLnSpc="1">
            <a:prstTxWarp prst="textNoShape">
              <a:avLst/>
            </a:prstTxWarp>
            <a:normAutofit/>
          </a:bodyPr>
          <a:lstStyle/>
          <a:p>
            <a:pPr marL="398336" marR="0" lvl="2" indent="-195201" algn="l" defTabSz="1018849" rtl="0" eaLnBrk="0" fontAlgn="base" latinLnBrk="0" hangingPunct="0">
              <a:lnSpc>
                <a:spcPct val="100000"/>
              </a:lnSpc>
              <a:spcBef>
                <a:spcPct val="0"/>
              </a:spcBef>
              <a:spcAft>
                <a:spcPts val="300"/>
              </a:spcAft>
              <a:buClrTx/>
              <a:buSzTx/>
              <a:buFont typeface="Arial" pitchFamily="34" charset="0"/>
              <a:buChar char="•"/>
              <a:tabLst/>
              <a:defRPr/>
            </a:pPr>
            <a:endParaRPr kumimoji="0" lang="en-US" sz="1050" b="0" i="0" u="none" strike="noStrike" kern="1200" cap="none" spc="0" normalizeH="0" baseline="0" noProof="0" dirty="0" smtClean="0">
              <a:ln>
                <a:noFill/>
              </a:ln>
              <a:solidFill>
                <a:schemeClr val="tx2"/>
              </a:solidFill>
              <a:effectLst/>
              <a:uLnTx/>
              <a:uFillTx/>
              <a:latin typeface="+mn-lt"/>
              <a:ea typeface="+mj-ea"/>
              <a:cs typeface="+mj-cs"/>
            </a:endParaRPr>
          </a:p>
          <a:p>
            <a:pPr marL="398336" marR="0" lvl="2" indent="-195201" algn="l" defTabSz="1018849" rtl="0" eaLnBrk="0" fontAlgn="base" latinLnBrk="0" hangingPunct="0">
              <a:lnSpc>
                <a:spcPct val="100000"/>
              </a:lnSpc>
              <a:spcBef>
                <a:spcPct val="0"/>
              </a:spcBef>
              <a:spcAft>
                <a:spcPts val="30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2"/>
                </a:solidFill>
                <a:effectLst/>
                <a:uLnTx/>
                <a:uFillTx/>
                <a:latin typeface="+mn-lt"/>
                <a:ea typeface="+mj-ea"/>
                <a:cs typeface="+mj-cs"/>
              </a:rPr>
              <a:t>Background</a:t>
            </a:r>
          </a:p>
          <a:p>
            <a:pPr marL="398336" marR="0" lvl="2" indent="-195201" algn="l" defTabSz="1018849" rtl="0" eaLnBrk="0" fontAlgn="base" latinLnBrk="0" hangingPunct="0">
              <a:lnSpc>
                <a:spcPct val="100000"/>
              </a:lnSpc>
              <a:spcBef>
                <a:spcPct val="0"/>
              </a:spcBef>
              <a:spcAft>
                <a:spcPts val="300"/>
              </a:spcAft>
              <a:buClrTx/>
              <a:buSzTx/>
              <a:buFont typeface="Arial" pitchFamily="34" charset="0"/>
              <a:buChar char="•"/>
              <a:tabLst/>
              <a:defRPr/>
            </a:pPr>
            <a:r>
              <a:rPr lang="en-US" sz="3200" dirty="0" smtClean="0">
                <a:solidFill>
                  <a:schemeClr val="tx2"/>
                </a:solidFill>
                <a:latin typeface="+mn-lt"/>
                <a:ea typeface="+mj-ea"/>
                <a:cs typeface="+mj-cs"/>
              </a:rPr>
              <a:t>Benefits and challenges</a:t>
            </a:r>
          </a:p>
          <a:p>
            <a:pPr marL="398336" marR="0" lvl="2" indent="-195201" algn="l" defTabSz="1018849" rtl="0" eaLnBrk="0" fontAlgn="base" latinLnBrk="0" hangingPunct="0">
              <a:lnSpc>
                <a:spcPct val="100000"/>
              </a:lnSpc>
              <a:spcBef>
                <a:spcPct val="0"/>
              </a:spcBef>
              <a:spcAft>
                <a:spcPts val="30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2"/>
                </a:solidFill>
                <a:effectLst/>
                <a:uLnTx/>
                <a:uFillTx/>
                <a:latin typeface="+mn-lt"/>
                <a:ea typeface="+mj-ea"/>
                <a:cs typeface="+mj-cs"/>
              </a:rPr>
              <a:t>Best practices</a:t>
            </a:r>
          </a:p>
          <a:p>
            <a:pPr marL="398336" marR="0" lvl="2" indent="-195201" algn="l" defTabSz="1018849" rtl="0" eaLnBrk="0" fontAlgn="base" latinLnBrk="0" hangingPunct="0">
              <a:lnSpc>
                <a:spcPct val="100000"/>
              </a:lnSpc>
              <a:spcBef>
                <a:spcPct val="0"/>
              </a:spcBef>
              <a:spcAft>
                <a:spcPts val="300"/>
              </a:spcAft>
              <a:buClrTx/>
              <a:buSzTx/>
              <a:buFont typeface="Arial" pitchFamily="34" charset="0"/>
              <a:buChar char="•"/>
              <a:tabLst/>
              <a:defRPr/>
            </a:pPr>
            <a:r>
              <a:rPr lang="en-US" sz="3200" dirty="0" smtClean="0">
                <a:solidFill>
                  <a:schemeClr val="tx2"/>
                </a:solidFill>
                <a:latin typeface="+mn-lt"/>
                <a:ea typeface="+mj-ea"/>
                <a:cs typeface="+mj-cs"/>
              </a:rPr>
              <a:t>Some high-level advice</a:t>
            </a:r>
          </a:p>
          <a:p>
            <a:pPr marL="398336" marR="0" lvl="2" indent="-195201" algn="l" defTabSz="1018849" rtl="0" eaLnBrk="0" fontAlgn="base" latinLnBrk="0" hangingPunct="0">
              <a:lnSpc>
                <a:spcPct val="100000"/>
              </a:lnSpc>
              <a:spcBef>
                <a:spcPct val="0"/>
              </a:spcBef>
              <a:spcAft>
                <a:spcPts val="30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2"/>
                </a:solidFill>
                <a:effectLst/>
                <a:uLnTx/>
                <a:uFillTx/>
                <a:latin typeface="+mn-lt"/>
                <a:ea typeface="+mj-ea"/>
                <a:cs typeface="+mj-cs"/>
              </a:rPr>
              <a:t>Final thoughts</a:t>
            </a:r>
          </a:p>
          <a:p>
            <a:pPr marL="398336" marR="0" lvl="2" indent="-195201" algn="l" defTabSz="1018849" rtl="0" eaLnBrk="0" fontAlgn="base" latinLnBrk="0" hangingPunct="0">
              <a:lnSpc>
                <a:spcPct val="100000"/>
              </a:lnSpc>
              <a:spcBef>
                <a:spcPct val="0"/>
              </a:spcBef>
              <a:spcAft>
                <a:spcPts val="30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2"/>
              </a:solidFill>
              <a:effectLst/>
              <a:uLnTx/>
              <a:uFillTx/>
              <a:latin typeface="+mn-lt"/>
              <a:ea typeface="+mj-ea"/>
              <a:cs typeface="+mj-cs"/>
            </a:endParaRPr>
          </a:p>
          <a:p>
            <a:pPr marL="382465" marR="0" lvl="0" indent="-382465" algn="l" defTabSz="1018849" rtl="0" eaLnBrk="0" fontAlgn="base" latinLnBrk="0" hangingPunct="0">
              <a:lnSpc>
                <a:spcPct val="100000"/>
              </a:lnSpc>
              <a:spcBef>
                <a:spcPct val="0"/>
              </a:spcBef>
              <a:spcAft>
                <a:spcPts val="300"/>
              </a:spcAft>
              <a:buClrTx/>
              <a:buSzTx/>
              <a:buFont typeface="Arial" charset="0"/>
              <a:buNone/>
              <a:tabLst/>
              <a:defRPr/>
            </a:pPr>
            <a:endParaRPr kumimoji="0" lang="en-US" sz="1800" b="0" i="0" u="none" strike="noStrike" kern="1200" cap="none" spc="0" normalizeH="0" baseline="0" noProof="0" dirty="0" smtClean="0">
              <a:ln>
                <a:noFill/>
              </a:ln>
              <a:solidFill>
                <a:schemeClr val="tx2"/>
              </a:solidFill>
              <a:effectLst/>
              <a:uLnTx/>
              <a:uFillTx/>
              <a:latin typeface="+mn-lt"/>
              <a:ea typeface="+mn-ea"/>
              <a:cs typeface="+mn-cs"/>
            </a:endParaRPr>
          </a:p>
          <a:p>
            <a:pPr marL="382465" marR="0" lvl="0" indent="-382465" algn="l" defTabSz="1018849" rtl="0" eaLnBrk="0" fontAlgn="base" latinLnBrk="0" hangingPunct="0">
              <a:lnSpc>
                <a:spcPct val="100000"/>
              </a:lnSpc>
              <a:spcBef>
                <a:spcPct val="0"/>
              </a:spcBef>
              <a:spcAft>
                <a:spcPts val="300"/>
              </a:spcAft>
              <a:buClrTx/>
              <a:buSzTx/>
              <a:buFont typeface="Arial" charset="0"/>
              <a:buNone/>
              <a:tabLst/>
              <a:defRPr/>
            </a:pPr>
            <a:endParaRPr kumimoji="0" lang="en-US" sz="1800" b="0" i="0" u="none" strike="noStrike" kern="1200" cap="none" spc="0" normalizeH="0" baseline="0" noProof="0" dirty="0" smtClean="0">
              <a:ln>
                <a:noFill/>
              </a:ln>
              <a:solidFill>
                <a:schemeClr val="tx2"/>
              </a:solidFill>
              <a:effectLst/>
              <a:uLnTx/>
              <a:uFillTx/>
              <a:latin typeface="+mn-lt"/>
              <a:ea typeface="+mn-ea"/>
              <a:cs typeface="+mn-cs"/>
            </a:endParaRPr>
          </a:p>
          <a:p>
            <a:pPr marL="382465" marR="0" lvl="0" indent="-382465" algn="l" defTabSz="1018849" rtl="0" eaLnBrk="0" fontAlgn="base" latinLnBrk="0" hangingPunct="0">
              <a:lnSpc>
                <a:spcPct val="100000"/>
              </a:lnSpc>
              <a:spcBef>
                <a:spcPct val="0"/>
              </a:spcBef>
              <a:spcAft>
                <a:spcPts val="300"/>
              </a:spcAft>
              <a:buClrTx/>
              <a:buSzTx/>
              <a:buFont typeface="Arial" charset="0"/>
              <a:buNone/>
              <a:tabLst/>
              <a:defRPr/>
            </a:pPr>
            <a:endParaRPr kumimoji="0" lang="en-US" sz="18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z="3200" dirty="0" smtClean="0"/>
              <a:t>Some High-Level Advice</a:t>
            </a:r>
          </a:p>
        </p:txBody>
      </p:sp>
      <p:sp>
        <p:nvSpPr>
          <p:cNvPr id="3" name="Content Placeholder 2"/>
          <p:cNvSpPr>
            <a:spLocks noGrp="1"/>
          </p:cNvSpPr>
          <p:nvPr>
            <p:ph idx="1"/>
          </p:nvPr>
        </p:nvSpPr>
        <p:spPr>
          <a:xfrm>
            <a:off x="407988" y="1446029"/>
            <a:ext cx="9266237" cy="5826641"/>
          </a:xfrm>
          <a:ln>
            <a:solidFill>
              <a:srgbClr val="00A1DE"/>
            </a:solidFill>
          </a:ln>
        </p:spPr>
        <p:txBody>
          <a:bodyPr/>
          <a:lstStyle/>
          <a:p>
            <a:pPr marL="228600" lvl="1" indent="228600"/>
            <a:endParaRPr lang="en-US" sz="1200" dirty="0" smtClean="0"/>
          </a:p>
          <a:p>
            <a:pPr marL="468313" lvl="1" indent="-234950">
              <a:spcAft>
                <a:spcPts val="669"/>
              </a:spcAft>
            </a:pPr>
            <a:r>
              <a:rPr lang="en-US" altLang="ja-JP" sz="2400" dirty="0" smtClean="0">
                <a:ea typeface="+mj-ea"/>
                <a:cs typeface="+mj-cs"/>
              </a:rPr>
              <a:t>IFRS is global</a:t>
            </a:r>
          </a:p>
          <a:p>
            <a:pPr marL="767794" lvl="2" indent="-251214" defTabSz="1015469">
              <a:spcAft>
                <a:spcPts val="669"/>
              </a:spcAft>
            </a:pPr>
            <a:r>
              <a:rPr lang="en-US" altLang="ja-JP" sz="2200" dirty="0" smtClean="0"/>
              <a:t>Regulators are communicating and cooperating</a:t>
            </a:r>
          </a:p>
          <a:p>
            <a:pPr marL="971242" lvl="3" indent="-251214" defTabSz="1015469">
              <a:spcAft>
                <a:spcPts val="669"/>
              </a:spcAft>
              <a:buFont typeface="Courier New" pitchFamily="49" charset="0"/>
              <a:buChar char="o"/>
            </a:pPr>
            <a:r>
              <a:rPr lang="en-US" altLang="ja-JP" sz="2200" dirty="0" smtClean="0"/>
              <a:t>SEC; European Securities and Markets Authority (ESMA); International Organization of Securities Commissions (IOSCO)</a:t>
            </a:r>
          </a:p>
          <a:p>
            <a:pPr marL="767794" lvl="2" indent="-251214" defTabSz="1015469">
              <a:spcAft>
                <a:spcPts val="669"/>
              </a:spcAft>
            </a:pPr>
            <a:r>
              <a:rPr lang="en-US" altLang="ja-JP" sz="2200" dirty="0" smtClean="0"/>
              <a:t>Analysts and investors will expect consistency and transparency</a:t>
            </a:r>
          </a:p>
          <a:p>
            <a:pPr marL="767794" lvl="2" indent="-251214" defTabSz="1015469">
              <a:spcAft>
                <a:spcPts val="669"/>
              </a:spcAft>
            </a:pPr>
            <a:r>
              <a:rPr lang="en-US" altLang="ja-JP" sz="2200" dirty="0" smtClean="0"/>
              <a:t>Industry participants are communicating</a:t>
            </a:r>
          </a:p>
          <a:p>
            <a:pPr marL="767794" lvl="2" indent="-251214" defTabSz="1015469">
              <a:spcAft>
                <a:spcPts val="669"/>
              </a:spcAft>
            </a:pPr>
            <a:r>
              <a:rPr lang="en-US" altLang="ja-JP" sz="2200" dirty="0" smtClean="0"/>
              <a:t>Your financial statements may be read and understood anywhere</a:t>
            </a:r>
          </a:p>
          <a:p>
            <a:pPr marL="767794" lvl="2" indent="-251214" defTabSz="1015469">
              <a:spcAft>
                <a:spcPts val="669"/>
              </a:spcAft>
            </a:pPr>
            <a:r>
              <a:rPr lang="en-US" altLang="ja-JP" sz="2200" dirty="0" smtClean="0"/>
              <a:t>Decisions made in London can be felt in Peru</a:t>
            </a:r>
          </a:p>
          <a:p>
            <a:pPr marL="468313" indent="-234950" defTabSz="1015469">
              <a:spcAft>
                <a:spcPts val="669"/>
              </a:spcAft>
              <a:buFont typeface="Arial" charset="0"/>
              <a:buChar char="•"/>
            </a:pPr>
            <a:r>
              <a:rPr lang="en-US" altLang="ja-JP" sz="2400" dirty="0" smtClean="0">
                <a:ea typeface="+mj-ea"/>
                <a:cs typeface="+mj-cs"/>
              </a:rPr>
              <a:t>Standards based on principles:</a:t>
            </a:r>
          </a:p>
          <a:p>
            <a:pPr marL="767794" lvl="2" indent="-251214" defTabSz="1015469">
              <a:spcAft>
                <a:spcPts val="669"/>
              </a:spcAft>
            </a:pPr>
            <a:r>
              <a:rPr lang="en-US" altLang="ja-JP" sz="2200" dirty="0" smtClean="0"/>
              <a:t>Require discipline over judgments</a:t>
            </a:r>
          </a:p>
          <a:p>
            <a:pPr marL="767794" lvl="2" indent="-251214" defTabSz="1015469">
              <a:spcAft>
                <a:spcPts val="669"/>
              </a:spcAft>
            </a:pPr>
            <a:r>
              <a:rPr lang="en-US" altLang="ja-JP" sz="2200" dirty="0" smtClean="0"/>
              <a:t>Necessitate robust disclosure around judgments</a:t>
            </a:r>
          </a:p>
          <a:p>
            <a:pPr marL="767794" lvl="2" indent="-251214" defTabSz="1015469">
              <a:spcAft>
                <a:spcPts val="669"/>
              </a:spcAft>
            </a:pPr>
            <a:r>
              <a:rPr lang="en-US" altLang="ja-JP" sz="2200" dirty="0" smtClean="0"/>
              <a:t>Do not permit the ability to say “tell me where it says I can’t do this!”</a:t>
            </a:r>
          </a:p>
          <a:p>
            <a:pPr marL="228600" lvl="1" indent="228600"/>
            <a:endParaRPr lang="en-US" altLang="ja-JP" sz="2400" dirty="0" smtClean="0"/>
          </a:p>
          <a:p>
            <a:pPr lvl="1"/>
            <a:endParaRPr lang="en-US" dirty="0" smtClean="0"/>
          </a:p>
          <a:p>
            <a:endParaRPr lang="en-US" dirty="0"/>
          </a:p>
        </p:txBody>
      </p:sp>
      <p:sp>
        <p:nvSpPr>
          <p:cNvPr id="4" name="TextBox 4"/>
          <p:cNvSpPr txBox="1">
            <a:spLocks noChangeArrowheads="1"/>
          </p:cNvSpPr>
          <p:nvPr/>
        </p:nvSpPr>
        <p:spPr bwMode="auto">
          <a:xfrm>
            <a:off x="403227" y="956917"/>
            <a:ext cx="9274969" cy="461641"/>
          </a:xfrm>
          <a:prstGeom prst="rect">
            <a:avLst/>
          </a:prstGeom>
          <a:solidFill>
            <a:srgbClr val="00A1DE"/>
          </a:solidFill>
          <a:ln w="9525">
            <a:solidFill>
              <a:srgbClr val="00A1DE"/>
            </a:solidFill>
            <a:miter lim="800000"/>
            <a:headEnd/>
            <a:tailEnd/>
          </a:ln>
        </p:spPr>
        <p:txBody>
          <a:bodyPr wrap="square" lIns="91418" tIns="45708" rIns="91418" bIns="45708">
            <a:spAutoFit/>
          </a:bodyPr>
          <a:lstStyle/>
          <a:p>
            <a:r>
              <a:rPr lang="en-US" altLang="ja-JP" sz="2400" b="1" dirty="0" smtClean="0">
                <a:solidFill>
                  <a:schemeClr val="bg1"/>
                </a:solidFill>
              </a:rPr>
              <a:t>Prepare for Macro-implications</a:t>
            </a:r>
          </a:p>
        </p:txBody>
      </p:sp>
      <p:sp>
        <p:nvSpPr>
          <p:cNvPr id="5" name="Slide Number Placeholder 4"/>
          <p:cNvSpPr>
            <a:spLocks noGrp="1"/>
          </p:cNvSpPr>
          <p:nvPr>
            <p:ph type="sldNum" sz="quarter" idx="11"/>
          </p:nvPr>
        </p:nvSpPr>
        <p:spPr/>
        <p:txBody>
          <a:bodyPr/>
          <a:lstStyle/>
          <a:p>
            <a:pPr>
              <a:defRPr/>
            </a:pPr>
            <a:fld id="{B16A2DAC-5110-48F0-93B6-78A769844E1D}" type="slidenum">
              <a:rPr lang="en-GB" altLang="en-GB" smtClean="0"/>
              <a:pPr>
                <a:defRPr/>
              </a:pPr>
              <a:t>20</a:t>
            </a:fld>
            <a:endParaRPr lang="en-GB" altLang="en-GB"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z="3200" dirty="0" smtClean="0"/>
              <a:t>Some High-Level Advice</a:t>
            </a:r>
          </a:p>
        </p:txBody>
      </p:sp>
      <p:sp>
        <p:nvSpPr>
          <p:cNvPr id="3" name="Content Placeholder 2"/>
          <p:cNvSpPr>
            <a:spLocks noGrp="1"/>
          </p:cNvSpPr>
          <p:nvPr>
            <p:ph idx="1"/>
          </p:nvPr>
        </p:nvSpPr>
        <p:spPr>
          <a:xfrm>
            <a:off x="407988" y="1446029"/>
            <a:ext cx="9266237" cy="5826641"/>
          </a:xfrm>
          <a:ln>
            <a:solidFill>
              <a:srgbClr val="00A1DE"/>
            </a:solidFill>
          </a:ln>
        </p:spPr>
        <p:txBody>
          <a:bodyPr/>
          <a:lstStyle/>
          <a:p>
            <a:pPr marL="228600" lvl="1" indent="228600"/>
            <a:endParaRPr lang="en-US" sz="1200" dirty="0" smtClean="0"/>
          </a:p>
          <a:p>
            <a:pPr marL="380359" indent="-258290" defTabSz="1015469">
              <a:spcAft>
                <a:spcPts val="669"/>
              </a:spcAft>
              <a:buClr>
                <a:srgbClr val="000000"/>
              </a:buClr>
              <a:buSzPct val="80000"/>
              <a:buFont typeface="Arial" charset="0"/>
              <a:buChar char="•"/>
            </a:pPr>
            <a:r>
              <a:rPr lang="en-GB" altLang="ja-JP" sz="2800" dirty="0" smtClean="0">
                <a:solidFill>
                  <a:srgbClr val="002776"/>
                </a:solidFill>
                <a:ea typeface="ＭＳ Ｐゴシック" pitchFamily="34" charset="-128"/>
              </a:rPr>
              <a:t>Discipline over principles-based accounting</a:t>
            </a:r>
          </a:p>
          <a:p>
            <a:pPr marL="760717" lvl="1" indent="-306057" defTabSz="1015469">
              <a:spcAft>
                <a:spcPts val="669"/>
              </a:spcAft>
              <a:buFont typeface="Arial" charset="0"/>
              <a:buChar char="−"/>
            </a:pPr>
            <a:r>
              <a:rPr lang="en-GB" altLang="ja-JP" sz="2500" dirty="0" smtClean="0">
                <a:solidFill>
                  <a:srgbClr val="002776"/>
                </a:solidFill>
                <a:ea typeface="ＭＳ Ｐゴシック" pitchFamily="34" charset="-128"/>
              </a:rPr>
              <a:t>A balanced approach to accounting and disclosure</a:t>
            </a:r>
          </a:p>
          <a:p>
            <a:pPr marL="404813" lvl="1" indent="-298450" defTabSz="1015469">
              <a:spcAft>
                <a:spcPts val="669"/>
              </a:spcAft>
              <a:buClr>
                <a:srgbClr val="000000"/>
              </a:buClr>
              <a:buSzPct val="80000"/>
            </a:pPr>
            <a:r>
              <a:rPr lang="en-GB" altLang="ja-JP" sz="2800" dirty="0" smtClean="0">
                <a:solidFill>
                  <a:srgbClr val="002776"/>
                </a:solidFill>
                <a:ea typeface="ＭＳ Ｐゴシック" pitchFamily="34" charset="-128"/>
              </a:rPr>
              <a:t>Committee on Improvements to Financial Reporting (</a:t>
            </a:r>
            <a:r>
              <a:rPr lang="en-GB" altLang="ja-JP" sz="2800" dirty="0" err="1" smtClean="0">
                <a:solidFill>
                  <a:srgbClr val="002776"/>
                </a:solidFill>
                <a:ea typeface="ＭＳ Ｐゴシック" pitchFamily="34" charset="-128"/>
              </a:rPr>
              <a:t>CIFiR</a:t>
            </a:r>
            <a:r>
              <a:rPr lang="en-GB" altLang="ja-JP" sz="2800" dirty="0" smtClean="0">
                <a:solidFill>
                  <a:srgbClr val="002776"/>
                </a:solidFill>
                <a:ea typeface="ＭＳ Ｐゴシック" pitchFamily="34" charset="-128"/>
              </a:rPr>
              <a:t>) Recommendations:</a:t>
            </a:r>
          </a:p>
          <a:p>
            <a:pPr marL="760717" lvl="1" indent="-306057" defTabSz="1015469">
              <a:spcAft>
                <a:spcPts val="669"/>
              </a:spcAft>
              <a:buFont typeface="Arial" charset="0"/>
              <a:buChar char="−"/>
            </a:pPr>
            <a:r>
              <a:rPr lang="en-GB" altLang="ja-JP" sz="2500" dirty="0" smtClean="0">
                <a:solidFill>
                  <a:srgbClr val="002776"/>
                </a:solidFill>
                <a:ea typeface="ＭＳ Ｐゴシック" pitchFamily="34" charset="-128"/>
              </a:rPr>
              <a:t>Analyze business purpose and substance of transactions</a:t>
            </a:r>
          </a:p>
          <a:p>
            <a:pPr marL="760717" lvl="1" indent="-306057" defTabSz="1015469">
              <a:spcAft>
                <a:spcPts val="669"/>
              </a:spcAft>
              <a:buFont typeface="Arial" charset="0"/>
              <a:buChar char="−"/>
            </a:pPr>
            <a:r>
              <a:rPr lang="en-GB" altLang="ja-JP" sz="2500" dirty="0" smtClean="0">
                <a:solidFill>
                  <a:srgbClr val="002776"/>
                </a:solidFill>
                <a:ea typeface="ＭＳ Ｐゴシック" pitchFamily="34" charset="-128"/>
              </a:rPr>
              <a:t>Identify all relevant accounting research</a:t>
            </a:r>
          </a:p>
          <a:p>
            <a:pPr marL="760717" lvl="1" indent="-306057" defTabSz="1015469">
              <a:spcAft>
                <a:spcPts val="669"/>
              </a:spcAft>
              <a:buFont typeface="Arial" charset="0"/>
              <a:buChar char="−"/>
            </a:pPr>
            <a:r>
              <a:rPr lang="en-GB" altLang="ja-JP" sz="2500" dirty="0" smtClean="0">
                <a:solidFill>
                  <a:srgbClr val="002776"/>
                </a:solidFill>
                <a:ea typeface="ＭＳ Ｐゴシック" pitchFamily="34" charset="-128"/>
              </a:rPr>
              <a:t>Consider alternatives based upon investor needs</a:t>
            </a:r>
            <a:endParaRPr lang="en-GB" altLang="ja-JP" sz="2500" dirty="0" smtClean="0">
              <a:ea typeface="ＭＳ Ｐゴシック" pitchFamily="34" charset="-128"/>
            </a:endParaRPr>
          </a:p>
          <a:p>
            <a:pPr marL="760717" lvl="1" indent="-306057" defTabSz="1015469">
              <a:spcAft>
                <a:spcPts val="669"/>
              </a:spcAft>
              <a:buFont typeface="Arial" charset="0"/>
              <a:buChar char="−"/>
            </a:pPr>
            <a:r>
              <a:rPr lang="en-GB" altLang="ja-JP" sz="2500" dirty="0" smtClean="0">
                <a:solidFill>
                  <a:srgbClr val="002776"/>
                </a:solidFill>
                <a:ea typeface="ＭＳ Ｐゴシック" pitchFamily="34" charset="-128"/>
              </a:rPr>
              <a:t>Seek input from multiple individuals with expertise</a:t>
            </a:r>
          </a:p>
          <a:p>
            <a:pPr marL="760717" lvl="1" indent="-306057" defTabSz="1015469">
              <a:spcAft>
                <a:spcPts val="669"/>
              </a:spcAft>
              <a:buFont typeface="Arial" charset="0"/>
              <a:buChar char="−"/>
            </a:pPr>
            <a:r>
              <a:rPr lang="en-GB" altLang="ja-JP" sz="2500" dirty="0" smtClean="0">
                <a:solidFill>
                  <a:srgbClr val="002776"/>
                </a:solidFill>
                <a:ea typeface="ＭＳ Ｐゴシック" pitchFamily="34" charset="-128"/>
              </a:rPr>
              <a:t>Consistent application of accounting judgments based upon reliable assumptions and estimates</a:t>
            </a:r>
          </a:p>
          <a:p>
            <a:pPr marL="228600" lvl="1" indent="228600"/>
            <a:endParaRPr lang="en-US" altLang="ja-JP" sz="2500" dirty="0" smtClean="0"/>
          </a:p>
          <a:p>
            <a:pPr lvl="1"/>
            <a:endParaRPr lang="en-US" sz="2500" dirty="0" smtClean="0"/>
          </a:p>
          <a:p>
            <a:endParaRPr lang="en-US" dirty="0"/>
          </a:p>
        </p:txBody>
      </p:sp>
      <p:sp>
        <p:nvSpPr>
          <p:cNvPr id="4" name="TextBox 4"/>
          <p:cNvSpPr txBox="1">
            <a:spLocks noChangeArrowheads="1"/>
          </p:cNvSpPr>
          <p:nvPr/>
        </p:nvSpPr>
        <p:spPr bwMode="auto">
          <a:xfrm>
            <a:off x="403227" y="956917"/>
            <a:ext cx="9274969" cy="461641"/>
          </a:xfrm>
          <a:prstGeom prst="rect">
            <a:avLst/>
          </a:prstGeom>
          <a:solidFill>
            <a:srgbClr val="00A1DE"/>
          </a:solidFill>
          <a:ln w="9525">
            <a:solidFill>
              <a:srgbClr val="00A1DE"/>
            </a:solidFill>
            <a:miter lim="800000"/>
            <a:headEnd/>
            <a:tailEnd/>
          </a:ln>
        </p:spPr>
        <p:txBody>
          <a:bodyPr wrap="square" lIns="91418" tIns="45708" rIns="91418" bIns="45708">
            <a:spAutoFit/>
          </a:bodyPr>
          <a:lstStyle/>
          <a:p>
            <a:r>
              <a:rPr lang="en-US" altLang="ja-JP" sz="2400" b="1" dirty="0" smtClean="0">
                <a:solidFill>
                  <a:schemeClr val="bg1"/>
                </a:solidFill>
              </a:rPr>
              <a:t>Implement a Judgment Framework</a:t>
            </a:r>
          </a:p>
        </p:txBody>
      </p:sp>
      <p:sp>
        <p:nvSpPr>
          <p:cNvPr id="5" name="Slide Number Placeholder 4"/>
          <p:cNvSpPr>
            <a:spLocks noGrp="1"/>
          </p:cNvSpPr>
          <p:nvPr>
            <p:ph type="sldNum" sz="quarter" idx="11"/>
          </p:nvPr>
        </p:nvSpPr>
        <p:spPr/>
        <p:txBody>
          <a:bodyPr/>
          <a:lstStyle/>
          <a:p>
            <a:pPr>
              <a:defRPr/>
            </a:pPr>
            <a:fld id="{B16A2DAC-5110-48F0-93B6-78A769844E1D}" type="slidenum">
              <a:rPr lang="en-GB" altLang="en-GB" smtClean="0"/>
              <a:pPr>
                <a:defRPr/>
              </a:pPr>
              <a:t>21</a:t>
            </a:fld>
            <a:endParaRPr lang="en-GB" altLang="en-GB"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z="3200" dirty="0" smtClean="0"/>
              <a:t>Some High-Level Advice</a:t>
            </a:r>
          </a:p>
        </p:txBody>
      </p:sp>
      <p:sp>
        <p:nvSpPr>
          <p:cNvPr id="3" name="Content Placeholder 2"/>
          <p:cNvSpPr>
            <a:spLocks noGrp="1"/>
          </p:cNvSpPr>
          <p:nvPr>
            <p:ph idx="1"/>
          </p:nvPr>
        </p:nvSpPr>
        <p:spPr>
          <a:xfrm>
            <a:off x="407988" y="1446029"/>
            <a:ext cx="9266237" cy="5826641"/>
          </a:xfrm>
          <a:ln>
            <a:solidFill>
              <a:srgbClr val="00A1DE"/>
            </a:solidFill>
          </a:ln>
        </p:spPr>
        <p:txBody>
          <a:bodyPr/>
          <a:lstStyle/>
          <a:p>
            <a:pPr marL="228600" lvl="1" indent="228600"/>
            <a:endParaRPr lang="en-US" sz="1200" dirty="0" smtClean="0"/>
          </a:p>
          <a:p>
            <a:pPr marL="574675" lvl="1" indent="-298450"/>
            <a:r>
              <a:rPr lang="en-US" sz="2800" dirty="0" smtClean="0"/>
              <a:t>Revenue recognition</a:t>
            </a:r>
          </a:p>
          <a:p>
            <a:pPr marL="574675" lvl="1" indent="-298450"/>
            <a:r>
              <a:rPr lang="en-US" sz="2800" dirty="0" smtClean="0"/>
              <a:t>Provisions</a:t>
            </a:r>
          </a:p>
          <a:p>
            <a:pPr marL="574675" lvl="1" indent="-298450"/>
            <a:r>
              <a:rPr lang="en-US" sz="2800" dirty="0" smtClean="0"/>
              <a:t>Business combinations</a:t>
            </a:r>
          </a:p>
          <a:p>
            <a:pPr marL="574675" lvl="1" indent="-298450"/>
            <a:r>
              <a:rPr lang="en-US" sz="2800" dirty="0" smtClean="0"/>
              <a:t>Consolidation</a:t>
            </a:r>
          </a:p>
          <a:p>
            <a:pPr marL="574675" lvl="1" indent="-298450"/>
            <a:r>
              <a:rPr lang="en-US" sz="2800" dirty="0" smtClean="0"/>
              <a:t>Impairment of assets</a:t>
            </a:r>
          </a:p>
          <a:p>
            <a:pPr marL="574675" lvl="1" indent="-298450"/>
            <a:r>
              <a:rPr lang="en-US" sz="2800" dirty="0" smtClean="0"/>
              <a:t>Employee benefits</a:t>
            </a:r>
          </a:p>
          <a:p>
            <a:pPr marL="574675" lvl="1" indent="-298450"/>
            <a:r>
              <a:rPr lang="en-US" sz="2800" dirty="0" smtClean="0"/>
              <a:t>Financial instruments</a:t>
            </a:r>
          </a:p>
          <a:p>
            <a:pPr lvl="1"/>
            <a:endParaRPr lang="en-US" sz="2500" dirty="0" smtClean="0"/>
          </a:p>
          <a:p>
            <a:endParaRPr lang="en-US" dirty="0"/>
          </a:p>
        </p:txBody>
      </p:sp>
      <p:sp>
        <p:nvSpPr>
          <p:cNvPr id="4" name="TextBox 4"/>
          <p:cNvSpPr txBox="1">
            <a:spLocks noChangeArrowheads="1"/>
          </p:cNvSpPr>
          <p:nvPr/>
        </p:nvSpPr>
        <p:spPr bwMode="auto">
          <a:xfrm>
            <a:off x="403227" y="956917"/>
            <a:ext cx="9274969" cy="461641"/>
          </a:xfrm>
          <a:prstGeom prst="rect">
            <a:avLst/>
          </a:prstGeom>
          <a:solidFill>
            <a:srgbClr val="00A1DE"/>
          </a:solidFill>
          <a:ln w="9525">
            <a:solidFill>
              <a:srgbClr val="00A1DE"/>
            </a:solidFill>
            <a:miter lim="800000"/>
            <a:headEnd/>
            <a:tailEnd/>
          </a:ln>
        </p:spPr>
        <p:txBody>
          <a:bodyPr wrap="square" lIns="91418" tIns="45708" rIns="91418" bIns="45708">
            <a:spAutoFit/>
          </a:bodyPr>
          <a:lstStyle/>
          <a:p>
            <a:r>
              <a:rPr lang="en-US" altLang="ja-JP" sz="2400" b="1" dirty="0" smtClean="0">
                <a:solidFill>
                  <a:schemeClr val="bg1"/>
                </a:solidFill>
              </a:rPr>
              <a:t>Areas Most Subject to Judgment:</a:t>
            </a:r>
          </a:p>
        </p:txBody>
      </p:sp>
      <p:sp>
        <p:nvSpPr>
          <p:cNvPr id="5" name="Slide Number Placeholder 4"/>
          <p:cNvSpPr>
            <a:spLocks noGrp="1"/>
          </p:cNvSpPr>
          <p:nvPr>
            <p:ph type="sldNum" sz="quarter" idx="11"/>
          </p:nvPr>
        </p:nvSpPr>
        <p:spPr/>
        <p:txBody>
          <a:bodyPr/>
          <a:lstStyle/>
          <a:p>
            <a:pPr>
              <a:defRPr/>
            </a:pPr>
            <a:fld id="{B16A2DAC-5110-48F0-93B6-78A769844E1D}" type="slidenum">
              <a:rPr lang="en-GB" altLang="en-GB" smtClean="0"/>
              <a:pPr>
                <a:defRPr/>
              </a:pPr>
              <a:t>22</a:t>
            </a:fld>
            <a:endParaRPr lang="en-GB" altLang="en-GB"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z="3200" dirty="0" smtClean="0"/>
              <a:t>Some High-Level Advice</a:t>
            </a:r>
            <a:endParaRPr lang="en-US" sz="3200" dirty="0"/>
          </a:p>
        </p:txBody>
      </p:sp>
      <p:sp>
        <p:nvSpPr>
          <p:cNvPr id="3" name="Content Placeholder 2"/>
          <p:cNvSpPr>
            <a:spLocks noGrp="1"/>
          </p:cNvSpPr>
          <p:nvPr>
            <p:ph idx="1"/>
          </p:nvPr>
        </p:nvSpPr>
        <p:spPr>
          <a:xfrm>
            <a:off x="407988" y="1446029"/>
            <a:ext cx="9266237" cy="5380037"/>
          </a:xfrm>
          <a:ln>
            <a:solidFill>
              <a:srgbClr val="00A1DE"/>
            </a:solidFill>
          </a:ln>
        </p:spPr>
        <p:txBody>
          <a:bodyPr/>
          <a:lstStyle/>
          <a:p>
            <a:pPr marL="228600" lvl="1" indent="228600"/>
            <a:endParaRPr lang="en-US" sz="1200" dirty="0" smtClean="0"/>
          </a:p>
          <a:p>
            <a:pPr marL="468313" lvl="1" indent="-234950">
              <a:spcAft>
                <a:spcPts val="669"/>
              </a:spcAft>
            </a:pPr>
            <a:r>
              <a:rPr lang="en-US" altLang="ja-JP" sz="2800" dirty="0" smtClean="0"/>
              <a:t>Monitor IASB meetings</a:t>
            </a:r>
          </a:p>
          <a:p>
            <a:pPr marL="468313" lvl="1" indent="-234950">
              <a:spcAft>
                <a:spcPts val="669"/>
              </a:spcAft>
            </a:pPr>
            <a:r>
              <a:rPr lang="en-US" altLang="ja-JP" sz="2800" dirty="0" smtClean="0"/>
              <a:t>Share information within your industry</a:t>
            </a:r>
          </a:p>
          <a:p>
            <a:pPr marL="468313" lvl="1" indent="-234950">
              <a:spcAft>
                <a:spcPts val="669"/>
              </a:spcAft>
            </a:pPr>
            <a:r>
              <a:rPr lang="en-US" altLang="ja-JP" sz="2800" dirty="0" smtClean="0"/>
              <a:t>Stay abreast of current publications/ thought pieces </a:t>
            </a:r>
          </a:p>
          <a:p>
            <a:pPr marL="468313" lvl="1" indent="-234950">
              <a:spcAft>
                <a:spcPts val="669"/>
              </a:spcAft>
            </a:pPr>
            <a:r>
              <a:rPr lang="en-US" altLang="ja-JP" sz="2800" dirty="0" smtClean="0"/>
              <a:t>Participate in IASB outreach activities</a:t>
            </a:r>
          </a:p>
          <a:p>
            <a:pPr marL="850900" lvl="2" indent="-382588">
              <a:spcAft>
                <a:spcPts val="669"/>
              </a:spcAft>
              <a:buFont typeface="Arial" charset="0"/>
              <a:buChar char="−"/>
            </a:pPr>
            <a:r>
              <a:rPr lang="en-GB" altLang="ja-JP" sz="2500" dirty="0" smtClean="0"/>
              <a:t>Comment letters</a:t>
            </a:r>
          </a:p>
          <a:p>
            <a:pPr marL="850900" lvl="2" indent="-382588">
              <a:spcAft>
                <a:spcPts val="669"/>
              </a:spcAft>
              <a:buFont typeface="Arial" charset="0"/>
              <a:buChar char="−"/>
            </a:pPr>
            <a:r>
              <a:rPr lang="en-GB" altLang="ja-JP" sz="2500" dirty="0" smtClean="0"/>
              <a:t>Roundtables</a:t>
            </a:r>
          </a:p>
          <a:p>
            <a:pPr marL="850900" lvl="2" indent="-382588">
              <a:spcAft>
                <a:spcPts val="669"/>
              </a:spcAft>
              <a:buFont typeface="Arial" charset="0"/>
              <a:buChar char="−"/>
            </a:pPr>
            <a:r>
              <a:rPr lang="en-GB" altLang="ja-JP" sz="2500" dirty="0" smtClean="0"/>
              <a:t>Field testing</a:t>
            </a:r>
          </a:p>
          <a:p>
            <a:pPr marL="468313" lvl="1" indent="-234950">
              <a:spcAft>
                <a:spcPts val="669"/>
              </a:spcAft>
            </a:pPr>
            <a:r>
              <a:rPr lang="en-GB" altLang="ja-JP" sz="2800" dirty="0" smtClean="0"/>
              <a:t>Communication is critical (internal and external)</a:t>
            </a:r>
            <a:endParaRPr lang="en-US" altLang="ja-JP" sz="2800" dirty="0" smtClean="0"/>
          </a:p>
          <a:p>
            <a:endParaRPr lang="en-US" dirty="0"/>
          </a:p>
        </p:txBody>
      </p:sp>
      <p:sp>
        <p:nvSpPr>
          <p:cNvPr id="4" name="TextBox 4"/>
          <p:cNvSpPr txBox="1">
            <a:spLocks noChangeArrowheads="1"/>
          </p:cNvSpPr>
          <p:nvPr/>
        </p:nvSpPr>
        <p:spPr bwMode="auto">
          <a:xfrm>
            <a:off x="403227" y="956917"/>
            <a:ext cx="9274969" cy="461641"/>
          </a:xfrm>
          <a:prstGeom prst="rect">
            <a:avLst/>
          </a:prstGeom>
          <a:solidFill>
            <a:srgbClr val="00A1DE"/>
          </a:solidFill>
          <a:ln w="9525">
            <a:solidFill>
              <a:srgbClr val="00A1DE"/>
            </a:solidFill>
            <a:miter lim="800000"/>
            <a:headEnd/>
            <a:tailEnd/>
          </a:ln>
        </p:spPr>
        <p:txBody>
          <a:bodyPr wrap="square" lIns="91418" tIns="45708" rIns="91418" bIns="45708">
            <a:spAutoFit/>
          </a:bodyPr>
          <a:lstStyle/>
          <a:p>
            <a:r>
              <a:rPr lang="en-US" altLang="ja-JP" sz="2400" b="1" dirty="0" smtClean="0">
                <a:solidFill>
                  <a:schemeClr val="bg1"/>
                </a:solidFill>
              </a:rPr>
              <a:t>Prepare for new IFRSs</a:t>
            </a:r>
            <a:endParaRPr lang="en-US" sz="2400" b="1" dirty="0" smtClean="0">
              <a:solidFill>
                <a:schemeClr val="bg1"/>
              </a:solidFill>
            </a:endParaRPr>
          </a:p>
        </p:txBody>
      </p:sp>
      <p:sp>
        <p:nvSpPr>
          <p:cNvPr id="5" name="Slide Number Placeholder 4"/>
          <p:cNvSpPr>
            <a:spLocks noGrp="1"/>
          </p:cNvSpPr>
          <p:nvPr>
            <p:ph type="sldNum" sz="quarter" idx="11"/>
          </p:nvPr>
        </p:nvSpPr>
        <p:spPr/>
        <p:txBody>
          <a:bodyPr/>
          <a:lstStyle/>
          <a:p>
            <a:pPr>
              <a:defRPr/>
            </a:pPr>
            <a:fld id="{B16A2DAC-5110-48F0-93B6-78A769844E1D}" type="slidenum">
              <a:rPr lang="en-GB" altLang="en-GB" smtClean="0"/>
              <a:pPr>
                <a:defRPr/>
              </a:pPr>
              <a:t>23</a:t>
            </a:fld>
            <a:endParaRPr lang="en-GB" altLang="en-GB"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t>Some High-Level Advice</a:t>
            </a:r>
            <a:endParaRPr lang="en-US" sz="3200" dirty="0"/>
          </a:p>
        </p:txBody>
      </p:sp>
      <p:sp>
        <p:nvSpPr>
          <p:cNvPr id="3" name="Content Placeholder 2"/>
          <p:cNvSpPr>
            <a:spLocks noGrp="1"/>
          </p:cNvSpPr>
          <p:nvPr>
            <p:ph idx="1"/>
          </p:nvPr>
        </p:nvSpPr>
        <p:spPr>
          <a:xfrm>
            <a:off x="407988" y="1446029"/>
            <a:ext cx="9266237" cy="5380037"/>
          </a:xfrm>
          <a:ln>
            <a:solidFill>
              <a:srgbClr val="00A1DE"/>
            </a:solidFill>
          </a:ln>
        </p:spPr>
        <p:txBody>
          <a:bodyPr/>
          <a:lstStyle/>
          <a:p>
            <a:pPr marL="228600" lvl="1" indent="228600"/>
            <a:endParaRPr lang="en-US" sz="1200" dirty="0" smtClean="0"/>
          </a:p>
          <a:p>
            <a:pPr marL="228600" lvl="1" indent="228600"/>
            <a:r>
              <a:rPr lang="en-GB" sz="2800" dirty="0" smtClean="0"/>
              <a:t>Pace of standard-setting unprecedented</a:t>
            </a:r>
          </a:p>
          <a:p>
            <a:pPr marL="228600" lvl="1" indent="228600"/>
            <a:r>
              <a:rPr lang="en-GB" sz="2800" dirty="0" smtClean="0"/>
              <a:t>Stakeholders expressed concern over due process</a:t>
            </a:r>
          </a:p>
          <a:p>
            <a:pPr marL="228600" lvl="1" indent="228600"/>
            <a:r>
              <a:rPr lang="en-GB" sz="2800" dirty="0" smtClean="0"/>
              <a:t>The IASB and FASB pressured to re-expose</a:t>
            </a:r>
          </a:p>
          <a:p>
            <a:pPr marL="808038" indent="-339725" defTabSz="1015469">
              <a:spcAft>
                <a:spcPts val="669"/>
              </a:spcAft>
              <a:buFont typeface="Arial" charset="0"/>
              <a:buChar char="−"/>
            </a:pPr>
            <a:r>
              <a:rPr lang="en-GB" altLang="ja-JP" sz="2400" dirty="0" smtClean="0">
                <a:ea typeface="+mj-ea"/>
                <a:cs typeface="+mj-cs"/>
              </a:rPr>
              <a:t>Revenue recognition and leasing will be re-exposed</a:t>
            </a:r>
          </a:p>
          <a:p>
            <a:pPr marL="808038" indent="-339725" defTabSz="1015469">
              <a:spcAft>
                <a:spcPts val="669"/>
              </a:spcAft>
              <a:buFont typeface="Arial" charset="0"/>
              <a:buChar char="−"/>
            </a:pPr>
            <a:r>
              <a:rPr lang="en-GB" altLang="ja-JP" sz="2400" dirty="0" smtClean="0">
                <a:ea typeface="+mj-ea"/>
                <a:cs typeface="+mj-cs"/>
              </a:rPr>
              <a:t>Insurance and parts of financial instruments likely re-exposed </a:t>
            </a:r>
          </a:p>
          <a:p>
            <a:pPr marL="468313" indent="-234950">
              <a:lnSpc>
                <a:spcPct val="114000"/>
              </a:lnSpc>
              <a:spcBef>
                <a:spcPts val="669"/>
              </a:spcBef>
              <a:spcAft>
                <a:spcPct val="0"/>
              </a:spcAft>
              <a:buFont typeface="Arial" pitchFamily="34" charset="0"/>
              <a:buChar char="•"/>
            </a:pPr>
            <a:r>
              <a:rPr lang="en-GB" sz="2400" dirty="0" smtClean="0">
                <a:ea typeface="+mj-ea"/>
                <a:cs typeface="+mj-cs"/>
              </a:rPr>
              <a:t>Target completion dates updated</a:t>
            </a:r>
          </a:p>
          <a:p>
            <a:pPr marL="468313" indent="-234950">
              <a:lnSpc>
                <a:spcPct val="114000"/>
              </a:lnSpc>
              <a:spcBef>
                <a:spcPts val="669"/>
              </a:spcBef>
              <a:spcAft>
                <a:spcPct val="0"/>
              </a:spcAft>
              <a:buFont typeface="Arial" pitchFamily="34" charset="0"/>
              <a:buChar char="•"/>
            </a:pPr>
            <a:r>
              <a:rPr lang="en-GB" sz="2400" dirty="0" smtClean="0">
                <a:ea typeface="+mj-ea"/>
                <a:cs typeface="+mj-cs"/>
              </a:rPr>
              <a:t>Recently issued IASB proposals</a:t>
            </a:r>
          </a:p>
          <a:p>
            <a:pPr marL="808038" lvl="1" indent="-339725" defTabSz="1015469">
              <a:spcAft>
                <a:spcPts val="669"/>
              </a:spcAft>
              <a:buFont typeface="Arial" charset="0"/>
              <a:buChar char="−"/>
            </a:pPr>
            <a:r>
              <a:rPr lang="en-GB" altLang="ja-JP" sz="2400" dirty="0" smtClean="0"/>
              <a:t>Defer mandatory effective date of IFRS 9 to 2015 from 2013</a:t>
            </a:r>
          </a:p>
          <a:p>
            <a:pPr marL="808038" lvl="1" indent="-339725" defTabSz="1015469">
              <a:spcAft>
                <a:spcPts val="669"/>
              </a:spcAft>
              <a:buFont typeface="Arial" charset="0"/>
              <a:buChar char="−"/>
            </a:pPr>
            <a:r>
              <a:rPr lang="en-GB" altLang="ja-JP" sz="2400" dirty="0" smtClean="0"/>
              <a:t>Agenda consultation </a:t>
            </a:r>
          </a:p>
          <a:p>
            <a:pPr marL="468313" indent="-234950">
              <a:lnSpc>
                <a:spcPct val="114000"/>
              </a:lnSpc>
              <a:spcBef>
                <a:spcPts val="669"/>
              </a:spcBef>
              <a:spcAft>
                <a:spcPct val="0"/>
              </a:spcAft>
              <a:buFont typeface="Arial" pitchFamily="34" charset="0"/>
              <a:buChar char="•"/>
            </a:pPr>
            <a:r>
              <a:rPr lang="en-GB" sz="2400" dirty="0" smtClean="0">
                <a:ea typeface="+mj-ea"/>
                <a:cs typeface="+mj-cs"/>
              </a:rPr>
              <a:t>Effective dates of major projects could be 2015 or 2016</a:t>
            </a:r>
          </a:p>
          <a:p>
            <a:pPr lvl="1"/>
            <a:endParaRPr lang="en-US" dirty="0" smtClean="0"/>
          </a:p>
          <a:p>
            <a:endParaRPr lang="en-US" dirty="0"/>
          </a:p>
        </p:txBody>
      </p:sp>
      <p:sp>
        <p:nvSpPr>
          <p:cNvPr id="4" name="TextBox 4"/>
          <p:cNvSpPr txBox="1">
            <a:spLocks noChangeArrowheads="1"/>
          </p:cNvSpPr>
          <p:nvPr/>
        </p:nvSpPr>
        <p:spPr bwMode="auto">
          <a:xfrm>
            <a:off x="403227" y="956917"/>
            <a:ext cx="9274969" cy="461641"/>
          </a:xfrm>
          <a:prstGeom prst="rect">
            <a:avLst/>
          </a:prstGeom>
          <a:solidFill>
            <a:srgbClr val="00A1DE"/>
          </a:solidFill>
          <a:ln w="9525">
            <a:solidFill>
              <a:srgbClr val="00A1DE"/>
            </a:solidFill>
            <a:miter lim="800000"/>
            <a:headEnd/>
            <a:tailEnd/>
          </a:ln>
        </p:spPr>
        <p:txBody>
          <a:bodyPr wrap="square" lIns="91418" tIns="45708" rIns="91418" bIns="45708">
            <a:spAutoFit/>
          </a:bodyPr>
          <a:lstStyle/>
          <a:p>
            <a:r>
              <a:rPr lang="en-US" sz="2400" b="1" dirty="0" smtClean="0">
                <a:solidFill>
                  <a:schemeClr val="bg1"/>
                </a:solidFill>
              </a:rPr>
              <a:t>Monitor Continuing Developments</a:t>
            </a:r>
          </a:p>
        </p:txBody>
      </p:sp>
      <p:sp>
        <p:nvSpPr>
          <p:cNvPr id="5" name="Slide Number Placeholder 4"/>
          <p:cNvSpPr>
            <a:spLocks noGrp="1"/>
          </p:cNvSpPr>
          <p:nvPr>
            <p:ph type="sldNum" sz="quarter" idx="11"/>
          </p:nvPr>
        </p:nvSpPr>
        <p:spPr/>
        <p:txBody>
          <a:bodyPr/>
          <a:lstStyle/>
          <a:p>
            <a:pPr>
              <a:defRPr/>
            </a:pPr>
            <a:fld id="{B16A2DAC-5110-48F0-93B6-78A769844E1D}" type="slidenum">
              <a:rPr lang="en-GB" altLang="en-GB" smtClean="0"/>
              <a:pPr>
                <a:defRPr/>
              </a:pPr>
              <a:t>24</a:t>
            </a:fld>
            <a:endParaRPr lang="en-GB" altLang="en-GB"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t>Updated IASB Work Plan</a:t>
            </a:r>
            <a:endParaRPr lang="en-US" sz="3200" dirty="0"/>
          </a:p>
        </p:txBody>
      </p:sp>
      <p:sp>
        <p:nvSpPr>
          <p:cNvPr id="5" name="Slide Number Placeholder 4"/>
          <p:cNvSpPr>
            <a:spLocks noGrp="1"/>
          </p:cNvSpPr>
          <p:nvPr>
            <p:ph type="sldNum" sz="quarter" idx="11"/>
          </p:nvPr>
        </p:nvSpPr>
        <p:spPr/>
        <p:txBody>
          <a:bodyPr/>
          <a:lstStyle/>
          <a:p>
            <a:pPr>
              <a:defRPr/>
            </a:pPr>
            <a:fld id="{B16A2DAC-5110-48F0-93B6-78A769844E1D}" type="slidenum">
              <a:rPr lang="en-GB" altLang="en-GB" smtClean="0"/>
              <a:pPr>
                <a:defRPr/>
              </a:pPr>
              <a:t>25</a:t>
            </a:fld>
            <a:endParaRPr lang="en-GB" altLang="en-GB" dirty="0"/>
          </a:p>
        </p:txBody>
      </p:sp>
      <p:graphicFrame>
        <p:nvGraphicFramePr>
          <p:cNvPr id="7" name="Content Placeholder 4"/>
          <p:cNvGraphicFramePr>
            <a:graphicFrameLocks noGrp="1"/>
          </p:cNvGraphicFramePr>
          <p:nvPr>
            <p:ph idx="1"/>
          </p:nvPr>
        </p:nvGraphicFramePr>
        <p:xfrm>
          <a:off x="403556" y="1105784"/>
          <a:ext cx="9250806" cy="6125736"/>
        </p:xfrm>
        <a:graphic>
          <a:graphicData uri="http://schemas.openxmlformats.org/drawingml/2006/table">
            <a:tbl>
              <a:tblPr/>
              <a:tblGrid>
                <a:gridCol w="5516536"/>
                <a:gridCol w="1867135"/>
                <a:gridCol w="1867135"/>
              </a:tblGrid>
              <a:tr h="76390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2"/>
                          </a:solidFill>
                          <a:effectLst/>
                          <a:latin typeface="Arial" charset="0"/>
                          <a:cs typeface="Arial" charset="0"/>
                        </a:rPr>
                        <a:t>Project </a:t>
                      </a:r>
                    </a:p>
                  </a:txBody>
                  <a:tcPr marL="100600" marR="100600" marT="51827" marB="518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A1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2"/>
                          </a:solidFill>
                          <a:effectLst/>
                          <a:latin typeface="Arial" charset="0"/>
                          <a:cs typeface="Arial" charset="0"/>
                        </a:rPr>
                        <a:t>Exposure Draft</a:t>
                      </a:r>
                    </a:p>
                  </a:txBody>
                  <a:tcPr marL="100600" marR="100600" marT="51827" marB="518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A1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2"/>
                          </a:solidFill>
                          <a:effectLst/>
                          <a:latin typeface="Arial" charset="0"/>
                          <a:cs typeface="Arial" charset="0"/>
                        </a:rPr>
                        <a:t>Final Standard</a:t>
                      </a:r>
                    </a:p>
                  </a:txBody>
                  <a:tcPr marL="100600" marR="100600" marT="51827" marB="518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A1DE"/>
                    </a:solidFill>
                  </a:tcPr>
                </a:tc>
              </a:tr>
              <a:tr h="5327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2"/>
                          </a:solidFill>
                          <a:effectLst/>
                          <a:latin typeface="Arial" charset="0"/>
                          <a:cs typeface="Arial" charset="0"/>
                        </a:rPr>
                        <a:t>Financial Instruments – Offsetting (disclosure)</a:t>
                      </a:r>
                    </a:p>
                  </a:txBody>
                  <a:tcPr marL="100600" marR="100600" marT="51827" marB="518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2"/>
                          </a:solidFill>
                          <a:effectLst/>
                          <a:latin typeface="Arial" charset="0"/>
                          <a:cs typeface="Arial" charset="0"/>
                        </a:rPr>
                        <a:t>N/A</a:t>
                      </a:r>
                    </a:p>
                  </a:txBody>
                  <a:tcPr marL="100600" marR="100600" marT="51827" marB="518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2"/>
                          </a:solidFill>
                          <a:effectLst/>
                          <a:latin typeface="Arial" charset="0"/>
                          <a:cs typeface="Arial" charset="0"/>
                        </a:rPr>
                        <a:t>Q4 2011</a:t>
                      </a:r>
                    </a:p>
                  </a:txBody>
                  <a:tcPr marL="100600" marR="100600" marT="51827" marB="518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27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2"/>
                          </a:solidFill>
                          <a:effectLst/>
                          <a:latin typeface="Arial" charset="0"/>
                          <a:cs typeface="Arial" charset="0"/>
                        </a:rPr>
                        <a:t>                                      Hedging</a:t>
                      </a:r>
                    </a:p>
                  </a:txBody>
                  <a:tcPr marL="100600" marR="100600" marT="51827" marB="518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2"/>
                          </a:solidFill>
                          <a:effectLst/>
                          <a:latin typeface="Arial" charset="0"/>
                          <a:cs typeface="Arial" charset="0"/>
                        </a:rPr>
                        <a:t>N/A</a:t>
                      </a:r>
                    </a:p>
                  </a:txBody>
                  <a:tcPr marL="100600" marR="100600" marT="51827" marB="518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2"/>
                          </a:solidFill>
                          <a:effectLst/>
                          <a:latin typeface="Arial" charset="0"/>
                          <a:cs typeface="Arial" charset="0"/>
                        </a:rPr>
                        <a:t>Q4 2011</a:t>
                      </a:r>
                    </a:p>
                  </a:txBody>
                  <a:tcPr marL="100600" marR="100600" marT="51827" marB="518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27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2"/>
                          </a:solidFill>
                          <a:effectLst/>
                          <a:latin typeface="Arial" charset="0"/>
                          <a:cs typeface="Arial" charset="0"/>
                        </a:rPr>
                        <a:t>                                      Impairment</a:t>
                      </a:r>
                    </a:p>
                  </a:txBody>
                  <a:tcPr marL="100600" marR="100600" marT="51827" marB="518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2"/>
                          </a:solidFill>
                          <a:effectLst/>
                          <a:latin typeface="Arial" charset="0"/>
                          <a:cs typeface="Arial" charset="0"/>
                        </a:rPr>
                        <a:t>Q4 2011</a:t>
                      </a:r>
                    </a:p>
                  </a:txBody>
                  <a:tcPr marL="100600" marR="100600" marT="51827" marB="518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2"/>
                          </a:solidFill>
                          <a:effectLst/>
                          <a:latin typeface="Arial" charset="0"/>
                          <a:cs typeface="Arial" charset="0"/>
                        </a:rPr>
                        <a:t>??</a:t>
                      </a:r>
                    </a:p>
                  </a:txBody>
                  <a:tcPr marL="100600" marR="100600" marT="51827" marB="518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27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2"/>
                          </a:solidFill>
                          <a:effectLst/>
                          <a:latin typeface="Arial" charset="0"/>
                          <a:cs typeface="Arial" charset="0"/>
                        </a:rPr>
                        <a:t>                                      Macro hedging </a:t>
                      </a:r>
                    </a:p>
                  </a:txBody>
                  <a:tcPr marL="100600" marR="100600" marT="51827" marB="518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2"/>
                          </a:solidFill>
                          <a:effectLst/>
                          <a:latin typeface="Arial" charset="0"/>
                          <a:cs typeface="Arial" charset="0"/>
                        </a:rPr>
                        <a:t>Q1 2012</a:t>
                      </a:r>
                    </a:p>
                  </a:txBody>
                  <a:tcPr marL="100600" marR="100600" marT="51827" marB="518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2"/>
                          </a:solidFill>
                          <a:effectLst/>
                          <a:latin typeface="Arial" charset="0"/>
                          <a:cs typeface="Arial" charset="0"/>
                        </a:rPr>
                        <a:t>??</a:t>
                      </a:r>
                    </a:p>
                  </a:txBody>
                  <a:tcPr marL="100600" marR="100600" marT="51827" marB="518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27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2"/>
                          </a:solidFill>
                          <a:effectLst/>
                          <a:latin typeface="Arial" charset="0"/>
                          <a:cs typeface="Arial" charset="0"/>
                        </a:rPr>
                        <a:t>                                      Deferral of IFRS 9</a:t>
                      </a:r>
                    </a:p>
                  </a:txBody>
                  <a:tcPr marL="100600" marR="100600" marT="51827" marB="518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2000" b="0" i="0" u="none" strike="noStrike" cap="none" normalizeH="0" baseline="0" dirty="0" smtClean="0">
                          <a:ln>
                            <a:noFill/>
                          </a:ln>
                          <a:solidFill>
                            <a:schemeClr val="tx2"/>
                          </a:solidFill>
                          <a:effectLst/>
                          <a:latin typeface="Arial" charset="0"/>
                          <a:cs typeface="Arial" charset="0"/>
                        </a:rPr>
                        <a:t>Q3 2011</a:t>
                      </a:r>
                    </a:p>
                  </a:txBody>
                  <a:tcPr marL="100600" marR="100600" marT="51827" marB="518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2"/>
                          </a:solidFill>
                          <a:effectLst/>
                          <a:latin typeface="Arial" charset="0"/>
                          <a:cs typeface="Arial" charset="0"/>
                        </a:rPr>
                        <a:t>??</a:t>
                      </a:r>
                    </a:p>
                  </a:txBody>
                  <a:tcPr marL="100600" marR="100600" marT="51827" marB="518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27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2"/>
                          </a:solidFill>
                          <a:effectLst/>
                          <a:latin typeface="Arial" charset="0"/>
                          <a:cs typeface="Arial" charset="0"/>
                        </a:rPr>
                        <a:t>Insurance contracts</a:t>
                      </a:r>
                    </a:p>
                  </a:txBody>
                  <a:tcPr marL="100600" marR="100600" marT="51827" marB="518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2"/>
                          </a:solidFill>
                          <a:effectLst/>
                          <a:latin typeface="Arial" charset="0"/>
                          <a:cs typeface="Arial" charset="0"/>
                        </a:rPr>
                        <a:t>Q1 2012</a:t>
                      </a:r>
                    </a:p>
                  </a:txBody>
                  <a:tcPr marL="100600" marR="100600" marT="51827" marB="518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2"/>
                          </a:solidFill>
                          <a:effectLst/>
                          <a:latin typeface="Arial" charset="0"/>
                          <a:cs typeface="Arial" charset="0"/>
                        </a:rPr>
                        <a:t>??</a:t>
                      </a:r>
                    </a:p>
                  </a:txBody>
                  <a:tcPr marL="100600" marR="100600" marT="51827" marB="518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692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2"/>
                          </a:solidFill>
                          <a:effectLst/>
                          <a:latin typeface="Arial" charset="0"/>
                          <a:cs typeface="Arial" charset="0"/>
                        </a:rPr>
                        <a:t>Leases</a:t>
                      </a:r>
                    </a:p>
                  </a:txBody>
                  <a:tcPr marL="100600" marR="100600" marT="51827" marB="518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2"/>
                          </a:solidFill>
                          <a:effectLst/>
                          <a:latin typeface="Arial" charset="0"/>
                          <a:cs typeface="Arial" charset="0"/>
                        </a:rPr>
                        <a:t>Q4 2011</a:t>
                      </a:r>
                    </a:p>
                  </a:txBody>
                  <a:tcPr marL="100600" marR="100600" marT="51827" marB="518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2"/>
                          </a:solidFill>
                          <a:effectLst/>
                          <a:latin typeface="Arial" charset="0"/>
                          <a:cs typeface="Arial" charset="0"/>
                        </a:rPr>
                        <a:t>2012</a:t>
                      </a:r>
                    </a:p>
                  </a:txBody>
                  <a:tcPr marL="100600" marR="100600" marT="51827" marB="518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27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2"/>
                          </a:solidFill>
                          <a:effectLst/>
                          <a:latin typeface="Arial" charset="0"/>
                          <a:cs typeface="Arial" charset="0"/>
                        </a:rPr>
                        <a:t>Revenue recognition</a:t>
                      </a:r>
                    </a:p>
                  </a:txBody>
                  <a:tcPr marL="100600" marR="100600" marT="51827" marB="518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2"/>
                          </a:solidFill>
                          <a:effectLst/>
                          <a:latin typeface="Arial" charset="0"/>
                          <a:cs typeface="Arial" charset="0"/>
                        </a:rPr>
                        <a:t>Q3 2011</a:t>
                      </a:r>
                    </a:p>
                  </a:txBody>
                  <a:tcPr marL="100600" marR="100600" marT="51827" marB="518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2"/>
                          </a:solidFill>
                          <a:effectLst/>
                          <a:latin typeface="Arial" charset="0"/>
                          <a:cs typeface="Arial" charset="0"/>
                        </a:rPr>
                        <a:t>2012</a:t>
                      </a:r>
                    </a:p>
                  </a:txBody>
                  <a:tcPr marL="100600" marR="100600" marT="51827" marB="518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27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2"/>
                          </a:solidFill>
                          <a:effectLst/>
                          <a:latin typeface="Arial" charset="0"/>
                          <a:cs typeface="Arial" charset="0"/>
                        </a:rPr>
                        <a:t>Consolidation - investment entities</a:t>
                      </a:r>
                    </a:p>
                  </a:txBody>
                  <a:tcPr marL="100600" marR="100600" marT="51827" marB="518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2"/>
                          </a:solidFill>
                          <a:effectLst/>
                          <a:latin typeface="Arial" charset="0"/>
                          <a:cs typeface="Arial" charset="0"/>
                        </a:rPr>
                        <a:t>Q3 2011</a:t>
                      </a:r>
                    </a:p>
                  </a:txBody>
                  <a:tcPr marL="100600" marR="100600" marT="51827" marB="518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2"/>
                          </a:solidFill>
                          <a:effectLst/>
                          <a:latin typeface="Arial" charset="0"/>
                          <a:cs typeface="Arial" charset="0"/>
                        </a:rPr>
                        <a:t>??</a:t>
                      </a:r>
                    </a:p>
                  </a:txBody>
                  <a:tcPr marL="100600" marR="100600" marT="51827" marB="518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27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2"/>
                          </a:solidFill>
                          <a:effectLst/>
                          <a:latin typeface="Arial" charset="0"/>
                          <a:cs typeface="Arial" charset="0"/>
                        </a:rPr>
                        <a:t>Agenda Consultation</a:t>
                      </a:r>
                    </a:p>
                  </a:txBody>
                  <a:tcPr marL="100600" marR="100600" marT="51827" marB="518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2"/>
                          </a:solidFill>
                          <a:effectLst/>
                          <a:latin typeface="Arial" charset="0"/>
                          <a:cs typeface="Arial" charset="0"/>
                        </a:rPr>
                        <a:t>Q3 2011</a:t>
                      </a:r>
                    </a:p>
                  </a:txBody>
                  <a:tcPr marL="100600" marR="100600" marT="51827" marB="518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2"/>
                          </a:solidFill>
                          <a:effectLst/>
                          <a:latin typeface="Arial" charset="0"/>
                          <a:cs typeface="Arial" charset="0"/>
                        </a:rPr>
                        <a:t>N/A</a:t>
                      </a:r>
                    </a:p>
                  </a:txBody>
                  <a:tcPr marL="100600" marR="100600" marT="51827" marB="518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7988" y="1446029"/>
            <a:ext cx="9266237" cy="5380037"/>
          </a:xfrm>
          <a:ln>
            <a:solidFill>
              <a:srgbClr val="00A1DE"/>
            </a:solidFill>
          </a:ln>
        </p:spPr>
        <p:txBody>
          <a:bodyPr/>
          <a:lstStyle/>
          <a:p>
            <a:pPr marL="228600" lvl="1" indent="228600"/>
            <a:endParaRPr lang="en-US" sz="1200" dirty="0" smtClean="0"/>
          </a:p>
          <a:p>
            <a:pPr marL="468313" lvl="1" indent="-234950">
              <a:spcAft>
                <a:spcPts val="669"/>
              </a:spcAft>
            </a:pPr>
            <a:r>
              <a:rPr lang="en-US" altLang="ja-JP" sz="3200" dirty="0" smtClean="0"/>
              <a:t>IFRS is the global passport to capital</a:t>
            </a:r>
          </a:p>
          <a:p>
            <a:pPr marL="468313" lvl="1" indent="-234950">
              <a:spcAft>
                <a:spcPts val="669"/>
              </a:spcAft>
            </a:pPr>
            <a:r>
              <a:rPr lang="en-US" altLang="ja-JP" sz="3200" dirty="0" smtClean="0"/>
              <a:t>There is a global focus on IFRS by regulators</a:t>
            </a:r>
          </a:p>
          <a:p>
            <a:pPr marL="468313" lvl="1" indent="-234950">
              <a:spcAft>
                <a:spcPts val="669"/>
              </a:spcAft>
            </a:pPr>
            <a:r>
              <a:rPr lang="en-US" altLang="ja-JP" sz="3200" dirty="0" smtClean="0"/>
              <a:t>Prepare now to adopt properly</a:t>
            </a:r>
          </a:p>
          <a:p>
            <a:pPr marL="850900" lvl="2" indent="-423863">
              <a:spcAft>
                <a:spcPts val="669"/>
              </a:spcAft>
            </a:pPr>
            <a:r>
              <a:rPr lang="en-US" altLang="ja-JP" sz="2800" dirty="0" smtClean="0"/>
              <a:t>Set the “tone at the top” of the organization</a:t>
            </a:r>
          </a:p>
          <a:p>
            <a:pPr marL="850900" lvl="2" indent="-423863">
              <a:spcAft>
                <a:spcPts val="669"/>
              </a:spcAft>
            </a:pPr>
            <a:r>
              <a:rPr lang="en-US" altLang="ja-JP" sz="2800" dirty="0" smtClean="0"/>
              <a:t>Implement a judgment framework</a:t>
            </a:r>
          </a:p>
          <a:p>
            <a:pPr marL="850900" lvl="2" indent="-423863">
              <a:spcAft>
                <a:spcPts val="669"/>
              </a:spcAft>
            </a:pPr>
            <a:r>
              <a:rPr lang="en-US" altLang="ja-JP" sz="2800" dirty="0" smtClean="0"/>
              <a:t>Follow IASB activities and get involved</a:t>
            </a:r>
          </a:p>
          <a:p>
            <a:pPr marL="468313" lvl="1" indent="-234950">
              <a:spcAft>
                <a:spcPts val="669"/>
              </a:spcAft>
            </a:pPr>
            <a:r>
              <a:rPr lang="en-US" altLang="ja-JP" sz="3200" dirty="0" smtClean="0"/>
              <a:t>A global perspective is essential to a successful implementation</a:t>
            </a:r>
          </a:p>
          <a:p>
            <a:pPr marL="468313" lvl="1" indent="-234950">
              <a:spcAft>
                <a:spcPts val="669"/>
              </a:spcAft>
            </a:pPr>
            <a:endParaRPr lang="en-US" dirty="0" smtClean="0"/>
          </a:p>
          <a:p>
            <a:endParaRPr lang="en-US" dirty="0"/>
          </a:p>
        </p:txBody>
      </p:sp>
      <p:sp>
        <p:nvSpPr>
          <p:cNvPr id="4" name="TextBox 4"/>
          <p:cNvSpPr txBox="1">
            <a:spLocks noChangeArrowheads="1"/>
          </p:cNvSpPr>
          <p:nvPr/>
        </p:nvSpPr>
        <p:spPr bwMode="auto">
          <a:xfrm>
            <a:off x="403227" y="956917"/>
            <a:ext cx="9274969" cy="461641"/>
          </a:xfrm>
          <a:prstGeom prst="rect">
            <a:avLst/>
          </a:prstGeom>
          <a:solidFill>
            <a:srgbClr val="00A1DE"/>
          </a:solidFill>
          <a:ln w="9525">
            <a:solidFill>
              <a:srgbClr val="00A1DE"/>
            </a:solidFill>
            <a:miter lim="800000"/>
            <a:headEnd/>
            <a:tailEnd/>
          </a:ln>
        </p:spPr>
        <p:txBody>
          <a:bodyPr wrap="square" lIns="91418" tIns="45708" rIns="91418" bIns="45708">
            <a:spAutoFit/>
          </a:bodyPr>
          <a:lstStyle/>
          <a:p>
            <a:r>
              <a:rPr lang="en-US" sz="2400" b="1" dirty="0" smtClean="0">
                <a:solidFill>
                  <a:schemeClr val="bg1"/>
                </a:solidFill>
              </a:rPr>
              <a:t>IFRS is Going to Be the Universal Accounting Language</a:t>
            </a:r>
          </a:p>
        </p:txBody>
      </p:sp>
      <p:sp>
        <p:nvSpPr>
          <p:cNvPr id="5" name="Slide Number Placeholder 4"/>
          <p:cNvSpPr>
            <a:spLocks noGrp="1"/>
          </p:cNvSpPr>
          <p:nvPr>
            <p:ph type="sldNum" sz="quarter" idx="11"/>
          </p:nvPr>
        </p:nvSpPr>
        <p:spPr/>
        <p:txBody>
          <a:bodyPr/>
          <a:lstStyle/>
          <a:p>
            <a:pPr>
              <a:defRPr/>
            </a:pPr>
            <a:fld id="{B16A2DAC-5110-48F0-93B6-78A769844E1D}" type="slidenum">
              <a:rPr lang="en-GB" altLang="en-GB" smtClean="0"/>
              <a:pPr>
                <a:defRPr/>
              </a:pPr>
              <a:t>26</a:t>
            </a:fld>
            <a:endParaRPr lang="en-GB" altLang="en-GB" dirty="0"/>
          </a:p>
        </p:txBody>
      </p:sp>
      <p:sp>
        <p:nvSpPr>
          <p:cNvPr id="6" name="Title 1"/>
          <p:cNvSpPr>
            <a:spLocks noGrp="1"/>
          </p:cNvSpPr>
          <p:nvPr>
            <p:ph type="title"/>
          </p:nvPr>
        </p:nvSpPr>
        <p:spPr>
          <a:xfrm>
            <a:off x="449265" y="396877"/>
            <a:ext cx="9266237" cy="714375"/>
          </a:xfrm>
        </p:spPr>
        <p:txBody>
          <a:bodyPr/>
          <a:lstStyle/>
          <a:p>
            <a:r>
              <a:rPr lang="en-GB" sz="3200" dirty="0" smtClean="0"/>
              <a:t>Final Thoughts to Leave You With</a:t>
            </a:r>
            <a:endParaRPr lang="en-US" sz="32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8" name="Rectangle 4"/>
          <p:cNvSpPr>
            <a:spLocks noGrp="1"/>
          </p:cNvSpPr>
          <p:nvPr>
            <p:ph type="ctrTitle"/>
          </p:nvPr>
        </p:nvSpPr>
        <p:spPr>
          <a:xfrm>
            <a:off x="1257302" y="3495193"/>
            <a:ext cx="6724650" cy="1279525"/>
          </a:xfrm>
        </p:spPr>
        <p:txBody>
          <a:bodyPr/>
          <a:lstStyle/>
          <a:p>
            <a:r>
              <a:rPr lang="en-GB" dirty="0" smtClean="0"/>
              <a:t>Questions?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503001" y="1111721"/>
            <a:ext cx="9053989" cy="4244538"/>
          </a:xfrm>
        </p:spPr>
        <p:txBody>
          <a:bodyPr/>
          <a:lstStyle/>
          <a:p>
            <a:pPr marL="427896" indent="-427896">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427896" indent="-427896">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427896" indent="-427896">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16" name="圆角矩形 15">
            <a:hlinkClick r:id="rId3"/>
          </p:cNvPr>
          <p:cNvSpPr/>
          <p:nvPr/>
        </p:nvSpPr>
        <p:spPr>
          <a:xfrm>
            <a:off x="5663766" y="4280576"/>
            <a:ext cx="4147846" cy="448892"/>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5" tIns="57055" rIns="114105" bIns="57055" rtlCol="0" anchor="ctr" anchorCtr="0"/>
          <a:lstStyle/>
          <a:p>
            <a:pPr defTabSz="1141054" fontAlgn="auto">
              <a:spcBef>
                <a:spcPts val="0"/>
              </a:spcBef>
              <a:spcAft>
                <a:spcPts val="0"/>
              </a:spcAft>
            </a:pPr>
            <a:r>
              <a:rPr lang="en-US" altLang="zh-CN" b="1" dirty="0">
                <a:solidFill>
                  <a:prstClr val="white"/>
                </a:solidFill>
                <a:latin typeface="微软雅黑"/>
                <a:cs typeface="Segoe UI" pitchFamily="34" charset="0"/>
              </a:rPr>
              <a:t>https://www.chuanke.com</a:t>
            </a:r>
            <a:endParaRPr lang="zh-CN" altLang="en-US" b="1" dirty="0">
              <a:solidFill>
                <a:prstClr val="white"/>
              </a:solidFill>
              <a:latin typeface="微软雅黑"/>
              <a:cs typeface="Segoe UI" pitchFamily="34" charset="0"/>
            </a:endParaRPr>
          </a:p>
        </p:txBody>
      </p:sp>
      <p:sp>
        <p:nvSpPr>
          <p:cNvPr id="17" name="圆角矩形 16">
            <a:hlinkClick r:id="rId3"/>
          </p:cNvPr>
          <p:cNvSpPr/>
          <p:nvPr/>
        </p:nvSpPr>
        <p:spPr>
          <a:xfrm>
            <a:off x="5663766" y="4776945"/>
            <a:ext cx="4147846" cy="448892"/>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5" tIns="57055" rIns="114105" bIns="57055" rtlCol="0" anchor="ctr" anchorCtr="0"/>
          <a:lstStyle/>
          <a:p>
            <a:pPr defTabSz="1141054" fontAlgn="auto">
              <a:spcBef>
                <a:spcPts val="0"/>
              </a:spcBef>
              <a:spcAft>
                <a:spcPts val="0"/>
              </a:spcAft>
            </a:pPr>
            <a:r>
              <a:rPr lang="en-US" altLang="zh-CN" b="1" dirty="0">
                <a:solidFill>
                  <a:prstClr val="white"/>
                </a:solidFill>
                <a:latin typeface="微软雅黑"/>
                <a:cs typeface="Segoe UI" pitchFamily="34" charset="0"/>
              </a:rPr>
              <a:t>https://study.163.com</a:t>
            </a:r>
            <a:endParaRPr lang="zh-CN" altLang="en-US" b="1" dirty="0">
              <a:solidFill>
                <a:prstClr val="white"/>
              </a:solidFill>
              <a:latin typeface="微软雅黑"/>
              <a:cs typeface="Segoe UI" pitchFamily="34" charset="0"/>
            </a:endParaRPr>
          </a:p>
        </p:txBody>
      </p:sp>
      <p:sp>
        <p:nvSpPr>
          <p:cNvPr id="2" name="矩形 1"/>
          <p:cNvSpPr/>
          <p:nvPr/>
        </p:nvSpPr>
        <p:spPr>
          <a:xfrm>
            <a:off x="958640" y="3311337"/>
            <a:ext cx="8921728" cy="623181"/>
          </a:xfrm>
          <a:prstGeom prst="rect">
            <a:avLst/>
          </a:prstGeom>
        </p:spPr>
        <p:txBody>
          <a:bodyPr wrap="none" lIns="114105" tIns="57055" rIns="114105" bIns="57055">
            <a:spAutoFit/>
          </a:bodyPr>
          <a:lstStyle/>
          <a:p>
            <a:pPr defTabSz="1141054">
              <a:lnSpc>
                <a:spcPct val="150000"/>
              </a:lnSpc>
            </a:pPr>
            <a:r>
              <a:rPr lang="zh-CN" altLang="en-US" sz="2200" dirty="0">
                <a:solidFill>
                  <a:srgbClr val="4F81BD">
                    <a:lumMod val="75000"/>
                  </a:srgbClr>
                </a:solidFill>
                <a:latin typeface="微软雅黑"/>
                <a:cs typeface="Segoe UI" pitchFamily="34" charset="0"/>
              </a:rPr>
              <a:t>学习世界五百强和咨询公司</a:t>
            </a:r>
            <a:r>
              <a:rPr lang="en-US" altLang="zh-CN" sz="2200" dirty="0">
                <a:solidFill>
                  <a:srgbClr val="4F81BD">
                    <a:lumMod val="75000"/>
                  </a:srgbClr>
                </a:solidFill>
                <a:latin typeface="微软雅黑"/>
                <a:cs typeface="Segoe UI" pitchFamily="34" charset="0"/>
              </a:rPr>
              <a:t>PPT</a:t>
            </a:r>
            <a:r>
              <a:rPr lang="zh-CN" altLang="en-US" sz="2200" dirty="0">
                <a:solidFill>
                  <a:srgbClr val="4F81BD">
                    <a:lumMod val="75000"/>
                  </a:srgbClr>
                </a:solidFill>
                <a:latin typeface="微软雅黑"/>
                <a:cs typeface="Segoe UI" pitchFamily="34" charset="0"/>
              </a:rPr>
              <a:t>课程请访问如下网站搜索：“司马懿”</a:t>
            </a:r>
          </a:p>
        </p:txBody>
      </p:sp>
      <p:sp>
        <p:nvSpPr>
          <p:cNvPr id="19" name="圆角矩形 18">
            <a:hlinkClick r:id="rId3"/>
          </p:cNvPr>
          <p:cNvSpPr/>
          <p:nvPr/>
        </p:nvSpPr>
        <p:spPr>
          <a:xfrm>
            <a:off x="5663766" y="5274631"/>
            <a:ext cx="4147846" cy="448892"/>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5" tIns="57055" rIns="114105" bIns="57055" rtlCol="0" anchor="ctr" anchorCtr="0"/>
          <a:lstStyle/>
          <a:p>
            <a:pPr defTabSz="1141054" fontAlgn="auto">
              <a:spcBef>
                <a:spcPts val="0"/>
              </a:spcBef>
              <a:spcAft>
                <a:spcPts val="0"/>
              </a:spcAft>
            </a:pPr>
            <a:r>
              <a:rPr lang="en-US" altLang="zh-CN" b="1" dirty="0">
                <a:solidFill>
                  <a:prstClr val="white"/>
                </a:solidFill>
                <a:latin typeface="微软雅黑"/>
                <a:cs typeface="Segoe UI" pitchFamily="34" charset="0"/>
              </a:rPr>
              <a:t>https://www.zhiu.com</a:t>
            </a:r>
            <a:endParaRPr lang="zh-CN" altLang="en-US" b="1" dirty="0">
              <a:solidFill>
                <a:prstClr val="white"/>
              </a:solidFill>
              <a:latin typeface="微软雅黑"/>
              <a:cs typeface="Segoe UI" pitchFamily="34" charset="0"/>
            </a:endParaRPr>
          </a:p>
        </p:txBody>
      </p:sp>
      <p:sp>
        <p:nvSpPr>
          <p:cNvPr id="12" name="圆角矩形 11">
            <a:hlinkClick r:id="rId3"/>
          </p:cNvPr>
          <p:cNvSpPr/>
          <p:nvPr/>
        </p:nvSpPr>
        <p:spPr>
          <a:xfrm>
            <a:off x="590908" y="4280576"/>
            <a:ext cx="4978435" cy="448892"/>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5" tIns="57055" rIns="114105" bIns="57055" rtlCol="0" anchor="ctr" anchorCtr="0"/>
          <a:lstStyle/>
          <a:p>
            <a:pPr defTabSz="1141054" fontAlgn="auto">
              <a:spcBef>
                <a:spcPts val="0"/>
              </a:spcBef>
              <a:spcAft>
                <a:spcPts val="0"/>
              </a:spcAft>
            </a:pPr>
            <a:r>
              <a:rPr lang="zh-CN" altLang="en-US" b="1" dirty="0">
                <a:solidFill>
                  <a:prstClr val="white"/>
                </a:solidFill>
                <a:latin typeface="微软雅黑"/>
                <a:cs typeface="Segoe UI" pitchFamily="34" charset="0"/>
              </a:rPr>
              <a:t>百度传课：司马懿</a:t>
            </a:r>
            <a:r>
              <a:rPr lang="en-US" altLang="zh-CN" b="1" dirty="0">
                <a:solidFill>
                  <a:prstClr val="white"/>
                </a:solidFill>
                <a:latin typeface="微软雅黑"/>
                <a:cs typeface="Segoe UI" pitchFamily="34" charset="0"/>
              </a:rPr>
              <a:t>PPT</a:t>
            </a:r>
            <a:r>
              <a:rPr lang="zh-CN" altLang="en-US" b="1" dirty="0">
                <a:solidFill>
                  <a:prstClr val="white"/>
                </a:solidFill>
                <a:latin typeface="微软雅黑"/>
                <a:cs typeface="Segoe UI" pitchFamily="34" charset="0"/>
              </a:rPr>
              <a:t>学校</a:t>
            </a:r>
          </a:p>
        </p:txBody>
      </p:sp>
      <p:sp>
        <p:nvSpPr>
          <p:cNvPr id="13" name="圆角矩形 12">
            <a:hlinkClick r:id="rId3"/>
          </p:cNvPr>
          <p:cNvSpPr/>
          <p:nvPr/>
        </p:nvSpPr>
        <p:spPr>
          <a:xfrm>
            <a:off x="590908" y="4776945"/>
            <a:ext cx="4978435" cy="448892"/>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5" tIns="57055" rIns="114105" bIns="57055" rtlCol="0" anchor="ctr" anchorCtr="0"/>
          <a:lstStyle/>
          <a:p>
            <a:pPr defTabSz="1141054" fontAlgn="auto">
              <a:spcBef>
                <a:spcPts val="0"/>
              </a:spcBef>
              <a:spcAft>
                <a:spcPts val="0"/>
              </a:spcAft>
            </a:pPr>
            <a:r>
              <a:rPr lang="zh-CN" altLang="en-US" b="1" dirty="0">
                <a:solidFill>
                  <a:prstClr val="white"/>
                </a:solidFill>
                <a:latin typeface="微软雅黑"/>
                <a:cs typeface="Segoe UI" pitchFamily="34" charset="0"/>
              </a:rPr>
              <a:t>网易学堂：司马懿</a:t>
            </a:r>
            <a:r>
              <a:rPr lang="en-US" altLang="zh-CN" b="1" dirty="0">
                <a:solidFill>
                  <a:prstClr val="white"/>
                </a:solidFill>
                <a:latin typeface="微软雅黑"/>
                <a:cs typeface="Segoe UI" pitchFamily="34" charset="0"/>
              </a:rPr>
              <a:t>PPT</a:t>
            </a:r>
            <a:r>
              <a:rPr lang="zh-CN" altLang="en-US" b="1" dirty="0">
                <a:solidFill>
                  <a:prstClr val="white"/>
                </a:solidFill>
                <a:latin typeface="微软雅黑"/>
                <a:cs typeface="Segoe UI" pitchFamily="34" charset="0"/>
              </a:rPr>
              <a:t>学校</a:t>
            </a:r>
          </a:p>
        </p:txBody>
      </p:sp>
      <p:sp>
        <p:nvSpPr>
          <p:cNvPr id="14" name="圆角矩形 13">
            <a:hlinkClick r:id="rId3"/>
          </p:cNvPr>
          <p:cNvSpPr/>
          <p:nvPr/>
        </p:nvSpPr>
        <p:spPr>
          <a:xfrm>
            <a:off x="590908" y="5274631"/>
            <a:ext cx="4978435" cy="448892"/>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5" tIns="57055" rIns="114105" bIns="57055" rtlCol="0" anchor="ctr" anchorCtr="0"/>
          <a:lstStyle/>
          <a:p>
            <a:pPr defTabSz="1141054" fontAlgn="auto">
              <a:spcBef>
                <a:spcPts val="0"/>
              </a:spcBef>
              <a:spcAft>
                <a:spcPts val="0"/>
              </a:spcAft>
            </a:pPr>
            <a:r>
              <a:rPr lang="zh-CN" altLang="en-US" b="1" dirty="0">
                <a:solidFill>
                  <a:prstClr val="white"/>
                </a:solidFill>
                <a:latin typeface="微软雅黑"/>
                <a:cs typeface="Segoe UI" pitchFamily="34" charset="0"/>
              </a:rPr>
              <a:t>知乎：       司马懿</a:t>
            </a:r>
            <a:r>
              <a:rPr lang="en-US" altLang="zh-CN" b="1" dirty="0">
                <a:solidFill>
                  <a:prstClr val="white"/>
                </a:solidFill>
                <a:latin typeface="微软雅黑"/>
                <a:cs typeface="Segoe UI" pitchFamily="34" charset="0"/>
              </a:rPr>
              <a:t>PPT</a:t>
            </a:r>
            <a:r>
              <a:rPr lang="zh-CN" altLang="en-US" b="1" dirty="0">
                <a:solidFill>
                  <a:prstClr val="white"/>
                </a:solidFill>
                <a:latin typeface="微软雅黑"/>
                <a:cs typeface="Segoe UI" pitchFamily="34" charset="0"/>
              </a:rPr>
              <a:t>学校</a:t>
            </a:r>
          </a:p>
        </p:txBody>
      </p:sp>
    </p:spTree>
    <p:extLst>
      <p:ext uri="{BB962C8B-B14F-4D97-AF65-F5344CB8AC3E}">
        <p14:creationId xmlns:p14="http://schemas.microsoft.com/office/powerpoint/2010/main" val="621696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95338" y="3592375"/>
            <a:ext cx="8550275" cy="1543050"/>
          </a:xfrm>
        </p:spPr>
        <p:txBody>
          <a:bodyPr/>
          <a:lstStyle/>
          <a:p>
            <a:r>
              <a:rPr lang="en-US" dirty="0" smtClean="0"/>
              <a:t>Background</a:t>
            </a:r>
            <a:endParaRPr lang="en-US" dirty="0"/>
          </a:p>
        </p:txBody>
      </p:sp>
      <p:sp>
        <p:nvSpPr>
          <p:cNvPr id="4" name="Slide Number Placeholder 3"/>
          <p:cNvSpPr>
            <a:spLocks noGrp="1"/>
          </p:cNvSpPr>
          <p:nvPr>
            <p:ph type="sldNum" sz="quarter" idx="10"/>
          </p:nvPr>
        </p:nvSpPr>
        <p:spPr/>
        <p:txBody>
          <a:bodyPr/>
          <a:lstStyle/>
          <a:p>
            <a:pPr>
              <a:defRPr/>
            </a:pPr>
            <a:fld id="{B16A2DAC-5110-48F0-93B6-78A769844E1D}" type="slidenum">
              <a:rPr lang="en-GB" altLang="en-GB" smtClean="0"/>
              <a:pPr>
                <a:defRPr/>
              </a:pPr>
              <a:t>3</a:t>
            </a:fld>
            <a:endParaRPr lang="en-GB" alt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75" y="341942"/>
            <a:ext cx="9266237" cy="714375"/>
          </a:xfrm>
        </p:spPr>
        <p:txBody>
          <a:bodyPr vert="horz" lIns="101901" tIns="50950" rIns="101901" bIns="50950" rtlCol="0" anchor="ctr">
            <a:normAutofit/>
          </a:bodyPr>
          <a:lstStyle/>
          <a:p>
            <a:r>
              <a:rPr lang="en-US" sz="3200" dirty="0" smtClean="0">
                <a:solidFill>
                  <a:srgbClr val="002776"/>
                </a:solidFill>
              </a:rPr>
              <a:t>Background: Status of IFRS Usage</a:t>
            </a:r>
            <a:endParaRPr lang="en-US" sz="3200" dirty="0">
              <a:solidFill>
                <a:srgbClr val="002776"/>
              </a:solidFill>
            </a:endParaRPr>
          </a:p>
        </p:txBody>
      </p:sp>
      <p:sp>
        <p:nvSpPr>
          <p:cNvPr id="3" name="Content Placeholder 2"/>
          <p:cNvSpPr>
            <a:spLocks noGrp="1"/>
          </p:cNvSpPr>
          <p:nvPr>
            <p:ph idx="1"/>
          </p:nvPr>
        </p:nvSpPr>
        <p:spPr>
          <a:xfrm>
            <a:off x="381000" y="1544621"/>
            <a:ext cx="9277350" cy="5522929"/>
          </a:xfrm>
          <a:ln>
            <a:solidFill>
              <a:srgbClr val="00A1DE"/>
            </a:solidFill>
          </a:ln>
        </p:spPr>
        <p:txBody>
          <a:bodyPr>
            <a:normAutofit/>
          </a:bodyPr>
          <a:lstStyle/>
          <a:p>
            <a:pPr marL="381000" indent="-266700"/>
            <a:endParaRPr lang="en-US" sz="300" dirty="0" smtClean="0"/>
          </a:p>
          <a:p>
            <a:pPr marL="381000" indent="-266700"/>
            <a:r>
              <a:rPr lang="en-US" sz="3000" dirty="0" smtClean="0"/>
              <a:t>Required of public companies in 100+ countries</a:t>
            </a:r>
          </a:p>
          <a:p>
            <a:pPr marL="800100" lvl="1" indent="-342900"/>
            <a:r>
              <a:rPr lang="en-US" sz="3000" dirty="0" smtClean="0"/>
              <a:t>Used by more than 40% of the global Fortune 500</a:t>
            </a:r>
          </a:p>
          <a:p>
            <a:pPr marL="800100" lvl="1" indent="-342900"/>
            <a:r>
              <a:rPr lang="en-US" sz="3000" dirty="0" smtClean="0"/>
              <a:t>More coming on-line 2011 through 2012 including </a:t>
            </a:r>
          </a:p>
          <a:p>
            <a:pPr marL="1143000" lvl="2" indent="-400050"/>
            <a:r>
              <a:rPr lang="en-US" sz="3000" dirty="0" smtClean="0"/>
              <a:t>Argentina, Mexico, India, Korea</a:t>
            </a:r>
          </a:p>
          <a:p>
            <a:pPr marL="381000" indent="-209550"/>
            <a:r>
              <a:rPr lang="en-US" sz="3000" dirty="0" smtClean="0"/>
              <a:t>IFRS for SMEs</a:t>
            </a:r>
          </a:p>
          <a:p>
            <a:pPr marL="457200" lvl="1" indent="285750"/>
            <a:r>
              <a:rPr lang="en-US" sz="3000" dirty="0" smtClean="0"/>
              <a:t>Starting to see interest from private entities</a:t>
            </a:r>
            <a:endParaRPr lang="en-US" sz="3000" dirty="0" smtClean="0">
              <a:solidFill>
                <a:srgbClr val="FF0000"/>
              </a:solidFill>
            </a:endParaRPr>
          </a:p>
          <a:p>
            <a:pPr marL="457200" lvl="1" indent="285750"/>
            <a:r>
              <a:rPr lang="en-US" sz="3000" dirty="0" smtClean="0"/>
              <a:t>Basis for statutory reporting in some countries</a:t>
            </a:r>
          </a:p>
          <a:p>
            <a:pPr lvl="2">
              <a:buNone/>
            </a:pPr>
            <a:endParaRPr lang="en-US" dirty="0" smtClean="0"/>
          </a:p>
          <a:p>
            <a:endParaRPr lang="en-US" dirty="0" smtClean="0"/>
          </a:p>
          <a:p>
            <a:endParaRPr lang="en-US" dirty="0" smtClean="0"/>
          </a:p>
          <a:p>
            <a:endParaRPr lang="en-US" dirty="0"/>
          </a:p>
        </p:txBody>
      </p:sp>
      <p:sp>
        <p:nvSpPr>
          <p:cNvPr id="4" name="TextBox 4"/>
          <p:cNvSpPr txBox="1">
            <a:spLocks noChangeArrowheads="1"/>
          </p:cNvSpPr>
          <p:nvPr/>
        </p:nvSpPr>
        <p:spPr bwMode="auto">
          <a:xfrm>
            <a:off x="384177" y="1071217"/>
            <a:ext cx="9274969" cy="477670"/>
          </a:xfrm>
          <a:prstGeom prst="rect">
            <a:avLst/>
          </a:prstGeom>
          <a:solidFill>
            <a:srgbClr val="00A1DE"/>
          </a:solidFill>
          <a:ln w="9525">
            <a:solidFill>
              <a:srgbClr val="00A1DE"/>
            </a:solidFill>
            <a:miter lim="800000"/>
            <a:headEnd/>
            <a:tailEnd/>
          </a:ln>
        </p:spPr>
        <p:txBody>
          <a:bodyPr wrap="square" lIns="91418" tIns="45708" rIns="91418" bIns="45708">
            <a:spAutoFit/>
          </a:bodyPr>
          <a:lstStyle/>
          <a:p>
            <a:r>
              <a:rPr lang="en-US" sz="2400" b="1" dirty="0" smtClean="0">
                <a:solidFill>
                  <a:schemeClr val="bg1"/>
                </a:solidFill>
              </a:rPr>
              <a:t>IFRS is widely spread across the globe</a:t>
            </a:r>
            <a:endParaRPr lang="en-US" sz="2400" b="1" dirty="0">
              <a:solidFill>
                <a:schemeClr val="bg1"/>
              </a:solidFill>
            </a:endParaRPr>
          </a:p>
        </p:txBody>
      </p:sp>
      <p:sp>
        <p:nvSpPr>
          <p:cNvPr id="5" name="Slide Number Placeholder 4"/>
          <p:cNvSpPr>
            <a:spLocks noGrp="1"/>
          </p:cNvSpPr>
          <p:nvPr>
            <p:ph type="sldNum" sz="quarter" idx="11"/>
          </p:nvPr>
        </p:nvSpPr>
        <p:spPr/>
        <p:txBody>
          <a:bodyPr/>
          <a:lstStyle/>
          <a:p>
            <a:pPr>
              <a:defRPr/>
            </a:pPr>
            <a:fld id="{B16A2DAC-5110-48F0-93B6-78A769844E1D}" type="slidenum">
              <a:rPr lang="en-GB" altLang="en-GB" smtClean="0"/>
              <a:pPr>
                <a:defRPr/>
              </a:pPr>
              <a:t>4</a:t>
            </a:fld>
            <a:endParaRPr lang="en-GB" alt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Transition in the US</a:t>
            </a:r>
            <a:endParaRPr lang="en-US" sz="3200" dirty="0"/>
          </a:p>
        </p:txBody>
      </p:sp>
      <p:sp>
        <p:nvSpPr>
          <p:cNvPr id="3" name="Content Placeholder 2"/>
          <p:cNvSpPr>
            <a:spLocks noGrp="1"/>
          </p:cNvSpPr>
          <p:nvPr>
            <p:ph idx="1"/>
          </p:nvPr>
        </p:nvSpPr>
        <p:spPr>
          <a:xfrm>
            <a:off x="446088" y="1425575"/>
            <a:ext cx="9165745" cy="5916612"/>
          </a:xfrm>
          <a:ln>
            <a:solidFill>
              <a:srgbClr val="00A1DE"/>
            </a:solidFill>
          </a:ln>
        </p:spPr>
        <p:txBody>
          <a:bodyPr/>
          <a:lstStyle/>
          <a:p>
            <a:pPr marL="571500" indent="-400050">
              <a:buFont typeface="Arial" pitchFamily="34" charset="0"/>
              <a:buChar char="•"/>
            </a:pPr>
            <a:r>
              <a:rPr lang="en-US" sz="3200" dirty="0" smtClean="0"/>
              <a:t>SEC issued a statement in February 2010 </a:t>
            </a:r>
          </a:p>
          <a:p>
            <a:pPr marL="914400" lvl="3" indent="-342900">
              <a:buFont typeface="Arial" pitchFamily="34" charset="0"/>
              <a:buChar char="−"/>
            </a:pPr>
            <a:r>
              <a:rPr lang="en-US" sz="2800" dirty="0" smtClean="0"/>
              <a:t>Supports one set of global accounting standards </a:t>
            </a:r>
          </a:p>
          <a:p>
            <a:pPr marL="914400" lvl="3" indent="-342900">
              <a:buFont typeface="Arial" pitchFamily="34" charset="0"/>
              <a:buChar char="−"/>
            </a:pPr>
            <a:r>
              <a:rPr lang="en-US" sz="2800" dirty="0" smtClean="0"/>
              <a:t>IFRS is best positioned</a:t>
            </a:r>
          </a:p>
          <a:p>
            <a:pPr marL="914400" lvl="3" indent="-342900">
              <a:buFont typeface="Arial" pitchFamily="34" charset="0"/>
              <a:buChar char="−"/>
            </a:pPr>
            <a:r>
              <a:rPr lang="en-US" sz="2800" dirty="0" smtClean="0"/>
              <a:t>Initiated a “Work Plan”</a:t>
            </a:r>
          </a:p>
          <a:p>
            <a:pPr marL="914400" lvl="3" indent="-342900">
              <a:buFont typeface="Arial" pitchFamily="34" charset="0"/>
              <a:buChar char="−"/>
            </a:pPr>
            <a:r>
              <a:rPr lang="en-US" sz="2800" dirty="0" smtClean="0"/>
              <a:t>Staff Paper issued May 26, 2011</a:t>
            </a:r>
          </a:p>
          <a:p>
            <a:pPr marL="1254125" lvl="4" indent="-339725">
              <a:buFont typeface="Courier New" pitchFamily="49" charset="0"/>
              <a:buChar char="o"/>
            </a:pPr>
            <a:r>
              <a:rPr lang="en-US" sz="2800" dirty="0" smtClean="0"/>
              <a:t>Possible IFRS “incorporation” over 5 to 7 years </a:t>
            </a:r>
          </a:p>
          <a:p>
            <a:pPr marL="1254125" lvl="4" indent="-339725">
              <a:buFont typeface="Courier New" pitchFamily="49" charset="0"/>
              <a:buChar char="o"/>
            </a:pPr>
            <a:r>
              <a:rPr lang="en-US" sz="2800" dirty="0" smtClean="0"/>
              <a:t>Possible earlier option to adopt</a:t>
            </a:r>
          </a:p>
          <a:p>
            <a:pPr marL="914400" lvl="3" indent="-339725">
              <a:buFont typeface="Arial" pitchFamily="34" charset="0"/>
              <a:buChar char="‒"/>
            </a:pPr>
            <a:r>
              <a:rPr lang="en-US" sz="2800" dirty="0" smtClean="0"/>
              <a:t>On track to make decision later this year</a:t>
            </a:r>
          </a:p>
          <a:p>
            <a:pPr marL="571500" indent="-400050">
              <a:buFont typeface="Arial" pitchFamily="34" charset="0"/>
              <a:buChar char="•"/>
            </a:pPr>
            <a:r>
              <a:rPr lang="en-US" sz="3200" dirty="0" smtClean="0"/>
              <a:t>Japan may decide based on SEC’s decision</a:t>
            </a:r>
          </a:p>
          <a:p>
            <a:pPr marL="571500" indent="-400050">
              <a:buFont typeface="Arial" pitchFamily="34" charset="0"/>
              <a:buChar char="•"/>
            </a:pPr>
            <a:r>
              <a:rPr lang="en-US" sz="3200" b="1" dirty="0" smtClean="0">
                <a:solidFill>
                  <a:srgbClr val="7BCE6C"/>
                </a:solidFill>
              </a:rPr>
              <a:t>Non-US companies that file with the SEC are already permitted to use IFRS</a:t>
            </a:r>
            <a:endParaRPr lang="en-US" sz="2800" b="1" dirty="0" smtClean="0">
              <a:solidFill>
                <a:srgbClr val="7BCE6C"/>
              </a:solidFill>
            </a:endParaRPr>
          </a:p>
        </p:txBody>
      </p:sp>
      <p:sp>
        <p:nvSpPr>
          <p:cNvPr id="4" name="Slide Number Placeholder 3"/>
          <p:cNvSpPr>
            <a:spLocks noGrp="1"/>
          </p:cNvSpPr>
          <p:nvPr>
            <p:ph type="sldNum" sz="quarter" idx="11"/>
          </p:nvPr>
        </p:nvSpPr>
        <p:spPr/>
        <p:txBody>
          <a:bodyPr/>
          <a:lstStyle/>
          <a:p>
            <a:pPr>
              <a:defRPr/>
            </a:pPr>
            <a:fld id="{B16A2DAC-5110-48F0-93B6-78A769844E1D}" type="slidenum">
              <a:rPr lang="en-GB" altLang="en-GB" smtClean="0"/>
              <a:pPr>
                <a:defRPr/>
              </a:pPr>
              <a:t>5</a:t>
            </a:fld>
            <a:endParaRPr lang="en-GB" altLang="en-GB" dirty="0"/>
          </a:p>
        </p:txBody>
      </p:sp>
      <p:sp>
        <p:nvSpPr>
          <p:cNvPr id="5" name="TextBox 4"/>
          <p:cNvSpPr txBox="1">
            <a:spLocks noChangeArrowheads="1"/>
          </p:cNvSpPr>
          <p:nvPr/>
        </p:nvSpPr>
        <p:spPr bwMode="auto">
          <a:xfrm>
            <a:off x="422277" y="926148"/>
            <a:ext cx="9274969" cy="477670"/>
          </a:xfrm>
          <a:prstGeom prst="rect">
            <a:avLst/>
          </a:prstGeom>
          <a:solidFill>
            <a:srgbClr val="00A1DE"/>
          </a:solidFill>
          <a:ln w="9525">
            <a:solidFill>
              <a:srgbClr val="00A1DE"/>
            </a:solidFill>
            <a:miter lim="800000"/>
            <a:headEnd/>
            <a:tailEnd/>
          </a:ln>
        </p:spPr>
        <p:txBody>
          <a:bodyPr wrap="square" lIns="91418" tIns="45708" rIns="91418" bIns="45708">
            <a:spAutoFit/>
          </a:bodyPr>
          <a:lstStyle/>
          <a:p>
            <a:r>
              <a:rPr lang="en-US" sz="2400" b="1" dirty="0" smtClean="0">
                <a:solidFill>
                  <a:schemeClr val="bg1"/>
                </a:solidFill>
              </a:rPr>
              <a:t>Current Landscape</a:t>
            </a:r>
            <a:endParaRPr lang="en-US" sz="2400" b="1"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470" y="320677"/>
            <a:ext cx="9266237" cy="714375"/>
          </a:xfrm>
        </p:spPr>
        <p:txBody>
          <a:bodyPr vert="horz" lIns="101901" tIns="50950" rIns="101901" bIns="50950" rtlCol="0" anchor="ctr">
            <a:normAutofit/>
          </a:bodyPr>
          <a:lstStyle/>
          <a:p>
            <a:r>
              <a:rPr lang="en-US" sz="3200" dirty="0" smtClean="0">
                <a:solidFill>
                  <a:srgbClr val="002776"/>
                </a:solidFill>
              </a:rPr>
              <a:t>Background: IFRS Overview</a:t>
            </a:r>
            <a:endParaRPr lang="en-US" sz="3200" dirty="0">
              <a:solidFill>
                <a:srgbClr val="002776"/>
              </a:solidFill>
            </a:endParaRPr>
          </a:p>
        </p:txBody>
      </p:sp>
      <p:sp>
        <p:nvSpPr>
          <p:cNvPr id="3" name="Content Placeholder 2"/>
          <p:cNvSpPr>
            <a:spLocks noGrp="1"/>
          </p:cNvSpPr>
          <p:nvPr>
            <p:ph idx="1"/>
          </p:nvPr>
        </p:nvSpPr>
        <p:spPr>
          <a:xfrm>
            <a:off x="380999" y="1544621"/>
            <a:ext cx="9400953" cy="5770579"/>
          </a:xfrm>
          <a:noFill/>
          <a:ln>
            <a:solidFill>
              <a:srgbClr val="00A1DE"/>
            </a:solidFill>
          </a:ln>
          <a:scene3d>
            <a:camera prst="orthographicFront"/>
            <a:lightRig rig="threePt" dir="t"/>
          </a:scene3d>
          <a:sp3d prstMaterial="matte"/>
        </p:spPr>
        <p:txBody>
          <a:bodyPr>
            <a:normAutofit/>
          </a:bodyPr>
          <a:lstStyle/>
          <a:p>
            <a:pPr marL="381000" indent="-266700">
              <a:buFont typeface="Arial" pitchFamily="34" charset="0"/>
              <a:buChar char="•"/>
            </a:pPr>
            <a:endParaRPr lang="en-US" sz="1400" dirty="0" smtClean="0"/>
          </a:p>
          <a:p>
            <a:pPr lvl="2">
              <a:spcBef>
                <a:spcPts val="300"/>
              </a:spcBef>
              <a:buFont typeface="Arial" pitchFamily="34" charset="0"/>
              <a:buChar char="•"/>
            </a:pPr>
            <a:r>
              <a:rPr lang="en-US" sz="2400" dirty="0" smtClean="0"/>
              <a:t>Principles-based approach that places </a:t>
            </a:r>
            <a:r>
              <a:rPr lang="en-US" sz="2400" b="1" dirty="0" smtClean="0"/>
              <a:t>greater emphasis on interpretation</a:t>
            </a:r>
            <a:r>
              <a:rPr lang="en-US" sz="2400" dirty="0" smtClean="0"/>
              <a:t> and application of principles, with a particular focus on the spirit of the principle being applied </a:t>
            </a:r>
            <a:br>
              <a:rPr lang="en-US" sz="2400" dirty="0" smtClean="0"/>
            </a:br>
            <a:endParaRPr lang="en-US" sz="1400" dirty="0" smtClean="0"/>
          </a:p>
          <a:p>
            <a:pPr lvl="2">
              <a:spcBef>
                <a:spcPts val="300"/>
              </a:spcBef>
              <a:buFont typeface="Arial" pitchFamily="34" charset="0"/>
              <a:buChar char="•"/>
            </a:pPr>
            <a:r>
              <a:rPr lang="en-US" sz="2400" dirty="0" smtClean="0"/>
              <a:t>The standards necessitate the assessment of the </a:t>
            </a:r>
            <a:r>
              <a:rPr lang="en-US" sz="2400" b="1" dirty="0" smtClean="0"/>
              <a:t>substance</a:t>
            </a:r>
            <a:r>
              <a:rPr lang="en-US" sz="2400" dirty="0" smtClean="0"/>
              <a:t> of transactions and an evaluation of whether the accounting presentation reflects the </a:t>
            </a:r>
            <a:r>
              <a:rPr lang="en-US" sz="2400" b="1" dirty="0" smtClean="0"/>
              <a:t>economic reality</a:t>
            </a:r>
            <a:br>
              <a:rPr lang="en-US" sz="2400" b="1" dirty="0" smtClean="0"/>
            </a:br>
            <a:endParaRPr lang="en-US" sz="1400" b="1" dirty="0" smtClean="0"/>
          </a:p>
          <a:p>
            <a:pPr lvl="2">
              <a:spcBef>
                <a:spcPts val="300"/>
              </a:spcBef>
              <a:buFont typeface="Arial" pitchFamily="34" charset="0"/>
              <a:buChar char="•"/>
            </a:pPr>
            <a:r>
              <a:rPr lang="en-US" sz="2400" dirty="0" smtClean="0"/>
              <a:t>Focus on the need for </a:t>
            </a:r>
            <a:r>
              <a:rPr lang="en-US" sz="2400" b="1" dirty="0" smtClean="0"/>
              <a:t>professional judgment</a:t>
            </a:r>
            <a:r>
              <a:rPr lang="en-US" sz="2400" dirty="0" smtClean="0"/>
              <a:t> in arriving at accounting conclusions</a:t>
            </a:r>
            <a:br>
              <a:rPr lang="en-US" sz="2400" dirty="0" smtClean="0"/>
            </a:br>
            <a:endParaRPr lang="en-US" sz="1400" dirty="0" smtClean="0"/>
          </a:p>
          <a:p>
            <a:pPr lvl="2">
              <a:spcBef>
                <a:spcPts val="300"/>
              </a:spcBef>
              <a:buFont typeface="Arial" pitchFamily="34" charset="0"/>
              <a:buChar char="•"/>
            </a:pPr>
            <a:r>
              <a:rPr lang="en-US" sz="2400" dirty="0" smtClean="0"/>
              <a:t>Greater use of </a:t>
            </a:r>
            <a:r>
              <a:rPr lang="en-US" sz="2400" b="1" dirty="0" smtClean="0"/>
              <a:t>fair value</a:t>
            </a:r>
            <a:r>
              <a:rPr lang="en-US" sz="2400" dirty="0" smtClean="0"/>
              <a:t> as a measurement basis placing emphasis on obtaining reliable measurements</a:t>
            </a:r>
            <a:br>
              <a:rPr lang="en-US" sz="2400" dirty="0" smtClean="0"/>
            </a:br>
            <a:endParaRPr lang="en-US" sz="1400" dirty="0" smtClean="0"/>
          </a:p>
          <a:p>
            <a:pPr lvl="2">
              <a:spcBef>
                <a:spcPts val="300"/>
              </a:spcBef>
              <a:buFont typeface="Arial" pitchFamily="34" charset="0"/>
              <a:buChar char="•"/>
            </a:pPr>
            <a:r>
              <a:rPr lang="en-US" sz="2400" dirty="0" smtClean="0"/>
              <a:t>More extensive </a:t>
            </a:r>
            <a:r>
              <a:rPr lang="en-US" sz="2400" b="1" dirty="0" smtClean="0"/>
              <a:t>disclosure</a:t>
            </a:r>
            <a:r>
              <a:rPr lang="en-US" sz="2400" dirty="0" smtClean="0"/>
              <a:t> requirements</a:t>
            </a:r>
            <a:endParaRPr lang="en-US" sz="2400" dirty="0" smtClean="0">
              <a:cs typeface="Arial" charset="0"/>
            </a:endParaRPr>
          </a:p>
          <a:p>
            <a:pPr lvl="2"/>
            <a:endParaRPr lang="en-US" dirty="0" smtClean="0"/>
          </a:p>
          <a:p>
            <a:endParaRPr lang="en-US" dirty="0" smtClean="0"/>
          </a:p>
          <a:p>
            <a:endParaRPr lang="en-US" dirty="0" smtClean="0"/>
          </a:p>
          <a:p>
            <a:endParaRPr lang="en-US" dirty="0"/>
          </a:p>
        </p:txBody>
      </p:sp>
      <p:sp>
        <p:nvSpPr>
          <p:cNvPr id="4" name="TextBox 4"/>
          <p:cNvSpPr txBox="1">
            <a:spLocks noChangeArrowheads="1"/>
          </p:cNvSpPr>
          <p:nvPr/>
        </p:nvSpPr>
        <p:spPr bwMode="auto">
          <a:xfrm>
            <a:off x="362912" y="1071218"/>
            <a:ext cx="9419041" cy="461641"/>
          </a:xfrm>
          <a:prstGeom prst="rect">
            <a:avLst/>
          </a:prstGeom>
          <a:solidFill>
            <a:srgbClr val="00A1DE"/>
          </a:solidFill>
          <a:ln w="9525">
            <a:solidFill>
              <a:srgbClr val="00A1DE"/>
            </a:solidFill>
            <a:miter lim="800000"/>
            <a:headEnd/>
            <a:tailEnd/>
          </a:ln>
        </p:spPr>
        <p:txBody>
          <a:bodyPr wrap="square" lIns="91418" tIns="45708" rIns="91418" bIns="45708">
            <a:spAutoFit/>
          </a:bodyPr>
          <a:lstStyle/>
          <a:p>
            <a:pPr marL="455613" lvl="1" indent="-455613">
              <a:spcBef>
                <a:spcPts val="300"/>
              </a:spcBef>
              <a:spcAft>
                <a:spcPts val="300"/>
              </a:spcAft>
            </a:pPr>
            <a:r>
              <a:rPr lang="en-US" sz="2400" b="1" dirty="0" smtClean="0">
                <a:solidFill>
                  <a:schemeClr val="bg1"/>
                </a:solidFill>
              </a:rPr>
              <a:t>Key characteristics of IFRS</a:t>
            </a:r>
          </a:p>
        </p:txBody>
      </p:sp>
      <p:sp>
        <p:nvSpPr>
          <p:cNvPr id="5" name="Slide Number Placeholder 4"/>
          <p:cNvSpPr>
            <a:spLocks noGrp="1"/>
          </p:cNvSpPr>
          <p:nvPr>
            <p:ph type="sldNum" sz="quarter" idx="11"/>
          </p:nvPr>
        </p:nvSpPr>
        <p:spPr/>
        <p:txBody>
          <a:bodyPr/>
          <a:lstStyle/>
          <a:p>
            <a:pPr>
              <a:defRPr/>
            </a:pPr>
            <a:fld id="{B16A2DAC-5110-48F0-93B6-78A769844E1D}" type="slidenum">
              <a:rPr lang="en-GB" altLang="en-GB" smtClean="0"/>
              <a:pPr>
                <a:defRPr/>
              </a:pPr>
              <a:t>6</a:t>
            </a:fld>
            <a:endParaRPr lang="en-GB" alt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359784" y="381795"/>
            <a:ext cx="9354392" cy="533400"/>
          </a:xfrm>
        </p:spPr>
        <p:txBody>
          <a:bodyPr/>
          <a:lstStyle/>
          <a:p>
            <a:pPr>
              <a:lnSpc>
                <a:spcPct val="100000"/>
              </a:lnSpc>
            </a:pPr>
            <a:r>
              <a:rPr lang="en-US" sz="3200" dirty="0" smtClean="0"/>
              <a:t>Background: Putting principles into action</a:t>
            </a:r>
            <a:endParaRPr lang="en-US" sz="3200" dirty="0"/>
          </a:p>
        </p:txBody>
      </p:sp>
      <p:graphicFrame>
        <p:nvGraphicFramePr>
          <p:cNvPr id="12" name="Table 11"/>
          <p:cNvGraphicFramePr>
            <a:graphicFrameLocks noGrp="1"/>
          </p:cNvGraphicFramePr>
          <p:nvPr/>
        </p:nvGraphicFramePr>
        <p:xfrm>
          <a:off x="419164" y="1061116"/>
          <a:ext cx="9233883" cy="2902078"/>
        </p:xfrm>
        <a:graphic>
          <a:graphicData uri="http://schemas.openxmlformats.org/drawingml/2006/table">
            <a:tbl>
              <a:tblPr firstRow="1" bandRow="1">
                <a:effectLst>
                  <a:outerShdw blurRad="203200" dist="152400" dir="2700000" algn="tl" rotWithShape="0">
                    <a:prstClr val="black">
                      <a:alpha val="60000"/>
                    </a:prstClr>
                  </a:outerShdw>
                </a:effectLst>
                <a:tableStyleId>{5C22544A-7EE6-4342-B048-85BDC9FD1C3A}</a:tableStyleId>
              </a:tblPr>
              <a:tblGrid>
                <a:gridCol w="2668693"/>
                <a:gridCol w="6565190"/>
              </a:tblGrid>
              <a:tr h="1140185">
                <a:tc>
                  <a:txBody>
                    <a:bodyPr/>
                    <a:lstStyle/>
                    <a:p>
                      <a:pPr>
                        <a:lnSpc>
                          <a:spcPct val="100000"/>
                        </a:lnSpc>
                        <a:spcBef>
                          <a:spcPts val="600"/>
                        </a:spcBef>
                      </a:pPr>
                      <a:r>
                        <a:rPr lang="en-US" sz="1800" dirty="0" smtClean="0">
                          <a:solidFill>
                            <a:schemeClr val="bg1"/>
                          </a:solidFill>
                        </a:rPr>
                        <a:t>Transaction analysis</a:t>
                      </a:r>
                    </a:p>
                  </a:txBody>
                  <a:tcPr marL="100600" marR="100600" marT="51827" marB="518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776"/>
                    </a:solidFill>
                  </a:tcPr>
                </a:tc>
                <a:tc>
                  <a:txBody>
                    <a:bodyPr/>
                    <a:lstStyle/>
                    <a:p>
                      <a:pPr marL="173038" indent="-173038" algn="l" defTabSz="914400" rtl="0" eaLnBrk="1" latinLnBrk="0" hangingPunct="1">
                        <a:lnSpc>
                          <a:spcPct val="100000"/>
                        </a:lnSpc>
                        <a:spcBef>
                          <a:spcPts val="0"/>
                        </a:spcBef>
                        <a:buFont typeface="Wingdings" pitchFamily="2" charset="2"/>
                        <a:buChar char="§"/>
                      </a:pPr>
                      <a:r>
                        <a:rPr lang="en-US" sz="1700" b="0" kern="1200" dirty="0" smtClean="0">
                          <a:solidFill>
                            <a:srgbClr val="000066"/>
                          </a:solidFill>
                          <a:latin typeface="+mn-lt"/>
                          <a:ea typeface="+mn-ea"/>
                          <a:cs typeface="+mn-cs"/>
                        </a:rPr>
                        <a:t>New need to document processes</a:t>
                      </a:r>
                    </a:p>
                    <a:p>
                      <a:pPr marL="173038" indent="-173038" algn="l" defTabSz="914400" rtl="0" eaLnBrk="1" latinLnBrk="0" hangingPunct="1">
                        <a:lnSpc>
                          <a:spcPct val="100000"/>
                        </a:lnSpc>
                        <a:spcBef>
                          <a:spcPts val="0"/>
                        </a:spcBef>
                        <a:buFont typeface="Wingdings" pitchFamily="2" charset="2"/>
                        <a:buChar char="§"/>
                      </a:pPr>
                      <a:r>
                        <a:rPr lang="en-US" sz="1700" b="0" kern="1200" dirty="0" smtClean="0">
                          <a:solidFill>
                            <a:srgbClr val="000066"/>
                          </a:solidFill>
                          <a:latin typeface="+mn-lt"/>
                          <a:ea typeface="+mn-ea"/>
                          <a:cs typeface="+mn-cs"/>
                        </a:rPr>
                        <a:t>Economic substance is paramount—and often involves considerations beyond accounting</a:t>
                      </a:r>
                    </a:p>
                    <a:p>
                      <a:pPr marL="173038" indent="-173038" algn="l" defTabSz="914400" rtl="0" eaLnBrk="1" latinLnBrk="0" hangingPunct="1">
                        <a:lnSpc>
                          <a:spcPct val="100000"/>
                        </a:lnSpc>
                        <a:spcBef>
                          <a:spcPts val="0"/>
                        </a:spcBef>
                        <a:buFont typeface="Wingdings" pitchFamily="2" charset="2"/>
                        <a:buChar char="§"/>
                      </a:pPr>
                      <a:r>
                        <a:rPr lang="en-US" sz="1700" b="0" kern="1200" dirty="0" smtClean="0">
                          <a:solidFill>
                            <a:srgbClr val="000066"/>
                          </a:solidFill>
                          <a:latin typeface="+mn-lt"/>
                          <a:ea typeface="+mn-ea"/>
                          <a:cs typeface="+mn-cs"/>
                        </a:rPr>
                        <a:t>Documentation should be contemporaneous</a:t>
                      </a:r>
                    </a:p>
                  </a:txBody>
                  <a:tcPr marL="100600" marR="100600" marT="51827" marB="518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r>
              <a:tr h="621919">
                <a:tc>
                  <a:txBody>
                    <a:bodyPr/>
                    <a:lstStyle/>
                    <a:p>
                      <a:pPr marL="342900" marR="0" indent="-34290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rgbClr val="FFFFFF"/>
                          </a:solidFill>
                          <a:effectLst/>
                          <a:uLnTx/>
                          <a:uFillTx/>
                          <a:latin typeface="+mn-lt"/>
                          <a:ea typeface="+mn-ea"/>
                          <a:cs typeface="+mn-cs"/>
                        </a:rPr>
                        <a:t>Accounting research</a:t>
                      </a:r>
                      <a:endParaRPr lang="en-US" sz="1800" dirty="0" smtClean="0">
                        <a:solidFill>
                          <a:srgbClr val="000066"/>
                        </a:solidFill>
                      </a:endParaRPr>
                    </a:p>
                  </a:txBody>
                  <a:tcPr marL="100600" marR="100600" marT="51827" marB="518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A1DE"/>
                    </a:solidFill>
                  </a:tcPr>
                </a:tc>
                <a:tc>
                  <a:txBody>
                    <a:bodyPr/>
                    <a:lstStyle/>
                    <a:p>
                      <a:pPr marL="173038" indent="-173038" algn="l" defTabSz="914400" rtl="0" eaLnBrk="1" latinLnBrk="0" hangingPunct="1">
                        <a:lnSpc>
                          <a:spcPct val="100000"/>
                        </a:lnSpc>
                        <a:spcBef>
                          <a:spcPts val="0"/>
                        </a:spcBef>
                        <a:buFont typeface="Wingdings" pitchFamily="2" charset="2"/>
                        <a:buChar char="§"/>
                      </a:pPr>
                      <a:r>
                        <a:rPr lang="en-US" sz="1700" b="0" kern="1200" dirty="0" smtClean="0">
                          <a:solidFill>
                            <a:srgbClr val="000066"/>
                          </a:solidFill>
                          <a:latin typeface="+mn-lt"/>
                          <a:ea typeface="+mn-ea"/>
                          <a:cs typeface="+mn-cs"/>
                        </a:rPr>
                        <a:t>White papers will be needed to document the assessment</a:t>
                      </a:r>
                    </a:p>
                    <a:p>
                      <a:pPr marL="173038" indent="-173038" algn="l" defTabSz="914400" rtl="0" eaLnBrk="1" latinLnBrk="0" hangingPunct="1">
                        <a:lnSpc>
                          <a:spcPct val="100000"/>
                        </a:lnSpc>
                        <a:spcBef>
                          <a:spcPts val="0"/>
                        </a:spcBef>
                        <a:buFont typeface="Wingdings" pitchFamily="2" charset="2"/>
                        <a:buChar char="§"/>
                      </a:pPr>
                      <a:r>
                        <a:rPr lang="en-US" sz="1700" b="0" kern="1200" dirty="0" smtClean="0">
                          <a:solidFill>
                            <a:srgbClr val="000066"/>
                          </a:solidFill>
                          <a:latin typeface="+mn-lt"/>
                          <a:ea typeface="+mn-ea"/>
                          <a:cs typeface="+mn-cs"/>
                        </a:rPr>
                        <a:t>Increased sensitivity to diversity in practice</a:t>
                      </a:r>
                    </a:p>
                  </a:txBody>
                  <a:tcPr marL="100600" marR="100600" marT="51827" marB="518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r>
              <a:tr h="881052">
                <a:tc>
                  <a:txBody>
                    <a:bodyPr/>
                    <a:lstStyle/>
                    <a:p>
                      <a:pPr marL="342900" marR="0" indent="-34290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rgbClr val="FFFFFF"/>
                          </a:solidFill>
                          <a:effectLst/>
                          <a:uLnTx/>
                          <a:uFillTx/>
                          <a:latin typeface="+mn-lt"/>
                          <a:ea typeface="+mn-ea"/>
                          <a:cs typeface="+mn-cs"/>
                        </a:rPr>
                        <a:t>Decision making</a:t>
                      </a:r>
                    </a:p>
                  </a:txBody>
                  <a:tcPr marL="100600" marR="100600" marT="51827" marB="518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400"/>
                    </a:solidFill>
                  </a:tcPr>
                </a:tc>
                <a:tc>
                  <a:txBody>
                    <a:bodyPr/>
                    <a:lstStyle/>
                    <a:p>
                      <a:pPr marL="173038" indent="-173038" algn="l" defTabSz="914400" rtl="0" eaLnBrk="1" latinLnBrk="0" hangingPunct="1">
                        <a:lnSpc>
                          <a:spcPct val="100000"/>
                        </a:lnSpc>
                        <a:spcBef>
                          <a:spcPts val="0"/>
                        </a:spcBef>
                        <a:buFont typeface="Wingdings" pitchFamily="2" charset="2"/>
                        <a:buChar char="§"/>
                      </a:pPr>
                      <a:r>
                        <a:rPr lang="en-US" sz="1700" b="0" kern="1200" dirty="0" smtClean="0">
                          <a:solidFill>
                            <a:srgbClr val="000066"/>
                          </a:solidFill>
                          <a:latin typeface="+mn-lt"/>
                          <a:ea typeface="+mn-ea"/>
                          <a:cs typeface="+mn-cs"/>
                        </a:rPr>
                        <a:t>The review process should include non-accounting professionals</a:t>
                      </a:r>
                    </a:p>
                    <a:p>
                      <a:pPr marL="173038" indent="-173038" algn="l" defTabSz="914400" rtl="0" eaLnBrk="1" latinLnBrk="0" hangingPunct="1">
                        <a:lnSpc>
                          <a:spcPct val="100000"/>
                        </a:lnSpc>
                        <a:spcBef>
                          <a:spcPts val="0"/>
                        </a:spcBef>
                        <a:buFont typeface="Wingdings" pitchFamily="2" charset="2"/>
                        <a:buChar char="§"/>
                      </a:pPr>
                      <a:r>
                        <a:rPr lang="en-US" sz="1700" b="0" kern="1200" dirty="0" smtClean="0">
                          <a:solidFill>
                            <a:srgbClr val="000066"/>
                          </a:solidFill>
                          <a:latin typeface="+mn-lt"/>
                          <a:ea typeface="+mn-ea"/>
                          <a:cs typeface="+mn-cs"/>
                        </a:rPr>
                        <a:t>Increased emphasis on the appropriateness of assumptions</a:t>
                      </a:r>
                    </a:p>
                    <a:p>
                      <a:pPr marL="173038" indent="-173038" algn="l" defTabSz="914400" rtl="0" eaLnBrk="1" latinLnBrk="0" hangingPunct="1">
                        <a:lnSpc>
                          <a:spcPct val="100000"/>
                        </a:lnSpc>
                        <a:spcBef>
                          <a:spcPts val="0"/>
                        </a:spcBef>
                        <a:buFont typeface="Wingdings" pitchFamily="2" charset="2"/>
                        <a:buChar char="§"/>
                      </a:pPr>
                      <a:r>
                        <a:rPr lang="en-US" sz="1700" b="0" kern="1200" dirty="0" smtClean="0">
                          <a:solidFill>
                            <a:srgbClr val="000066"/>
                          </a:solidFill>
                          <a:latin typeface="+mn-lt"/>
                          <a:ea typeface="+mn-ea"/>
                          <a:cs typeface="+mn-cs"/>
                        </a:rPr>
                        <a:t>Increased emphasis on disclosure</a:t>
                      </a:r>
                    </a:p>
                  </a:txBody>
                  <a:tcPr marL="100600" marR="100600" marT="51827" marB="518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r>
            </a:tbl>
          </a:graphicData>
        </a:graphic>
      </p:graphicFrame>
      <p:graphicFrame>
        <p:nvGraphicFramePr>
          <p:cNvPr id="4" name="Group 80"/>
          <p:cNvGraphicFramePr>
            <a:graphicFrameLocks noGrp="1"/>
          </p:cNvGraphicFramePr>
          <p:nvPr/>
        </p:nvGraphicFramePr>
        <p:xfrm>
          <a:off x="419166" y="5044797"/>
          <a:ext cx="9223403" cy="392909"/>
        </p:xfrm>
        <a:graphic>
          <a:graphicData uri="http://schemas.openxmlformats.org/drawingml/2006/table">
            <a:tbl>
              <a:tblPr>
                <a:effectLst>
                  <a:outerShdw blurRad="203200" dist="152400" dir="2700000" algn="tl" rotWithShape="0">
                    <a:prstClr val="black">
                      <a:alpha val="60000"/>
                    </a:prstClr>
                  </a:outerShdw>
                </a:effectLst>
              </a:tblPr>
              <a:tblGrid>
                <a:gridCol w="2139495"/>
                <a:gridCol w="5061431"/>
                <a:gridCol w="2022477"/>
              </a:tblGrid>
              <a:tr h="392909">
                <a:tc>
                  <a:txBody>
                    <a:bodyPr/>
                    <a:lstStyle/>
                    <a:p>
                      <a:pPr marL="0" marR="0" lvl="0" indent="0" algn="ctr" defTabSz="914400" rtl="0" eaLnBrk="1" fontAlgn="base" latinLnBrk="0" hangingPunct="1">
                        <a:lnSpc>
                          <a:spcPct val="100000"/>
                        </a:lnSpc>
                        <a:spcBef>
                          <a:spcPct val="0"/>
                        </a:spcBef>
                        <a:spcAft>
                          <a:spcPct val="20000"/>
                        </a:spcAft>
                        <a:buClr>
                          <a:schemeClr val="tx1"/>
                        </a:buClr>
                        <a:buSzTx/>
                        <a:buFont typeface="Wingdings" pitchFamily="2" charset="2"/>
                        <a:buNone/>
                        <a:tabLst/>
                      </a:pPr>
                      <a:r>
                        <a:rPr kumimoji="0" lang="en-US" sz="1600" b="0" i="0" u="none" strike="noStrike" cap="none" normalizeH="0" baseline="0" dirty="0" smtClean="0">
                          <a:ln>
                            <a:noFill/>
                          </a:ln>
                          <a:solidFill>
                            <a:schemeClr val="bg2"/>
                          </a:solidFill>
                          <a:effectLst/>
                          <a:latin typeface="Arial" charset="0"/>
                        </a:rPr>
                        <a:t>Transaction analysis</a:t>
                      </a:r>
                    </a:p>
                  </a:txBody>
                  <a:tcPr marL="50300" marR="50300" marT="51827" marB="518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2776"/>
                    </a:solidFill>
                  </a:tcPr>
                </a:tc>
                <a:tc>
                  <a:txBody>
                    <a:bodyPr/>
                    <a:lstStyle/>
                    <a:p>
                      <a:pPr marL="173038" marR="0" lvl="0" indent="-173038" algn="ctr" defTabSz="914400" rtl="0" eaLnBrk="1" fontAlgn="base" latinLnBrk="0" hangingPunct="1">
                        <a:lnSpc>
                          <a:spcPct val="100000"/>
                        </a:lnSpc>
                        <a:spcBef>
                          <a:spcPct val="0"/>
                        </a:spcBef>
                        <a:spcAft>
                          <a:spcPct val="20000"/>
                        </a:spcAft>
                        <a:buClr>
                          <a:schemeClr val="tx1"/>
                        </a:buClr>
                        <a:buSzTx/>
                        <a:buFont typeface="Wingdings" pitchFamily="2" charset="2"/>
                        <a:buNone/>
                        <a:tabLst/>
                      </a:pPr>
                      <a:r>
                        <a:rPr kumimoji="0" lang="en-US" sz="1600" b="0" i="0" u="none" strike="noStrike" cap="none" normalizeH="0" baseline="0" dirty="0" smtClean="0">
                          <a:ln>
                            <a:noFill/>
                          </a:ln>
                          <a:solidFill>
                            <a:schemeClr val="bg2"/>
                          </a:solidFill>
                          <a:effectLst/>
                          <a:latin typeface="Arial" charset="0"/>
                        </a:rPr>
                        <a:t>Accounting research</a:t>
                      </a:r>
                    </a:p>
                  </a:txBody>
                  <a:tcPr marL="50300" marR="50300" marT="51827" marB="518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1DE"/>
                    </a:solidFill>
                  </a:tcPr>
                </a:tc>
                <a:tc>
                  <a:txBody>
                    <a:bodyPr/>
                    <a:lstStyle/>
                    <a:p>
                      <a:pPr marL="173038" marR="0" lvl="0" indent="-173038" algn="ctr" defTabSz="914400" rtl="0" eaLnBrk="1" fontAlgn="base" latinLnBrk="0" hangingPunct="1">
                        <a:lnSpc>
                          <a:spcPct val="100000"/>
                        </a:lnSpc>
                        <a:spcBef>
                          <a:spcPct val="0"/>
                        </a:spcBef>
                        <a:spcAft>
                          <a:spcPct val="20000"/>
                        </a:spcAft>
                        <a:buClr>
                          <a:schemeClr val="tx1"/>
                        </a:buClr>
                        <a:buSzTx/>
                        <a:buFont typeface="Wingdings" pitchFamily="2" charset="2"/>
                        <a:buNone/>
                        <a:tabLst/>
                      </a:pPr>
                      <a:r>
                        <a:rPr kumimoji="0" lang="en-US" sz="1600" b="0" i="0" u="none" strike="noStrike" cap="none" normalizeH="0" baseline="0" dirty="0" smtClean="0">
                          <a:ln>
                            <a:noFill/>
                          </a:ln>
                          <a:solidFill>
                            <a:schemeClr val="bg2"/>
                          </a:solidFill>
                          <a:effectLst/>
                          <a:latin typeface="Arial" charset="0"/>
                        </a:rPr>
                        <a:t>Decision making</a:t>
                      </a:r>
                    </a:p>
                  </a:txBody>
                  <a:tcPr marL="50300" marR="50300" marT="51827" marB="518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400"/>
                    </a:solidFill>
                  </a:tcPr>
                </a:tc>
              </a:tr>
            </a:tbl>
          </a:graphicData>
        </a:graphic>
      </p:graphicFrame>
      <p:graphicFrame>
        <p:nvGraphicFramePr>
          <p:cNvPr id="5" name="Group 81"/>
          <p:cNvGraphicFramePr>
            <a:graphicFrameLocks noGrp="1"/>
          </p:cNvGraphicFramePr>
          <p:nvPr/>
        </p:nvGraphicFramePr>
        <p:xfrm>
          <a:off x="408687" y="6770402"/>
          <a:ext cx="9223402" cy="393192"/>
        </p:xfrm>
        <a:graphic>
          <a:graphicData uri="http://schemas.openxmlformats.org/drawingml/2006/table">
            <a:tbl>
              <a:tblPr>
                <a:effectLst>
                  <a:outerShdw blurRad="203200" dist="152400" dir="2700000" algn="tl" rotWithShape="0">
                    <a:prstClr val="black">
                      <a:alpha val="60000"/>
                    </a:prstClr>
                  </a:outerShdw>
                </a:effectLst>
              </a:tblPr>
              <a:tblGrid>
                <a:gridCol w="3077378"/>
                <a:gridCol w="2310404"/>
                <a:gridCol w="3835620"/>
              </a:tblGrid>
              <a:tr h="393192">
                <a:tc>
                  <a:txBody>
                    <a:bodyPr/>
                    <a:lstStyle/>
                    <a:p>
                      <a:pPr marL="173038" marR="0" lvl="0" indent="-173038" algn="ctr" defTabSz="914400" rtl="0" eaLnBrk="1" fontAlgn="base" latinLnBrk="0" hangingPunct="1">
                        <a:lnSpc>
                          <a:spcPct val="100000"/>
                        </a:lnSpc>
                        <a:spcBef>
                          <a:spcPct val="0"/>
                        </a:spcBef>
                        <a:spcAft>
                          <a:spcPct val="20000"/>
                        </a:spcAft>
                        <a:buClr>
                          <a:schemeClr val="tx1"/>
                        </a:buClr>
                        <a:buSzTx/>
                        <a:buFont typeface="Wingdings" pitchFamily="2" charset="2"/>
                        <a:buNone/>
                        <a:tabLst/>
                      </a:pPr>
                      <a:r>
                        <a:rPr kumimoji="0" lang="en-US" sz="1600" b="0" i="0" u="none" strike="noStrike" kern="1200" cap="none" normalizeH="0" baseline="0" dirty="0" smtClean="0">
                          <a:ln>
                            <a:noFill/>
                          </a:ln>
                          <a:solidFill>
                            <a:schemeClr val="bg2"/>
                          </a:solidFill>
                          <a:effectLst/>
                          <a:latin typeface="Arial" charset="0"/>
                          <a:ea typeface="+mn-ea"/>
                          <a:cs typeface="+mn-cs"/>
                        </a:rPr>
                        <a:t>Transaction analysis</a:t>
                      </a:r>
                    </a:p>
                  </a:txBody>
                  <a:tcPr marL="50300" marR="50300" marT="51827" marB="518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2776"/>
                    </a:solidFill>
                  </a:tcPr>
                </a:tc>
                <a:tc>
                  <a:txBody>
                    <a:bodyPr/>
                    <a:lstStyle/>
                    <a:p>
                      <a:pPr marL="173038" marR="0" lvl="0" indent="-173038" algn="ctr" defTabSz="914400" rtl="0" eaLnBrk="1" fontAlgn="base" latinLnBrk="0" hangingPunct="1">
                        <a:lnSpc>
                          <a:spcPct val="100000"/>
                        </a:lnSpc>
                        <a:spcBef>
                          <a:spcPct val="0"/>
                        </a:spcBef>
                        <a:spcAft>
                          <a:spcPct val="20000"/>
                        </a:spcAft>
                        <a:buClr>
                          <a:schemeClr val="tx1"/>
                        </a:buClr>
                        <a:buSzTx/>
                        <a:buFont typeface="Wingdings" pitchFamily="2" charset="2"/>
                        <a:buNone/>
                        <a:tabLst/>
                      </a:pPr>
                      <a:r>
                        <a:rPr kumimoji="0" lang="en-US" sz="1600" b="0" i="0" u="none" strike="noStrike" kern="1200" cap="none" normalizeH="0" baseline="0" dirty="0" smtClean="0">
                          <a:ln>
                            <a:noFill/>
                          </a:ln>
                          <a:solidFill>
                            <a:schemeClr val="bg2"/>
                          </a:solidFill>
                          <a:effectLst/>
                          <a:latin typeface="Arial" charset="0"/>
                          <a:ea typeface="+mn-ea"/>
                          <a:cs typeface="+mn-cs"/>
                        </a:rPr>
                        <a:t>Accounting research</a:t>
                      </a:r>
                    </a:p>
                  </a:txBody>
                  <a:tcPr marL="50300" marR="50300" marT="51827" marB="518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1DE"/>
                    </a:solidFill>
                  </a:tcPr>
                </a:tc>
                <a:tc>
                  <a:txBody>
                    <a:bodyPr/>
                    <a:lstStyle/>
                    <a:p>
                      <a:pPr marL="173038" marR="0" lvl="0" indent="-173038" algn="ctr" defTabSz="914400" rtl="0" eaLnBrk="1" fontAlgn="base" latinLnBrk="0" hangingPunct="1">
                        <a:lnSpc>
                          <a:spcPct val="100000"/>
                        </a:lnSpc>
                        <a:spcBef>
                          <a:spcPct val="0"/>
                        </a:spcBef>
                        <a:spcAft>
                          <a:spcPct val="20000"/>
                        </a:spcAft>
                        <a:buClr>
                          <a:schemeClr val="tx1"/>
                        </a:buClr>
                        <a:buSzTx/>
                        <a:buFont typeface="Wingdings" pitchFamily="2" charset="2"/>
                        <a:buNone/>
                        <a:tabLst/>
                      </a:pPr>
                      <a:r>
                        <a:rPr kumimoji="0" lang="en-US" sz="1600" b="0" i="0" u="none" strike="noStrike" kern="1200" cap="none" normalizeH="0" baseline="0" dirty="0" smtClean="0">
                          <a:ln>
                            <a:noFill/>
                          </a:ln>
                          <a:solidFill>
                            <a:schemeClr val="bg2"/>
                          </a:solidFill>
                          <a:effectLst/>
                          <a:latin typeface="Arial" charset="0"/>
                          <a:ea typeface="+mn-ea"/>
                          <a:cs typeface="+mn-cs"/>
                        </a:rPr>
                        <a:t>Decision making</a:t>
                      </a:r>
                    </a:p>
                  </a:txBody>
                  <a:tcPr marL="50300" marR="50300" marT="51827" marB="518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400"/>
                    </a:solidFill>
                  </a:tcPr>
                </a:tc>
              </a:tr>
            </a:tbl>
          </a:graphicData>
        </a:graphic>
      </p:graphicFrame>
      <p:sp>
        <p:nvSpPr>
          <p:cNvPr id="6" name="Rectangle 39"/>
          <p:cNvSpPr>
            <a:spLocks noChangeArrowheads="1"/>
          </p:cNvSpPr>
          <p:nvPr/>
        </p:nvSpPr>
        <p:spPr bwMode="gray">
          <a:xfrm>
            <a:off x="408688" y="4723674"/>
            <a:ext cx="1896727" cy="272832"/>
          </a:xfrm>
          <a:prstGeom prst="rect">
            <a:avLst/>
          </a:prstGeom>
          <a:noFill/>
          <a:ln w="12700" algn="ctr">
            <a:noFill/>
            <a:miter lim="800000"/>
            <a:headEnd/>
            <a:tailEnd/>
          </a:ln>
        </p:spPr>
        <p:txBody>
          <a:bodyPr lIns="0" tIns="0" rIns="0" bIns="0" anchor="ctr">
            <a:spAutoFit/>
          </a:bodyPr>
          <a:lstStyle/>
          <a:p>
            <a:pPr eaLnBrk="0" hangingPunct="0">
              <a:lnSpc>
                <a:spcPct val="106000"/>
              </a:lnSpc>
              <a:spcBef>
                <a:spcPct val="0"/>
              </a:spcBef>
            </a:pPr>
            <a:r>
              <a:rPr lang="en-US" sz="1800" dirty="0">
                <a:solidFill>
                  <a:srgbClr val="002060"/>
                </a:solidFill>
              </a:rPr>
              <a:t>U.S. GAAP</a:t>
            </a:r>
          </a:p>
        </p:txBody>
      </p:sp>
      <p:sp>
        <p:nvSpPr>
          <p:cNvPr id="7" name="Rectangle 40"/>
          <p:cNvSpPr>
            <a:spLocks noChangeArrowheads="1"/>
          </p:cNvSpPr>
          <p:nvPr/>
        </p:nvSpPr>
        <p:spPr bwMode="gray">
          <a:xfrm>
            <a:off x="408688" y="6476274"/>
            <a:ext cx="1896727" cy="272832"/>
          </a:xfrm>
          <a:prstGeom prst="rect">
            <a:avLst/>
          </a:prstGeom>
          <a:noFill/>
          <a:ln w="12700" algn="ctr">
            <a:noFill/>
            <a:miter lim="800000"/>
            <a:headEnd/>
            <a:tailEnd/>
          </a:ln>
        </p:spPr>
        <p:txBody>
          <a:bodyPr lIns="0" tIns="0" rIns="0" bIns="0" anchor="ctr">
            <a:spAutoFit/>
          </a:bodyPr>
          <a:lstStyle/>
          <a:p>
            <a:pPr eaLnBrk="0" hangingPunct="0">
              <a:lnSpc>
                <a:spcPct val="106000"/>
              </a:lnSpc>
              <a:spcBef>
                <a:spcPct val="0"/>
              </a:spcBef>
            </a:pPr>
            <a:r>
              <a:rPr lang="en-US" sz="1800" dirty="0">
                <a:solidFill>
                  <a:srgbClr val="002060"/>
                </a:solidFill>
              </a:rPr>
              <a:t>IF</a:t>
            </a:r>
            <a:r>
              <a:rPr lang="en-US" sz="1800" dirty="0">
                <a:solidFill>
                  <a:srgbClr val="002776"/>
                </a:solidFill>
              </a:rPr>
              <a:t>RS</a:t>
            </a:r>
            <a:endParaRPr lang="en-US" dirty="0">
              <a:solidFill>
                <a:srgbClr val="002776"/>
              </a:solidFill>
            </a:endParaRPr>
          </a:p>
        </p:txBody>
      </p:sp>
      <p:sp>
        <p:nvSpPr>
          <p:cNvPr id="8" name="Slide Number Placeholder 9"/>
          <p:cNvSpPr txBox="1">
            <a:spLocks/>
          </p:cNvSpPr>
          <p:nvPr/>
        </p:nvSpPr>
        <p:spPr>
          <a:xfrm>
            <a:off x="457200" y="7429500"/>
            <a:ext cx="311150" cy="163513"/>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C64138DF-B946-4433-91E2-5FAA54B75A7F}" type="slidenum">
              <a:rPr kumimoji="0" lang="en-US" sz="1000" b="0" i="0" u="none" strike="noStrike" kern="1200" cap="none" spc="0" normalizeH="0" baseline="0" noProof="0" smtClean="0">
                <a:ln>
                  <a:noFill/>
                </a:ln>
                <a:solidFill>
                  <a:srgbClr val="002776"/>
                </a:solidFill>
                <a:effectLst/>
                <a:uLnTx/>
                <a:uFillTx/>
                <a:latin typeface="Arial" charset="0"/>
                <a:ea typeface="+mn-ea"/>
                <a:cs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7</a:t>
            </a:fld>
            <a:endParaRPr kumimoji="0" lang="en-US" sz="1000" b="0" i="0" u="none" strike="noStrike" kern="1200" cap="none" spc="0" normalizeH="0" baseline="0" noProof="0" dirty="0">
              <a:ln>
                <a:noFill/>
              </a:ln>
              <a:solidFill>
                <a:srgbClr val="002776"/>
              </a:solidFill>
              <a:effectLst/>
              <a:uLnTx/>
              <a:uFillTx/>
              <a:latin typeface="Arial" charset="0"/>
              <a:ea typeface="+mn-ea"/>
              <a:cs typeface="Arial" charset="0"/>
            </a:endParaRPr>
          </a:p>
        </p:txBody>
      </p:sp>
      <p:graphicFrame>
        <p:nvGraphicFramePr>
          <p:cNvPr id="11" name="Group 81"/>
          <p:cNvGraphicFramePr>
            <a:graphicFrameLocks noGrp="1"/>
          </p:cNvGraphicFramePr>
          <p:nvPr/>
        </p:nvGraphicFramePr>
        <p:xfrm>
          <a:off x="381794" y="5932202"/>
          <a:ext cx="5867400" cy="393192"/>
        </p:xfrm>
        <a:graphic>
          <a:graphicData uri="http://schemas.openxmlformats.org/drawingml/2006/table">
            <a:tbl>
              <a:tblPr>
                <a:effectLst>
                  <a:outerShdw blurRad="203200" dist="152400" dir="2700000" algn="tl" rotWithShape="0">
                    <a:prstClr val="black">
                      <a:alpha val="60000"/>
                    </a:prstClr>
                  </a:outerShdw>
                </a:effectLst>
              </a:tblPr>
              <a:tblGrid>
                <a:gridCol w="2209800"/>
                <a:gridCol w="2057400"/>
                <a:gridCol w="1600200"/>
              </a:tblGrid>
              <a:tr h="393192">
                <a:tc>
                  <a:txBody>
                    <a:bodyPr/>
                    <a:lstStyle/>
                    <a:p>
                      <a:pPr marL="173038" marR="0" lvl="0" indent="-173038" algn="ctr" defTabSz="914400" rtl="0" eaLnBrk="1" fontAlgn="base" latinLnBrk="0" hangingPunct="1">
                        <a:lnSpc>
                          <a:spcPct val="100000"/>
                        </a:lnSpc>
                        <a:spcBef>
                          <a:spcPct val="0"/>
                        </a:spcBef>
                        <a:spcAft>
                          <a:spcPct val="20000"/>
                        </a:spcAft>
                        <a:buClr>
                          <a:schemeClr val="tx1"/>
                        </a:buClr>
                        <a:buSzTx/>
                        <a:buFont typeface="Wingdings" pitchFamily="2" charset="2"/>
                        <a:buNone/>
                        <a:tabLst/>
                      </a:pPr>
                      <a:r>
                        <a:rPr kumimoji="0" lang="en-US" sz="1600" b="0" i="0" u="none" strike="noStrike" kern="1200" cap="none" normalizeH="0" baseline="0" dirty="0" smtClean="0">
                          <a:ln>
                            <a:noFill/>
                          </a:ln>
                          <a:solidFill>
                            <a:schemeClr val="bg2"/>
                          </a:solidFill>
                          <a:effectLst/>
                          <a:latin typeface="Arial" charset="0"/>
                          <a:ea typeface="+mn-ea"/>
                          <a:cs typeface="+mn-cs"/>
                        </a:rPr>
                        <a:t>Transaction analysis</a:t>
                      </a:r>
                    </a:p>
                  </a:txBody>
                  <a:tcPr marL="50300" marR="50300" marT="51827" marB="518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2776"/>
                    </a:solidFill>
                  </a:tcPr>
                </a:tc>
                <a:tc>
                  <a:txBody>
                    <a:bodyPr/>
                    <a:lstStyle/>
                    <a:p>
                      <a:pPr marL="173038" marR="0" lvl="0" indent="-173038" algn="ctr" defTabSz="914400" rtl="0" eaLnBrk="1" fontAlgn="base" latinLnBrk="0" hangingPunct="1">
                        <a:lnSpc>
                          <a:spcPct val="100000"/>
                        </a:lnSpc>
                        <a:spcBef>
                          <a:spcPct val="0"/>
                        </a:spcBef>
                        <a:spcAft>
                          <a:spcPct val="20000"/>
                        </a:spcAft>
                        <a:buClr>
                          <a:schemeClr val="tx1"/>
                        </a:buClr>
                        <a:buSzTx/>
                        <a:buFont typeface="Wingdings" pitchFamily="2" charset="2"/>
                        <a:buNone/>
                        <a:tabLst/>
                      </a:pPr>
                      <a:r>
                        <a:rPr kumimoji="0" lang="en-US" sz="1600" b="0" i="0" u="none" strike="noStrike" kern="1200" cap="none" normalizeH="0" baseline="0" dirty="0" smtClean="0">
                          <a:ln>
                            <a:noFill/>
                          </a:ln>
                          <a:solidFill>
                            <a:schemeClr val="bg2"/>
                          </a:solidFill>
                          <a:effectLst/>
                          <a:latin typeface="Arial" charset="0"/>
                          <a:ea typeface="+mn-ea"/>
                          <a:cs typeface="+mn-cs"/>
                        </a:rPr>
                        <a:t>Accounting research</a:t>
                      </a:r>
                    </a:p>
                  </a:txBody>
                  <a:tcPr marL="50300" marR="50300" marT="51827" marB="518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1DE"/>
                    </a:solidFill>
                  </a:tcPr>
                </a:tc>
                <a:tc>
                  <a:txBody>
                    <a:bodyPr/>
                    <a:lstStyle/>
                    <a:p>
                      <a:pPr marL="173038" marR="0" lvl="0" indent="-173038" algn="ctr" defTabSz="914400" rtl="0" eaLnBrk="1" fontAlgn="base" latinLnBrk="0" hangingPunct="1">
                        <a:lnSpc>
                          <a:spcPct val="100000"/>
                        </a:lnSpc>
                        <a:spcBef>
                          <a:spcPct val="0"/>
                        </a:spcBef>
                        <a:spcAft>
                          <a:spcPct val="20000"/>
                        </a:spcAft>
                        <a:buClr>
                          <a:schemeClr val="tx1"/>
                        </a:buClr>
                        <a:buSzTx/>
                        <a:buFont typeface="Wingdings" pitchFamily="2" charset="2"/>
                        <a:buNone/>
                        <a:tabLst/>
                      </a:pPr>
                      <a:r>
                        <a:rPr kumimoji="0" lang="en-US" sz="1600" b="0" i="0" u="none" strike="noStrike" kern="1200" cap="none" normalizeH="0" baseline="0" dirty="0" smtClean="0">
                          <a:ln>
                            <a:noFill/>
                          </a:ln>
                          <a:solidFill>
                            <a:schemeClr val="bg2"/>
                          </a:solidFill>
                          <a:effectLst/>
                          <a:latin typeface="Arial" charset="0"/>
                          <a:ea typeface="+mn-ea"/>
                          <a:cs typeface="+mn-cs"/>
                        </a:rPr>
                        <a:t>Decision making</a:t>
                      </a:r>
                    </a:p>
                  </a:txBody>
                  <a:tcPr marL="50300" marR="50300" marT="51827" marB="518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400"/>
                    </a:solidFill>
                  </a:tcPr>
                </a:tc>
              </a:tr>
            </a:tbl>
          </a:graphicData>
        </a:graphic>
      </p:graphicFrame>
      <p:sp>
        <p:nvSpPr>
          <p:cNvPr id="13" name="Rectangle 40"/>
          <p:cNvSpPr>
            <a:spLocks noChangeArrowheads="1"/>
          </p:cNvSpPr>
          <p:nvPr/>
        </p:nvSpPr>
        <p:spPr bwMode="gray">
          <a:xfrm>
            <a:off x="381795" y="5638074"/>
            <a:ext cx="1896727" cy="272832"/>
          </a:xfrm>
          <a:prstGeom prst="rect">
            <a:avLst/>
          </a:prstGeom>
          <a:noFill/>
          <a:ln w="12700" algn="ctr">
            <a:noFill/>
            <a:miter lim="800000"/>
            <a:headEnd/>
            <a:tailEnd/>
          </a:ln>
        </p:spPr>
        <p:txBody>
          <a:bodyPr lIns="0" tIns="0" rIns="0" bIns="0" anchor="ctr">
            <a:spAutoFit/>
          </a:bodyPr>
          <a:lstStyle/>
          <a:p>
            <a:pPr eaLnBrk="0" hangingPunct="0">
              <a:lnSpc>
                <a:spcPct val="106000"/>
              </a:lnSpc>
              <a:spcBef>
                <a:spcPct val="0"/>
              </a:spcBef>
            </a:pPr>
            <a:r>
              <a:rPr lang="en-US" sz="1800" dirty="0" smtClean="0">
                <a:solidFill>
                  <a:srgbClr val="002060"/>
                </a:solidFill>
              </a:rPr>
              <a:t>Other GAAPs</a:t>
            </a:r>
            <a:endParaRPr lang="en-US" dirty="0">
              <a:solidFill>
                <a:srgbClr val="002060"/>
              </a:solidFill>
            </a:endParaRPr>
          </a:p>
        </p:txBody>
      </p:sp>
      <p:sp>
        <p:nvSpPr>
          <p:cNvPr id="14" name="TextBox 13"/>
          <p:cNvSpPr txBox="1"/>
          <p:nvPr/>
        </p:nvSpPr>
        <p:spPr>
          <a:xfrm>
            <a:off x="153194" y="4111129"/>
            <a:ext cx="10059988" cy="461665"/>
          </a:xfrm>
          <a:prstGeom prst="rect">
            <a:avLst/>
          </a:prstGeom>
          <a:noFill/>
        </p:spPr>
        <p:txBody>
          <a:bodyPr wrap="square" rtlCol="0">
            <a:spAutoFit/>
          </a:bodyPr>
          <a:lstStyle/>
          <a:p>
            <a:pPr marL="203200" lvl="1" indent="-203200" defTabSz="1019175">
              <a:spcAft>
                <a:spcPts val="300"/>
              </a:spcAft>
            </a:pPr>
            <a:r>
              <a:rPr lang="en-US" sz="2400" b="1" i="1" dirty="0" smtClean="0">
                <a:solidFill>
                  <a:schemeClr val="accent2"/>
                </a:solidFill>
                <a:latin typeface="+mn-lt"/>
                <a:ea typeface="+mj-ea"/>
                <a:cs typeface="+mj-cs"/>
              </a:rPr>
              <a:t>More comparability under IFRS will impact investor expectations…</a:t>
            </a:r>
            <a:endParaRPr lang="en-US" sz="2400" b="1" i="1" dirty="0">
              <a:solidFill>
                <a:schemeClr val="accent2"/>
              </a:solidFill>
              <a:latin typeface="+mn-lt"/>
              <a:ea typeface="+mj-ea"/>
              <a:cs typeface="+mj-cs"/>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95338" y="3677435"/>
            <a:ext cx="8550275" cy="1543050"/>
          </a:xfrm>
        </p:spPr>
        <p:txBody>
          <a:bodyPr/>
          <a:lstStyle/>
          <a:p>
            <a:r>
              <a:rPr lang="en-US" dirty="0" smtClean="0"/>
              <a:t>Benefits and challenges</a:t>
            </a:r>
            <a:endParaRPr lang="en-US" dirty="0"/>
          </a:p>
        </p:txBody>
      </p:sp>
      <p:sp>
        <p:nvSpPr>
          <p:cNvPr id="4" name="Slide Number Placeholder 3"/>
          <p:cNvSpPr>
            <a:spLocks noGrp="1"/>
          </p:cNvSpPr>
          <p:nvPr>
            <p:ph type="sldNum" sz="quarter" idx="10"/>
          </p:nvPr>
        </p:nvSpPr>
        <p:spPr/>
        <p:txBody>
          <a:bodyPr/>
          <a:lstStyle/>
          <a:p>
            <a:pPr>
              <a:defRPr/>
            </a:pPr>
            <a:fld id="{B16A2DAC-5110-48F0-93B6-78A769844E1D}" type="slidenum">
              <a:rPr lang="en-GB" altLang="en-GB" smtClean="0"/>
              <a:pPr>
                <a:defRPr/>
              </a:pPr>
              <a:t>8</a:t>
            </a:fld>
            <a:endParaRPr lang="en-GB" alt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Benefits / Challenges</a:t>
            </a:r>
            <a:endParaRPr lang="en-US" sz="3200" dirty="0"/>
          </a:p>
        </p:txBody>
      </p:sp>
      <p:sp>
        <p:nvSpPr>
          <p:cNvPr id="3" name="Content Placeholder 2"/>
          <p:cNvSpPr>
            <a:spLocks noGrp="1"/>
          </p:cNvSpPr>
          <p:nvPr>
            <p:ph idx="1"/>
          </p:nvPr>
        </p:nvSpPr>
        <p:spPr>
          <a:xfrm>
            <a:off x="407988" y="1828799"/>
            <a:ext cx="9266237" cy="5380037"/>
          </a:xfrm>
          <a:ln>
            <a:solidFill>
              <a:srgbClr val="00A1DE"/>
            </a:solidFill>
          </a:ln>
        </p:spPr>
        <p:txBody>
          <a:bodyPr/>
          <a:lstStyle/>
          <a:p>
            <a:pPr marL="228600" lvl="1" indent="228600"/>
            <a:endParaRPr lang="en-US" sz="1200" dirty="0" smtClean="0"/>
          </a:p>
          <a:p>
            <a:pPr marL="228600" lvl="1" indent="228600"/>
            <a:r>
              <a:rPr lang="en-US" sz="2400" dirty="0" smtClean="0"/>
              <a:t>Technical accounting and financial reporting</a:t>
            </a:r>
          </a:p>
          <a:p>
            <a:pPr marL="228600" lvl="1" indent="228600"/>
            <a:r>
              <a:rPr lang="en-US" sz="2400" dirty="0" smtClean="0"/>
              <a:t>Process and statutory reporting</a:t>
            </a:r>
          </a:p>
          <a:p>
            <a:pPr marL="228600" lvl="1" indent="228600"/>
            <a:r>
              <a:rPr lang="en-US" sz="2400" dirty="0" smtClean="0"/>
              <a:t>Technology infrastructure</a:t>
            </a:r>
          </a:p>
          <a:p>
            <a:pPr marL="228600" lvl="1" indent="228600"/>
            <a:r>
              <a:rPr lang="en-US" sz="2400" dirty="0" smtClean="0"/>
              <a:t>Organizational</a:t>
            </a:r>
          </a:p>
          <a:p>
            <a:pPr lvl="1"/>
            <a:endParaRPr lang="en-US" dirty="0" smtClean="0"/>
          </a:p>
          <a:p>
            <a:endParaRPr lang="en-US" dirty="0"/>
          </a:p>
        </p:txBody>
      </p:sp>
      <p:sp>
        <p:nvSpPr>
          <p:cNvPr id="4" name="TextBox 4"/>
          <p:cNvSpPr txBox="1">
            <a:spLocks noChangeArrowheads="1"/>
          </p:cNvSpPr>
          <p:nvPr/>
        </p:nvSpPr>
        <p:spPr bwMode="auto">
          <a:xfrm>
            <a:off x="403227" y="956917"/>
            <a:ext cx="9274969" cy="861750"/>
          </a:xfrm>
          <a:prstGeom prst="rect">
            <a:avLst/>
          </a:prstGeom>
          <a:solidFill>
            <a:srgbClr val="00A1DE"/>
          </a:solidFill>
          <a:ln w="9525">
            <a:solidFill>
              <a:srgbClr val="00A1DE"/>
            </a:solidFill>
            <a:miter lim="800000"/>
            <a:headEnd/>
            <a:tailEnd/>
          </a:ln>
        </p:spPr>
        <p:txBody>
          <a:bodyPr wrap="square" lIns="91418" tIns="45708" rIns="91418" bIns="45708">
            <a:spAutoFit/>
          </a:bodyPr>
          <a:lstStyle/>
          <a:p>
            <a:r>
              <a:rPr lang="en-US" sz="2400" b="1" dirty="0" smtClean="0">
                <a:solidFill>
                  <a:schemeClr val="bg1"/>
                </a:solidFill>
              </a:rPr>
              <a:t>Benefits and challenges can be considered from the following different perspectives:</a:t>
            </a:r>
          </a:p>
        </p:txBody>
      </p:sp>
      <p:sp>
        <p:nvSpPr>
          <p:cNvPr id="5" name="Slide Number Placeholder 4"/>
          <p:cNvSpPr>
            <a:spLocks noGrp="1"/>
          </p:cNvSpPr>
          <p:nvPr>
            <p:ph type="sldNum" sz="quarter" idx="11"/>
          </p:nvPr>
        </p:nvSpPr>
        <p:spPr/>
        <p:txBody>
          <a:bodyPr/>
          <a:lstStyle/>
          <a:p>
            <a:pPr>
              <a:defRPr/>
            </a:pPr>
            <a:fld id="{B16A2DAC-5110-48F0-93B6-78A769844E1D}" type="slidenum">
              <a:rPr lang="en-GB" altLang="en-GB" smtClean="0"/>
              <a:pPr>
                <a:defRPr/>
              </a:pPr>
              <a:t>9</a:t>
            </a:fld>
            <a:endParaRPr lang="en-GB" altLang="en-GB"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_US60.f3JEuZyqXZ2vt_1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ANWPRsWHe0KZw1S6kqmoc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WhvfOq.n2k.fD6p.h.ka.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QuHVo.lQwESsKd3JcLccp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A032MuuHskOCAvW35BR5u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pRK7FnlpykOuau9cbHBlx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yYdIdqDxkiY1CzSfJtC9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SGDDuAxCpUiGQTflEHFbC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0WhFO.81NEueFCFtvovOm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paDhfEU7Kk.FagmILaKFd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rF168g8WcE2rTGemIrlXb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VDPgBmEipUaZZw4nFYh0D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YFFplLqK30SAXuERUTWO5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TgkRPnJOe0anIXMQ6yWwQ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pxfcwp13ak.zAfh5OxeTL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ZC5tlZ1.AUK8v9aGVErrD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gkv_CVLrcE2YkGpPSz9eo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NaBiD5c9E.tBzkLqs7Ma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33jAQ0mwl0Swq5UKmzHH4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xVHEmNjbJkKaZo_Z94E3t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oxn2WeqkU.r3tCIjT1.P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tndsD.VwL02mUBzeggNHDA"/>
</p:tagLst>
</file>

<file path=ppt/theme/theme1.xml><?xml version="1.0" encoding="utf-8"?>
<a:theme xmlns:a="http://schemas.openxmlformats.org/drawingml/2006/main" name="2007_Screen_Small_27-94x21-59_18Nov08">
  <a:themeElements>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fontScheme name="18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9_Blank">
  <a:themeElements>
    <a:clrScheme name="Custom 49">
      <a:dk1>
        <a:srgbClr val="000000"/>
      </a:dk1>
      <a:lt1>
        <a:srgbClr val="FFFFFF"/>
      </a:lt1>
      <a:dk2>
        <a:srgbClr val="002776"/>
      </a:dk2>
      <a:lt2>
        <a:srgbClr val="FFFFFF"/>
      </a:lt2>
      <a:accent1>
        <a:srgbClr val="002776"/>
      </a:accent1>
      <a:accent2>
        <a:srgbClr val="92D400"/>
      </a:accent2>
      <a:accent3>
        <a:srgbClr val="00A1DE"/>
      </a:accent3>
      <a:accent4>
        <a:srgbClr val="3C8A2E"/>
      </a:accent4>
      <a:accent5>
        <a:srgbClr val="72C7E7"/>
      </a:accent5>
      <a:accent6>
        <a:srgbClr val="C9DD03"/>
      </a:accent6>
      <a:hlink>
        <a:srgbClr val="002776"/>
      </a:hlink>
      <a:folHlink>
        <a:srgbClr val="002776"/>
      </a:folHlink>
    </a:clrScheme>
    <a:fontScheme name="19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2007_Screen_Small_27-94x21-59_18Nov08">
  <a:themeElements>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fontScheme name="18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US Consulting On-screen XS WHT_R1.5V_043008">
  <a:themeElements>
    <a:clrScheme name="US Consulting On-screen XS WHT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US Consulting On-screen XS WHT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4066B2"/>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31775" marR="0" indent="-231775" algn="l" defTabSz="914400" rtl="0" eaLnBrk="1" fontAlgn="base" latinLnBrk="0" hangingPunct="1">
          <a:lnSpc>
            <a:spcPct val="106000"/>
          </a:lnSpc>
          <a:spcBef>
            <a:spcPct val="0"/>
          </a:spcBef>
          <a:spcAft>
            <a:spcPct val="0"/>
          </a:spcAft>
          <a:buClrTx/>
          <a:buSzTx/>
          <a:buFont typeface="Wingdings 2" pitchFamily="18" charset="2"/>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4066B2"/>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31775" marR="0" indent="-231775" algn="l" defTabSz="914400" rtl="0" eaLnBrk="1" fontAlgn="base" latinLnBrk="0" hangingPunct="1">
          <a:lnSpc>
            <a:spcPct val="106000"/>
          </a:lnSpc>
          <a:spcBef>
            <a:spcPct val="0"/>
          </a:spcBef>
          <a:spcAft>
            <a:spcPct val="0"/>
          </a:spcAft>
          <a:buClrTx/>
          <a:buSzTx/>
          <a:buFont typeface="Wingdings 2" pitchFamily="18" charset="2"/>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US Consulting On-screen XS WHT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On-screen XS WHT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On-screen XS WHT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On-screen XS WHT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On-screen XS WHT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On-screen XS WHT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On-screen XS WHT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On-screen XS WHT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On-screen XS WHT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On-screen XS WHT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On-screen XS WHT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On-screen XS WHT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On-screen XS WHT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On-screen XS WHT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On-screen XS WHT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On-screen XS WHT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US Consulting On-screen XS WHT_R1.5V_043008">
  <a:themeElements>
    <a:clrScheme name="US Consulting On-screen XS WHT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US Consulting On-screen XS WHT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4066B2"/>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31775" marR="0" indent="-231775" algn="l" defTabSz="914400" rtl="0" eaLnBrk="1" fontAlgn="base" latinLnBrk="0" hangingPunct="1">
          <a:lnSpc>
            <a:spcPct val="106000"/>
          </a:lnSpc>
          <a:spcBef>
            <a:spcPct val="0"/>
          </a:spcBef>
          <a:spcAft>
            <a:spcPct val="0"/>
          </a:spcAft>
          <a:buClrTx/>
          <a:buSzTx/>
          <a:buFont typeface="Wingdings 2" pitchFamily="18" charset="2"/>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4066B2"/>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31775" marR="0" indent="-231775" algn="l" defTabSz="914400" rtl="0" eaLnBrk="1" fontAlgn="base" latinLnBrk="0" hangingPunct="1">
          <a:lnSpc>
            <a:spcPct val="106000"/>
          </a:lnSpc>
          <a:spcBef>
            <a:spcPct val="0"/>
          </a:spcBef>
          <a:spcAft>
            <a:spcPct val="0"/>
          </a:spcAft>
          <a:buClrTx/>
          <a:buSzTx/>
          <a:buFont typeface="Wingdings 2" pitchFamily="18" charset="2"/>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US Consulting On-screen XS WHT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On-screen XS WHT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On-screen XS WHT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On-screen XS WHT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On-screen XS WHT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On-screen XS WHT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On-screen XS WHT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On-screen XS WHT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On-screen XS WHT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On-screen XS WHT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On-screen XS WHT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On-screen XS WHT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On-screen XS WHT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On-screen XS WHT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On-screen XS WHT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On-screen XS WHT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US Consulting On-screen XS WHT_R1.5V_043008">
  <a:themeElements>
    <a:clrScheme name="Custom 51">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002776"/>
      </a:hlink>
      <a:folHlink>
        <a:srgbClr val="002776"/>
      </a:folHlink>
    </a:clrScheme>
    <a:fontScheme name="US Consulting On-screen XS WHT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4066B2"/>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31775" marR="0" indent="-231775" algn="l" defTabSz="914400" rtl="0" eaLnBrk="1" fontAlgn="base" latinLnBrk="0" hangingPunct="1">
          <a:lnSpc>
            <a:spcPct val="106000"/>
          </a:lnSpc>
          <a:spcBef>
            <a:spcPct val="0"/>
          </a:spcBef>
          <a:spcAft>
            <a:spcPct val="0"/>
          </a:spcAft>
          <a:buClrTx/>
          <a:buSzTx/>
          <a:buFont typeface="Wingdings 2" pitchFamily="18" charset="2"/>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4066B2"/>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31775" marR="0" indent="-231775" algn="l" defTabSz="914400" rtl="0" eaLnBrk="1" fontAlgn="base" latinLnBrk="0" hangingPunct="1">
          <a:lnSpc>
            <a:spcPct val="106000"/>
          </a:lnSpc>
          <a:spcBef>
            <a:spcPct val="0"/>
          </a:spcBef>
          <a:spcAft>
            <a:spcPct val="0"/>
          </a:spcAft>
          <a:buClrTx/>
          <a:buSzTx/>
          <a:buFont typeface="Wingdings 2" pitchFamily="18" charset="2"/>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US Consulting On-screen XS WHT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On-screen XS WHT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On-screen XS WHT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On-screen XS WHT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On-screen XS WHT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On-screen XS WHT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On-screen XS WHT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On-screen XS WHT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On-screen XS WHT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On-screen XS WHT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On-screen XS WHT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On-screen XS WHT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On-screen XS WHT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On-screen XS WHT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On-screen XS WHT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On-screen XS WHT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imesaver- PowerLibrary - 061909, NL">
  <a:themeElements>
    <a:clrScheme name="Deloitte">
      <a:dk1>
        <a:srgbClr val="000000"/>
      </a:dk1>
      <a:lt1>
        <a:srgbClr val="FFFFFF"/>
      </a:lt1>
      <a:dk2>
        <a:srgbClr val="002776"/>
      </a:dk2>
      <a:lt2>
        <a:srgbClr val="FFFFFF"/>
      </a:lt2>
      <a:accent1>
        <a:srgbClr val="002776"/>
      </a:accent1>
      <a:accent2>
        <a:srgbClr val="92D400"/>
      </a:accent2>
      <a:accent3>
        <a:srgbClr val="00A1DE"/>
      </a:accent3>
      <a:accent4>
        <a:srgbClr val="3C8A2E"/>
      </a:accent4>
      <a:accent5>
        <a:srgbClr val="72C7E7"/>
      </a:accent5>
      <a:accent6>
        <a:srgbClr val="C9DD03"/>
      </a:accent6>
      <a:hlink>
        <a:srgbClr val="00A1DE"/>
      </a:hlink>
      <a:folHlink>
        <a:srgbClr val="72C7E7"/>
      </a:folHlink>
    </a:clrScheme>
    <a:fontScheme name="19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rIns="36000" rtlCol="0">
        <a:noAutofit/>
      </a:bodyPr>
      <a:lstStyle>
        <a:defPPr>
          <a:defRPr sz="1400" dirty="0" smtClean="0">
            <a:solidFill>
              <a:schemeClr val="tx2"/>
            </a:solidFill>
          </a:defRPr>
        </a:defPPr>
      </a:lstStyle>
    </a:txDef>
  </a:objectDefaults>
  <a:extraClrSchemeLst/>
</a:theme>
</file>

<file path=ppt/theme/theme8.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loitte">
    <a:dk1>
      <a:srgbClr val="000000"/>
    </a:dk1>
    <a:lt1>
      <a:srgbClr val="FFFFFF"/>
    </a:lt1>
    <a:dk2>
      <a:srgbClr val="002776"/>
    </a:dk2>
    <a:lt2>
      <a:srgbClr val="FFFFFF"/>
    </a:lt2>
    <a:accent1>
      <a:srgbClr val="002776"/>
    </a:accent1>
    <a:accent2>
      <a:srgbClr val="92D400"/>
    </a:accent2>
    <a:accent3>
      <a:srgbClr val="00A1DE"/>
    </a:accent3>
    <a:accent4>
      <a:srgbClr val="3C8A2E"/>
    </a:accent4>
    <a:accent5>
      <a:srgbClr val="72C7E7"/>
    </a:accent5>
    <a:accent6>
      <a:srgbClr val="C9DD03"/>
    </a:accent6>
    <a:hlink>
      <a:srgbClr val="00A1DE"/>
    </a:hlink>
    <a:folHlink>
      <a:srgbClr val="72C7E7"/>
    </a:folHlink>
  </a:clrScheme>
</a:themeOverride>
</file>

<file path=docProps/app.xml><?xml version="1.0" encoding="utf-8"?>
<Properties xmlns="http://schemas.openxmlformats.org/officeDocument/2006/extended-properties" xmlns:vt="http://schemas.openxmlformats.org/officeDocument/2006/docPropsVTypes">
  <Template>2007_Screen_Small_27-94x21-59_18Nov08</Template>
  <TotalTime>17054</TotalTime>
  <Words>1894</Words>
  <Application>Microsoft Office PowerPoint</Application>
  <PresentationFormat>自定义</PresentationFormat>
  <Paragraphs>408</Paragraphs>
  <Slides>28</Slides>
  <Notes>11</Notes>
  <HiddenSlides>0</HiddenSlides>
  <MMClips>0</MMClips>
  <ScaleCrop>false</ScaleCrop>
  <HeadingPairs>
    <vt:vector size="6" baseType="variant">
      <vt:variant>
        <vt:lpstr>主题</vt:lpstr>
      </vt:variant>
      <vt:variant>
        <vt:i4>8</vt:i4>
      </vt:variant>
      <vt:variant>
        <vt:lpstr>嵌入 OLE 服务器</vt:lpstr>
      </vt:variant>
      <vt:variant>
        <vt:i4>1</vt:i4>
      </vt:variant>
      <vt:variant>
        <vt:lpstr>幻灯片标题</vt:lpstr>
      </vt:variant>
      <vt:variant>
        <vt:i4>28</vt:i4>
      </vt:variant>
    </vt:vector>
  </HeadingPairs>
  <TitlesOfParts>
    <vt:vector size="37" baseType="lpstr">
      <vt:lpstr>2007_Screen_Small_27-94x21-59_18Nov08</vt:lpstr>
      <vt:lpstr>19_Blank</vt:lpstr>
      <vt:lpstr>1_2007_Screen_Small_27-94x21-59_18Nov08</vt:lpstr>
      <vt:lpstr>1_US Consulting On-screen XS WHT_R1.5V_043008</vt:lpstr>
      <vt:lpstr>2_US Consulting On-screen XS WHT_R1.5V_043008</vt:lpstr>
      <vt:lpstr>3_US Consulting On-screen XS WHT_R1.5V_043008</vt:lpstr>
      <vt:lpstr>Timesaver- PowerLibrary - 061909, NL</vt:lpstr>
      <vt:lpstr>Default Theme</vt:lpstr>
      <vt:lpstr>think-cell Slide</vt:lpstr>
      <vt:lpstr>Practical Implications of a Transition to IFRS  Joel Osnoss</vt:lpstr>
      <vt:lpstr>PowerPoint 演示文稿</vt:lpstr>
      <vt:lpstr>Background</vt:lpstr>
      <vt:lpstr>Background: Status of IFRS Usage</vt:lpstr>
      <vt:lpstr>Transition in the US</vt:lpstr>
      <vt:lpstr>Background: IFRS Overview</vt:lpstr>
      <vt:lpstr>Background: Putting principles into action</vt:lpstr>
      <vt:lpstr>Benefits and challenges</vt:lpstr>
      <vt:lpstr>Benefits / Challenges</vt:lpstr>
      <vt:lpstr>Benefits and challenges of IFRS implementation</vt:lpstr>
      <vt:lpstr>Beyond accounting and financial reporting…</vt:lpstr>
      <vt:lpstr>Beyond accounting and financial reporting (continued)…</vt:lpstr>
      <vt:lpstr>Beyond accounting and financial reporting (continued)…</vt:lpstr>
      <vt:lpstr>The EU experience</vt:lpstr>
      <vt:lpstr>Best practices</vt:lpstr>
      <vt:lpstr>Illustrative adoption timeline </vt:lpstr>
      <vt:lpstr>Potential near-term action steps</vt:lpstr>
      <vt:lpstr>Potential near-term action steps (continued)</vt:lpstr>
      <vt:lpstr>Some High-level advice and final words</vt:lpstr>
      <vt:lpstr>Some High-Level Advice</vt:lpstr>
      <vt:lpstr>Some High-Level Advice</vt:lpstr>
      <vt:lpstr>Some High-Level Advice</vt:lpstr>
      <vt:lpstr>Some High-Level Advice</vt:lpstr>
      <vt:lpstr>Some High-Level Advice</vt:lpstr>
      <vt:lpstr>Updated IASB Work Plan</vt:lpstr>
      <vt:lpstr>Final Thoughts to Leave You With</vt:lpstr>
      <vt:lpstr>Questions?</vt:lpstr>
      <vt:lpstr>声明：</vt:lpstr>
    </vt:vector>
  </TitlesOfParts>
  <Company>Deloitte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Times New Roman 28pt, Line spacing 28pt Title 2 – Times new roman</dc:title>
  <dc:creator>Balachandran, Purnima</dc:creator>
  <cp:lastModifiedBy>Microsoft</cp:lastModifiedBy>
  <cp:revision>744</cp:revision>
  <dcterms:created xsi:type="dcterms:W3CDTF">2010-01-13T03:41:40Z</dcterms:created>
  <dcterms:modified xsi:type="dcterms:W3CDTF">2018-01-05T05:29:29Z</dcterms:modified>
</cp:coreProperties>
</file>