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5.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6.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7.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8.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1"/>
    <p:sldMasterId id="2147483896" r:id="rId2"/>
    <p:sldMasterId id="2147483900" r:id="rId3"/>
    <p:sldMasterId id="2147483902" r:id="rId4"/>
    <p:sldMasterId id="2147483904" r:id="rId5"/>
    <p:sldMasterId id="2147483905" r:id="rId6"/>
    <p:sldMasterId id="2147483906" r:id="rId7"/>
    <p:sldMasterId id="2147483907" r:id="rId8"/>
    <p:sldMasterId id="2147483985" r:id="rId9"/>
  </p:sldMasterIdLst>
  <p:notesMasterIdLst>
    <p:notesMasterId r:id="rId42"/>
  </p:notesMasterIdLst>
  <p:handoutMasterIdLst>
    <p:handoutMasterId r:id="rId43"/>
  </p:handoutMasterIdLst>
  <p:sldIdLst>
    <p:sldId id="347" r:id="rId10"/>
    <p:sldId id="350" r:id="rId11"/>
    <p:sldId id="351" r:id="rId12"/>
    <p:sldId id="305" r:id="rId13"/>
    <p:sldId id="318" r:id="rId14"/>
    <p:sldId id="313" r:id="rId15"/>
    <p:sldId id="348" r:id="rId16"/>
    <p:sldId id="339" r:id="rId17"/>
    <p:sldId id="340" r:id="rId18"/>
    <p:sldId id="349" r:id="rId19"/>
    <p:sldId id="352" r:id="rId20"/>
    <p:sldId id="355" r:id="rId21"/>
    <p:sldId id="356" r:id="rId22"/>
    <p:sldId id="357" r:id="rId23"/>
    <p:sldId id="358" r:id="rId24"/>
    <p:sldId id="359" r:id="rId25"/>
    <p:sldId id="360" r:id="rId26"/>
    <p:sldId id="361" r:id="rId27"/>
    <p:sldId id="362" r:id="rId28"/>
    <p:sldId id="363" r:id="rId29"/>
    <p:sldId id="364" r:id="rId30"/>
    <p:sldId id="365" r:id="rId31"/>
    <p:sldId id="366" r:id="rId32"/>
    <p:sldId id="367" r:id="rId33"/>
    <p:sldId id="368" r:id="rId34"/>
    <p:sldId id="369" r:id="rId35"/>
    <p:sldId id="370" r:id="rId36"/>
    <p:sldId id="371" r:id="rId37"/>
    <p:sldId id="372" r:id="rId38"/>
    <p:sldId id="354" r:id="rId39"/>
    <p:sldId id="353" r:id="rId40"/>
    <p:sldId id="373" r:id="rId41"/>
  </p:sldIdLst>
  <p:sldSz cx="10059988" cy="7773988"/>
  <p:notesSz cx="6797675" cy="9926638"/>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CE6C"/>
    <a:srgbClr val="00A1DE"/>
    <a:srgbClr val="002776"/>
    <a:srgbClr val="A4D400"/>
    <a:srgbClr val="72C7E7"/>
    <a:srgbClr val="C9DD03"/>
    <a:srgbClr val="3C8A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11" autoAdjust="0"/>
    <p:restoredTop sz="94660"/>
  </p:normalViewPr>
  <p:slideViewPr>
    <p:cSldViewPr>
      <p:cViewPr varScale="1">
        <p:scale>
          <a:sx n="57" d="100"/>
          <a:sy n="57" d="100"/>
        </p:scale>
        <p:origin x="-1536" y="-80"/>
      </p:cViewPr>
      <p:guideLst>
        <p:guide orient="horz" pos="2448"/>
        <p:guide pos="3168"/>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020" y="21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46400" cy="496888"/>
          </a:xfrm>
          <a:prstGeom prst="rect">
            <a:avLst/>
          </a:prstGeom>
          <a:noFill/>
          <a:ln w="9525">
            <a:noFill/>
            <a:miter lim="800000"/>
            <a:headEnd/>
            <a:tailEnd/>
          </a:ln>
        </p:spPr>
        <p:txBody>
          <a:bodyPr vert="horz" wrap="square" lIns="62674" tIns="31337" rIns="62674" bIns="31337" numCol="1" anchor="t" anchorCtr="0" compatLnSpc="1">
            <a:prstTxWarp prst="textNoShape">
              <a:avLst/>
            </a:prstTxWarp>
          </a:bodyPr>
          <a:lstStyle>
            <a:lvl1pPr defTabSz="627317">
              <a:defRPr sz="800"/>
            </a:lvl1pPr>
          </a:lstStyle>
          <a:p>
            <a:pPr>
              <a:defRPr/>
            </a:pPr>
            <a:endParaRPr lang="en-GB"/>
          </a:p>
        </p:txBody>
      </p:sp>
      <p:sp>
        <p:nvSpPr>
          <p:cNvPr id="3" name="Date Placeholder 2"/>
          <p:cNvSpPr>
            <a:spLocks noGrp="1"/>
          </p:cNvSpPr>
          <p:nvPr>
            <p:ph type="dt" sz="quarter" idx="1"/>
          </p:nvPr>
        </p:nvSpPr>
        <p:spPr bwMode="auto">
          <a:xfrm>
            <a:off x="3851275" y="0"/>
            <a:ext cx="2944813" cy="496888"/>
          </a:xfrm>
          <a:prstGeom prst="rect">
            <a:avLst/>
          </a:prstGeom>
          <a:noFill/>
          <a:ln w="9525">
            <a:noFill/>
            <a:miter lim="800000"/>
            <a:headEnd/>
            <a:tailEnd/>
          </a:ln>
        </p:spPr>
        <p:txBody>
          <a:bodyPr vert="horz" wrap="square" lIns="62674" tIns="31337" rIns="62674" bIns="31337" numCol="1" anchor="t" anchorCtr="0" compatLnSpc="1">
            <a:prstTxWarp prst="textNoShape">
              <a:avLst/>
            </a:prstTxWarp>
          </a:bodyPr>
          <a:lstStyle>
            <a:lvl1pPr algn="r" defTabSz="627317">
              <a:defRPr sz="800"/>
            </a:lvl1pPr>
          </a:lstStyle>
          <a:p>
            <a:pPr>
              <a:defRPr/>
            </a:pPr>
            <a:fld id="{EF0F5991-0462-4111-BDD5-8EF7CEA0A097}" type="datetimeFigureOut">
              <a:rPr lang="en-US"/>
              <a:pPr>
                <a:defRPr/>
              </a:pPr>
              <a:t>1/5/2018</a:t>
            </a:fld>
            <a:endParaRPr lang="en-GB"/>
          </a:p>
        </p:txBody>
      </p:sp>
      <p:sp>
        <p:nvSpPr>
          <p:cNvPr id="4" name="Footer Placeholder 3"/>
          <p:cNvSpPr>
            <a:spLocks noGrp="1"/>
          </p:cNvSpPr>
          <p:nvPr>
            <p:ph type="ftr" sz="quarter" idx="2"/>
          </p:nvPr>
        </p:nvSpPr>
        <p:spPr bwMode="auto">
          <a:xfrm>
            <a:off x="0" y="9428163"/>
            <a:ext cx="2946400" cy="496887"/>
          </a:xfrm>
          <a:prstGeom prst="rect">
            <a:avLst/>
          </a:prstGeom>
          <a:noFill/>
          <a:ln w="9525">
            <a:noFill/>
            <a:miter lim="800000"/>
            <a:headEnd/>
            <a:tailEnd/>
          </a:ln>
        </p:spPr>
        <p:txBody>
          <a:bodyPr vert="horz" wrap="square" lIns="62674" tIns="31337" rIns="62674" bIns="31337" numCol="1" anchor="b" anchorCtr="0" compatLnSpc="1">
            <a:prstTxWarp prst="textNoShape">
              <a:avLst/>
            </a:prstTxWarp>
          </a:bodyPr>
          <a:lstStyle>
            <a:lvl1pPr defTabSz="627317">
              <a:defRPr sz="800"/>
            </a:lvl1pPr>
          </a:lstStyle>
          <a:p>
            <a:pPr>
              <a:defRPr/>
            </a:pPr>
            <a:endParaRPr lang="en-GB"/>
          </a:p>
        </p:txBody>
      </p:sp>
      <p:sp>
        <p:nvSpPr>
          <p:cNvPr id="5" name="Slide Number Placeholder 4"/>
          <p:cNvSpPr>
            <a:spLocks noGrp="1"/>
          </p:cNvSpPr>
          <p:nvPr>
            <p:ph type="sldNum" sz="quarter" idx="3"/>
          </p:nvPr>
        </p:nvSpPr>
        <p:spPr bwMode="auto">
          <a:xfrm>
            <a:off x="3851275" y="9428163"/>
            <a:ext cx="2944813" cy="496887"/>
          </a:xfrm>
          <a:prstGeom prst="rect">
            <a:avLst/>
          </a:prstGeom>
          <a:noFill/>
          <a:ln w="9525">
            <a:noFill/>
            <a:miter lim="800000"/>
            <a:headEnd/>
            <a:tailEnd/>
          </a:ln>
        </p:spPr>
        <p:txBody>
          <a:bodyPr vert="horz" wrap="square" lIns="62674" tIns="31337" rIns="62674" bIns="31337" numCol="1" anchor="b" anchorCtr="0" compatLnSpc="1">
            <a:prstTxWarp prst="textNoShape">
              <a:avLst/>
            </a:prstTxWarp>
          </a:bodyPr>
          <a:lstStyle>
            <a:lvl1pPr algn="r" defTabSz="627317">
              <a:defRPr sz="800"/>
            </a:lvl1pPr>
          </a:lstStyle>
          <a:p>
            <a:pPr>
              <a:defRPr/>
            </a:pPr>
            <a:fld id="{9B4899B4-F126-4C7F-BE08-1440F11EC3B5}" type="slidenum">
              <a:rPr lang="en-GB"/>
              <a:pPr>
                <a:defRPr/>
              </a:pPr>
              <a:t>‹#›</a:t>
            </a:fld>
            <a:endParaRPr lang="en-GB"/>
          </a:p>
        </p:txBody>
      </p:sp>
    </p:spTree>
    <p:extLst>
      <p:ext uri="{BB962C8B-B14F-4D97-AF65-F5344CB8AC3E}">
        <p14:creationId xmlns:p14="http://schemas.microsoft.com/office/powerpoint/2010/main" val="13725954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46400" cy="496888"/>
          </a:xfrm>
          <a:prstGeom prst="rect">
            <a:avLst/>
          </a:prstGeom>
          <a:noFill/>
          <a:ln w="9525">
            <a:noFill/>
            <a:miter lim="800000"/>
            <a:headEnd/>
            <a:tailEnd/>
          </a:ln>
        </p:spPr>
        <p:txBody>
          <a:bodyPr vert="horz" wrap="square" lIns="95553" tIns="47777" rIns="95553" bIns="47777" numCol="1" anchor="t" anchorCtr="0" compatLnSpc="1">
            <a:prstTxWarp prst="textNoShape">
              <a:avLst/>
            </a:prstTxWarp>
          </a:bodyPr>
          <a:lstStyle>
            <a:lvl1pPr defTabSz="627317">
              <a:defRPr sz="1200">
                <a:latin typeface="Calibri" pitchFamily="34" charset="0"/>
              </a:defRPr>
            </a:lvl1pPr>
          </a:lstStyle>
          <a:p>
            <a:pPr>
              <a:defRPr/>
            </a:pPr>
            <a:endParaRPr lang="en-GB"/>
          </a:p>
        </p:txBody>
      </p:sp>
      <p:sp>
        <p:nvSpPr>
          <p:cNvPr id="3" name="Date Placeholder 2"/>
          <p:cNvSpPr>
            <a:spLocks noGrp="1"/>
          </p:cNvSpPr>
          <p:nvPr>
            <p:ph type="dt" idx="1"/>
          </p:nvPr>
        </p:nvSpPr>
        <p:spPr bwMode="auto">
          <a:xfrm>
            <a:off x="3851275" y="0"/>
            <a:ext cx="2944813" cy="496888"/>
          </a:xfrm>
          <a:prstGeom prst="rect">
            <a:avLst/>
          </a:prstGeom>
          <a:noFill/>
          <a:ln w="9525">
            <a:noFill/>
            <a:miter lim="800000"/>
            <a:headEnd/>
            <a:tailEnd/>
          </a:ln>
        </p:spPr>
        <p:txBody>
          <a:bodyPr vert="horz" wrap="square" lIns="95553" tIns="47777" rIns="95553" bIns="47777" numCol="1" anchor="t" anchorCtr="0" compatLnSpc="1">
            <a:prstTxWarp prst="textNoShape">
              <a:avLst/>
            </a:prstTxWarp>
          </a:bodyPr>
          <a:lstStyle>
            <a:lvl1pPr algn="r" defTabSz="627317">
              <a:defRPr sz="1200">
                <a:latin typeface="Calibri" pitchFamily="34" charset="0"/>
              </a:defRPr>
            </a:lvl1pPr>
          </a:lstStyle>
          <a:p>
            <a:pPr>
              <a:defRPr/>
            </a:pPr>
            <a:fld id="{EED43CF0-88B4-462B-8DA0-5D9BC2851968}" type="datetimeFigureOut">
              <a:rPr lang="en-US"/>
              <a:pPr>
                <a:defRPr/>
              </a:pPr>
              <a:t>1/5/2018</a:t>
            </a:fld>
            <a:endParaRPr lang="en-GB"/>
          </a:p>
        </p:txBody>
      </p:sp>
      <p:sp>
        <p:nvSpPr>
          <p:cNvPr id="4" name="Slide Image Placeholder 3"/>
          <p:cNvSpPr>
            <a:spLocks noGrp="1" noRot="1" noChangeAspect="1"/>
          </p:cNvSpPr>
          <p:nvPr>
            <p:ph type="sldImg" idx="2"/>
          </p:nvPr>
        </p:nvSpPr>
        <p:spPr>
          <a:xfrm>
            <a:off x="992188" y="744538"/>
            <a:ext cx="4814887" cy="3722687"/>
          </a:xfrm>
          <a:prstGeom prst="rect">
            <a:avLst/>
          </a:prstGeom>
          <a:noFill/>
          <a:ln w="12700">
            <a:solidFill>
              <a:prstClr val="black"/>
            </a:solidFill>
          </a:ln>
        </p:spPr>
        <p:txBody>
          <a:bodyPr vert="horz" lIns="137704" tIns="68853" rIns="137704" bIns="68853" rtlCol="0" anchor="ctr"/>
          <a:lstStyle/>
          <a:p>
            <a:pPr lvl="0"/>
            <a:endParaRPr lang="en-GB" noProof="0"/>
          </a:p>
        </p:txBody>
      </p:sp>
      <p:sp>
        <p:nvSpPr>
          <p:cNvPr id="5" name="Notes Placeholder 4"/>
          <p:cNvSpPr>
            <a:spLocks noGrp="1"/>
          </p:cNvSpPr>
          <p:nvPr>
            <p:ph type="body" sz="quarter" idx="3"/>
          </p:nvPr>
        </p:nvSpPr>
        <p:spPr bwMode="auto">
          <a:xfrm>
            <a:off x="679450" y="4714875"/>
            <a:ext cx="5438775" cy="4467225"/>
          </a:xfrm>
          <a:prstGeom prst="rect">
            <a:avLst/>
          </a:prstGeom>
          <a:noFill/>
          <a:ln w="9525">
            <a:noFill/>
            <a:miter lim="800000"/>
            <a:headEnd/>
            <a:tailEnd/>
          </a:ln>
        </p:spPr>
        <p:txBody>
          <a:bodyPr vert="horz" wrap="square" lIns="95553" tIns="47777" rIns="95553" bIns="47777" numCol="1" anchor="t" anchorCtr="0" compatLnSpc="1">
            <a:prstTxWarp prst="textNoShape">
              <a:avLst/>
            </a:prstTxWarp>
          </a:bodyPr>
          <a:lstStyle/>
          <a:p>
            <a:pPr lvl="0"/>
            <a:r>
              <a:rPr lang="en-US" noProof="0" smtClean="0"/>
              <a:t>Click to edit Master text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endParaRPr lang="en-GB" noProof="0" smtClean="0"/>
          </a:p>
        </p:txBody>
      </p:sp>
      <p:sp>
        <p:nvSpPr>
          <p:cNvPr id="6" name="Footer Placeholder 5"/>
          <p:cNvSpPr>
            <a:spLocks noGrp="1"/>
          </p:cNvSpPr>
          <p:nvPr>
            <p:ph type="ftr" sz="quarter" idx="4"/>
          </p:nvPr>
        </p:nvSpPr>
        <p:spPr bwMode="auto">
          <a:xfrm>
            <a:off x="0" y="9428163"/>
            <a:ext cx="2946400" cy="496887"/>
          </a:xfrm>
          <a:prstGeom prst="rect">
            <a:avLst/>
          </a:prstGeom>
          <a:noFill/>
          <a:ln w="9525">
            <a:noFill/>
            <a:miter lim="800000"/>
            <a:headEnd/>
            <a:tailEnd/>
          </a:ln>
        </p:spPr>
        <p:txBody>
          <a:bodyPr vert="horz" wrap="square" lIns="95553" tIns="47777" rIns="95553" bIns="47777" numCol="1" anchor="b" anchorCtr="0" compatLnSpc="1">
            <a:prstTxWarp prst="textNoShape">
              <a:avLst/>
            </a:prstTxWarp>
          </a:bodyPr>
          <a:lstStyle>
            <a:lvl1pPr defTabSz="627317">
              <a:defRPr sz="1200">
                <a:latin typeface="Calibri" pitchFamily="34" charset="0"/>
              </a:defRPr>
            </a:lvl1pPr>
          </a:lstStyle>
          <a:p>
            <a:pPr>
              <a:defRPr/>
            </a:pPr>
            <a:endParaRPr lang="en-GB"/>
          </a:p>
        </p:txBody>
      </p:sp>
      <p:sp>
        <p:nvSpPr>
          <p:cNvPr id="7" name="Slide Number Placeholder 6"/>
          <p:cNvSpPr>
            <a:spLocks noGrp="1"/>
          </p:cNvSpPr>
          <p:nvPr>
            <p:ph type="sldNum" sz="quarter" idx="5"/>
          </p:nvPr>
        </p:nvSpPr>
        <p:spPr bwMode="auto">
          <a:xfrm>
            <a:off x="3851275" y="9428163"/>
            <a:ext cx="2944813" cy="496887"/>
          </a:xfrm>
          <a:prstGeom prst="rect">
            <a:avLst/>
          </a:prstGeom>
          <a:noFill/>
          <a:ln w="9525">
            <a:noFill/>
            <a:miter lim="800000"/>
            <a:headEnd/>
            <a:tailEnd/>
          </a:ln>
        </p:spPr>
        <p:txBody>
          <a:bodyPr vert="horz" wrap="square" lIns="95553" tIns="47777" rIns="95553" bIns="47777" numCol="1" anchor="b" anchorCtr="0" compatLnSpc="1">
            <a:prstTxWarp prst="textNoShape">
              <a:avLst/>
            </a:prstTxWarp>
          </a:bodyPr>
          <a:lstStyle>
            <a:lvl1pPr algn="r" defTabSz="627317">
              <a:defRPr sz="1200">
                <a:latin typeface="Calibri" pitchFamily="34" charset="0"/>
              </a:defRPr>
            </a:lvl1pPr>
          </a:lstStyle>
          <a:p>
            <a:pPr>
              <a:defRPr/>
            </a:pPr>
            <a:fld id="{26A9DC8C-CBED-487D-8433-F877200FFE22}" type="slidenum">
              <a:rPr lang="en-GB"/>
              <a:pPr>
                <a:defRPr/>
              </a:pPr>
              <a:t>‹#›</a:t>
            </a:fld>
            <a:endParaRPr lang="en-GB"/>
          </a:p>
        </p:txBody>
      </p:sp>
    </p:spTree>
    <p:extLst>
      <p:ext uri="{BB962C8B-B14F-4D97-AF65-F5344CB8AC3E}">
        <p14:creationId xmlns:p14="http://schemas.microsoft.com/office/powerpoint/2010/main" val="7288004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742950" indent="-285750" algn="l" rtl="0" eaLnBrk="0" fontAlgn="base" hangingPunct="0">
      <a:spcBef>
        <a:spcPct val="30000"/>
      </a:spcBef>
      <a:spcAft>
        <a:spcPct val="0"/>
      </a:spcAft>
      <a:defRPr sz="1200" kern="1200">
        <a:solidFill>
          <a:schemeClr val="tx1"/>
        </a:solidFill>
        <a:latin typeface="+mn-lt"/>
        <a:ea typeface="+mn-ea"/>
        <a:cs typeface="+mn-cs"/>
      </a:defRPr>
    </a:lvl2pPr>
    <a:lvl3pPr marL="1143000" indent="-228600" algn="l" rtl="0" eaLnBrk="0" fontAlgn="base" hangingPunct="0">
      <a:spcBef>
        <a:spcPct val="30000"/>
      </a:spcBef>
      <a:spcAft>
        <a:spcPct val="0"/>
      </a:spcAft>
      <a:defRPr sz="1200" kern="1200">
        <a:solidFill>
          <a:schemeClr val="tx1"/>
        </a:solidFill>
        <a:latin typeface="+mn-lt"/>
        <a:ea typeface="+mn-ea"/>
        <a:cs typeface="+mn-cs"/>
      </a:defRPr>
    </a:lvl3pPr>
    <a:lvl4pPr marL="1600200" indent="-228600" algn="l" rtl="0" eaLnBrk="0" fontAlgn="base" hangingPunct="0">
      <a:spcBef>
        <a:spcPct val="30000"/>
      </a:spcBef>
      <a:spcAft>
        <a:spcPct val="0"/>
      </a:spcAft>
      <a:defRPr sz="12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p:spPr>
      </p:sp>
      <p:sp>
        <p:nvSpPr>
          <p:cNvPr id="20482" name="Notes Placeholder 2"/>
          <p:cNvSpPr>
            <a:spLocks noGrp="1"/>
          </p:cNvSpPr>
          <p:nvPr>
            <p:ph type="body" idx="1"/>
          </p:nvPr>
        </p:nvSpPr>
        <p:spPr>
          <a:noFill/>
          <a:ln/>
        </p:spPr>
        <p:txBody>
          <a:bodyPr/>
          <a:lstStyle/>
          <a:p>
            <a:endParaRPr lang="en-US" smtClean="0"/>
          </a:p>
        </p:txBody>
      </p:sp>
      <p:sp>
        <p:nvSpPr>
          <p:cNvPr id="20483" name="Slide Number Placeholder 3"/>
          <p:cNvSpPr>
            <a:spLocks noGrp="1"/>
          </p:cNvSpPr>
          <p:nvPr>
            <p:ph type="sldNum" sz="quarter" idx="5"/>
          </p:nvPr>
        </p:nvSpPr>
        <p:spPr>
          <a:noFill/>
        </p:spPr>
        <p:txBody>
          <a:bodyPr/>
          <a:lstStyle/>
          <a:p>
            <a:pPr defTabSz="627063"/>
            <a:fld id="{F9A5D98F-24F5-48EB-BCEF-9EBF83946743}" type="slidenum">
              <a:rPr lang="en-GB" smtClean="0"/>
              <a:pPr defTabSz="627063"/>
              <a:t>4</a:t>
            </a:fld>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p:spPr>
        <p:txBody>
          <a:bodyPr/>
          <a:lstStyle/>
          <a:p>
            <a:pPr defTabSz="627063"/>
            <a:fld id="{250E875E-353F-4E7A-87BC-A9134D8CA99A}" type="slidenum">
              <a:rPr lang="en-US" smtClean="0"/>
              <a:pPr defTabSz="627063"/>
              <a:t>7</a:t>
            </a:fld>
            <a:endParaRPr lang="en-US" smtClean="0"/>
          </a:p>
        </p:txBody>
      </p:sp>
      <p:sp>
        <p:nvSpPr>
          <p:cNvPr id="40962" name="Rectangle 2"/>
          <p:cNvSpPr>
            <a:spLocks noGrp="1" noRot="1" noChangeAspect="1" noChangeArrowheads="1" noTextEdit="1"/>
          </p:cNvSpPr>
          <p:nvPr>
            <p:ph type="sldImg"/>
          </p:nvPr>
        </p:nvSpPr>
        <p:spPr bwMode="auto">
          <a:xfrm>
            <a:off x="998538" y="755650"/>
            <a:ext cx="4814887" cy="3722688"/>
          </a:xfrm>
          <a:noFill/>
          <a:ln>
            <a:solidFill>
              <a:srgbClr val="000000"/>
            </a:solidFill>
            <a:miter lim="800000"/>
            <a:headEnd/>
            <a:tailEnd/>
          </a:ln>
        </p:spPr>
      </p:sp>
      <p:sp>
        <p:nvSpPr>
          <p:cNvPr id="40963" name="Rectangle 3"/>
          <p:cNvSpPr>
            <a:spLocks noGrp="1" noChangeArrowheads="1"/>
          </p:cNvSpPr>
          <p:nvPr>
            <p:ph type="body" idx="1"/>
          </p:nvPr>
        </p:nvSpPr>
        <p:spPr>
          <a:xfrm>
            <a:off x="920750" y="4721225"/>
            <a:ext cx="4956175" cy="4449763"/>
          </a:xfrm>
          <a:noFill/>
          <a:ln/>
        </p:spPr>
        <p:txBody>
          <a:bodyPr/>
          <a:lstStyle/>
          <a:p>
            <a:pPr>
              <a:buFontTx/>
              <a:buChar char="•"/>
            </a:pPr>
            <a:endParaRPr lang="en-GB" b="1"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txBox="1">
            <a:spLocks noGrp="1" noChangeArrowheads="1"/>
          </p:cNvSpPr>
          <p:nvPr/>
        </p:nvSpPr>
        <p:spPr bwMode="auto">
          <a:xfrm>
            <a:off x="3851275" y="9428163"/>
            <a:ext cx="2944813" cy="496887"/>
          </a:xfrm>
          <a:prstGeom prst="rect">
            <a:avLst/>
          </a:prstGeom>
          <a:noFill/>
          <a:ln w="9525">
            <a:noFill/>
            <a:miter lim="800000"/>
            <a:headEnd/>
            <a:tailEnd/>
          </a:ln>
        </p:spPr>
        <p:txBody>
          <a:bodyPr lIns="95553" tIns="47777" rIns="95553" bIns="47777" anchor="b"/>
          <a:lstStyle/>
          <a:p>
            <a:pPr algn="r" defTabSz="627063"/>
            <a:fld id="{044C70B0-B90E-40D5-8DFA-56AA44E6A189}" type="slidenum">
              <a:rPr lang="en-GB" altLang="en-GB" sz="1200">
                <a:latin typeface="Calibri" pitchFamily="34" charset="0"/>
              </a:rPr>
              <a:pPr algn="r" defTabSz="627063"/>
              <a:t>26</a:t>
            </a:fld>
            <a:endParaRPr lang="en-GB" altLang="en-GB" sz="1200">
              <a:latin typeface="Calibri" pitchFamily="34" charset="0"/>
            </a:endParaRPr>
          </a:p>
        </p:txBody>
      </p:sp>
      <p:sp>
        <p:nvSpPr>
          <p:cNvPr id="107523" name="Rectangle 2"/>
          <p:cNvSpPr>
            <a:spLocks noGrp="1" noRot="1" noChangeAspect="1" noChangeArrowheads="1" noTextEdit="1"/>
          </p:cNvSpPr>
          <p:nvPr>
            <p:ph type="sldImg"/>
          </p:nvPr>
        </p:nvSpPr>
        <p:spPr bwMode="auto">
          <a:xfrm>
            <a:off x="990600" y="744538"/>
            <a:ext cx="4818063" cy="3722687"/>
          </a:xfrm>
          <a:noFill/>
          <a:ln>
            <a:solidFill>
              <a:srgbClr val="000000"/>
            </a:solidFill>
            <a:miter lim="800000"/>
            <a:headEnd/>
            <a:tailEnd/>
          </a:ln>
        </p:spPr>
      </p:sp>
      <p:sp>
        <p:nvSpPr>
          <p:cNvPr id="107524" name="Rectangle 3"/>
          <p:cNvSpPr>
            <a:spLocks noGrp="1" noChangeArrowheads="1"/>
          </p:cNvSpPr>
          <p:nvPr>
            <p:ph type="body" idx="1"/>
          </p:nvPr>
        </p:nvSpPr>
        <p:spPr>
          <a:xfrm>
            <a:off x="681038" y="4714875"/>
            <a:ext cx="5435600" cy="4467225"/>
          </a:xfrm>
          <a:noFill/>
          <a:ln/>
        </p:spPr>
        <p:txBody>
          <a:bodyPr/>
          <a:lstStyle/>
          <a:p>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txBox="1">
            <a:spLocks noGrp="1" noChangeArrowheads="1"/>
          </p:cNvSpPr>
          <p:nvPr/>
        </p:nvSpPr>
        <p:spPr bwMode="auto">
          <a:xfrm>
            <a:off x="3851275" y="9428163"/>
            <a:ext cx="2944813" cy="496887"/>
          </a:xfrm>
          <a:prstGeom prst="rect">
            <a:avLst/>
          </a:prstGeom>
          <a:noFill/>
          <a:ln w="9525">
            <a:noFill/>
            <a:miter lim="800000"/>
            <a:headEnd/>
            <a:tailEnd/>
          </a:ln>
        </p:spPr>
        <p:txBody>
          <a:bodyPr lIns="95553" tIns="47777" rIns="95553" bIns="47777" anchor="b"/>
          <a:lstStyle/>
          <a:p>
            <a:pPr algn="r" defTabSz="627063"/>
            <a:fld id="{C965C04E-EAA9-4E41-8DD4-91CF3FE583E9}" type="slidenum">
              <a:rPr lang="en-GB" altLang="en-GB" sz="1200" baseline="30000">
                <a:solidFill>
                  <a:srgbClr val="000000"/>
                </a:solidFill>
                <a:latin typeface="Verdana" pitchFamily="34" charset="0"/>
              </a:rPr>
              <a:pPr algn="r" defTabSz="627063"/>
              <a:t>27</a:t>
            </a:fld>
            <a:endParaRPr lang="en-GB" altLang="en-GB" sz="1200" baseline="30000">
              <a:solidFill>
                <a:srgbClr val="000000"/>
              </a:solidFill>
              <a:latin typeface="Verdana" pitchFamily="34" charset="0"/>
            </a:endParaRPr>
          </a:p>
        </p:txBody>
      </p:sp>
      <p:sp>
        <p:nvSpPr>
          <p:cNvPr id="110595" name="Rectangle 2"/>
          <p:cNvSpPr>
            <a:spLocks noGrp="1" noRot="1" noChangeAspect="1" noChangeArrowheads="1" noTextEdit="1"/>
          </p:cNvSpPr>
          <p:nvPr>
            <p:ph type="sldImg"/>
          </p:nvPr>
        </p:nvSpPr>
        <p:spPr bwMode="auto">
          <a:xfrm>
            <a:off x="990600" y="742950"/>
            <a:ext cx="4818063" cy="3722688"/>
          </a:xfrm>
          <a:noFill/>
          <a:ln>
            <a:solidFill>
              <a:srgbClr val="000000"/>
            </a:solidFill>
            <a:miter lim="800000"/>
            <a:headEnd/>
            <a:tailEnd/>
          </a:ln>
        </p:spPr>
      </p:sp>
      <p:sp>
        <p:nvSpPr>
          <p:cNvPr id="110596" name="Rectangle 3"/>
          <p:cNvSpPr>
            <a:spLocks noGrp="1" noChangeArrowheads="1"/>
          </p:cNvSpPr>
          <p:nvPr>
            <p:ph type="body" idx="1"/>
          </p:nvPr>
        </p:nvSpPr>
        <p:spPr>
          <a:xfrm>
            <a:off x="681038" y="4713288"/>
            <a:ext cx="5435600" cy="4470400"/>
          </a:xfrm>
          <a:noFill/>
          <a:ln/>
        </p:spPr>
        <p:txBody>
          <a:bodyPr lIns="90336" tIns="45168" rIns="90336" bIns="45168"/>
          <a:lstStyle/>
          <a:p>
            <a:endParaRPr lang="en-GB" sz="10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txBox="1">
            <a:spLocks noGrp="1" noChangeArrowheads="1"/>
          </p:cNvSpPr>
          <p:nvPr/>
        </p:nvSpPr>
        <p:spPr bwMode="auto">
          <a:xfrm>
            <a:off x="3851275" y="9428163"/>
            <a:ext cx="2944813" cy="496887"/>
          </a:xfrm>
          <a:prstGeom prst="rect">
            <a:avLst/>
          </a:prstGeom>
          <a:noFill/>
          <a:ln w="9525">
            <a:noFill/>
            <a:miter lim="800000"/>
            <a:headEnd/>
            <a:tailEnd/>
          </a:ln>
        </p:spPr>
        <p:txBody>
          <a:bodyPr lIns="95553" tIns="47777" rIns="95553" bIns="47777" anchor="b"/>
          <a:lstStyle/>
          <a:p>
            <a:pPr algn="r" defTabSz="627063"/>
            <a:fld id="{065089A0-0198-40C8-A102-68EBD687D236}" type="slidenum">
              <a:rPr lang="en-GB" altLang="en-GB" sz="1200">
                <a:solidFill>
                  <a:srgbClr val="000000"/>
                </a:solidFill>
              </a:rPr>
              <a:pPr algn="r" defTabSz="627063"/>
              <a:t>28</a:t>
            </a:fld>
            <a:endParaRPr lang="en-GB" altLang="en-GB" sz="1200">
              <a:solidFill>
                <a:srgbClr val="000000"/>
              </a:solidFill>
            </a:endParaRPr>
          </a:p>
        </p:txBody>
      </p:sp>
      <p:sp>
        <p:nvSpPr>
          <p:cNvPr id="113667" name="Rectangle 2"/>
          <p:cNvSpPr>
            <a:spLocks noGrp="1" noRot="1" noChangeAspect="1" noChangeArrowheads="1" noTextEdit="1"/>
          </p:cNvSpPr>
          <p:nvPr>
            <p:ph type="sldImg"/>
          </p:nvPr>
        </p:nvSpPr>
        <p:spPr bwMode="auto">
          <a:xfrm>
            <a:off x="990600" y="744538"/>
            <a:ext cx="4818063" cy="3722687"/>
          </a:xfrm>
          <a:noFill/>
          <a:ln>
            <a:solidFill>
              <a:srgbClr val="000000"/>
            </a:solidFill>
            <a:miter lim="800000"/>
            <a:headEnd/>
            <a:tailEnd/>
          </a:ln>
        </p:spPr>
      </p:sp>
      <p:sp>
        <p:nvSpPr>
          <p:cNvPr id="113668" name="Rectangle 3"/>
          <p:cNvSpPr>
            <a:spLocks noGrp="1" noChangeArrowheads="1"/>
          </p:cNvSpPr>
          <p:nvPr>
            <p:ph type="body" idx="1"/>
          </p:nvPr>
        </p:nvSpPr>
        <p:spPr>
          <a:xfrm>
            <a:off x="681038" y="4714875"/>
            <a:ext cx="5435600" cy="4467225"/>
          </a:xfrm>
          <a:noFill/>
          <a:ln/>
        </p:spPr>
        <p:txBody>
          <a:bodyPr/>
          <a:lstStyle/>
          <a:p>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txBox="1">
            <a:spLocks noGrp="1" noChangeArrowheads="1"/>
          </p:cNvSpPr>
          <p:nvPr/>
        </p:nvSpPr>
        <p:spPr bwMode="auto">
          <a:xfrm>
            <a:off x="357188" y="9477375"/>
            <a:ext cx="109537" cy="273050"/>
          </a:xfrm>
          <a:prstGeom prst="rect">
            <a:avLst/>
          </a:prstGeom>
          <a:noFill/>
          <a:ln w="9525">
            <a:noFill/>
            <a:miter lim="800000"/>
            <a:headEnd/>
            <a:tailEnd/>
          </a:ln>
        </p:spPr>
        <p:txBody>
          <a:bodyPr wrap="none" lIns="0" tIns="0" rIns="0" bIns="0" anchor="b">
            <a:spAutoFit/>
          </a:bodyPr>
          <a:lstStyle/>
          <a:p>
            <a:pPr defTabSz="627063"/>
            <a:fld id="{92977E78-B034-4CFF-B88F-CCCB5E342910}" type="slidenum">
              <a:rPr lang="en-GB" sz="1200">
                <a:latin typeface="Calibri" pitchFamily="34" charset="0"/>
              </a:rPr>
              <a:pPr defTabSz="627063"/>
              <a:t>31</a:t>
            </a:fld>
            <a:endParaRPr lang="en-GB" sz="1200">
              <a:latin typeface="Calibri" pitchFamily="34" charset="0"/>
            </a:endParaRPr>
          </a:p>
        </p:txBody>
      </p:sp>
      <p:sp>
        <p:nvSpPr>
          <p:cNvPr id="66563" name="Rectangle 2"/>
          <p:cNvSpPr>
            <a:spLocks noGrp="1" noRot="1" noChangeAspect="1" noChangeArrowheads="1" noTextEdit="1"/>
          </p:cNvSpPr>
          <p:nvPr>
            <p:ph type="sldImg"/>
          </p:nvPr>
        </p:nvSpPr>
        <p:spPr bwMode="auto">
          <a:xfrm>
            <a:off x="547688" y="392113"/>
            <a:ext cx="5688012" cy="4395787"/>
          </a:xfrm>
          <a:noFill/>
          <a:ln>
            <a:solidFill>
              <a:srgbClr val="000000"/>
            </a:solidFill>
            <a:miter lim="800000"/>
            <a:headEnd/>
            <a:tailEnd/>
          </a:ln>
        </p:spPr>
      </p:sp>
      <p:sp>
        <p:nvSpPr>
          <p:cNvPr id="66564" name="Rectangle 3"/>
          <p:cNvSpPr>
            <a:spLocks noGrp="1" noChangeArrowheads="1"/>
          </p:cNvSpPr>
          <p:nvPr>
            <p:ph type="body" idx="1"/>
          </p:nvPr>
        </p:nvSpPr>
        <p:spPr>
          <a:xfrm>
            <a:off x="357188" y="4886325"/>
            <a:ext cx="6065837" cy="4494213"/>
          </a:xfrm>
          <a:noFill/>
          <a:ln/>
        </p:spPr>
        <p:txBody>
          <a:bodyPr/>
          <a:lstStyle/>
          <a:p>
            <a:pPr eaLnBrk="1" hangingPunct="1">
              <a:spcBef>
                <a:spcPct val="0"/>
              </a:spcBef>
            </a:pPr>
            <a:endParaRPr lang="en-US" sz="2800"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11452" y="744159"/>
            <a:ext cx="4374772" cy="3722489"/>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32</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3" name="Rectangle 2"/>
          <p:cNvSpPr>
            <a:spLocks noChangeArrowheads="1"/>
          </p:cNvSpPr>
          <p:nvPr/>
        </p:nvSpPr>
        <p:spPr bwMode="auto">
          <a:xfrm>
            <a:off x="7038975" y="7418388"/>
            <a:ext cx="2544763" cy="179387"/>
          </a:xfrm>
          <a:prstGeom prst="rect">
            <a:avLst/>
          </a:prstGeom>
          <a:noFill/>
          <a:ln w="25400" algn="ctr">
            <a:noFill/>
            <a:miter lim="800000"/>
            <a:headEnd/>
            <a:tailEnd/>
          </a:ln>
        </p:spPr>
        <p:txBody>
          <a:bodyPr lIns="0" tIns="0" rIns="0" bIns="0"/>
          <a:lstStyle/>
          <a:p>
            <a:pPr algn="r" defTabSz="1019175">
              <a:lnSpc>
                <a:spcPts val="1200"/>
              </a:lnSpc>
              <a:defRPr/>
            </a:pPr>
            <a:r>
              <a:rPr lang="en-US" sz="800">
                <a:solidFill>
                  <a:schemeClr val="bg2"/>
                </a:solidFill>
              </a:rPr>
              <a:t>© 2008 Deloitte Touche Tohmatsu</a:t>
            </a:r>
          </a:p>
        </p:txBody>
      </p:sp>
      <p:sp>
        <p:nvSpPr>
          <p:cNvPr id="148482" name="Title Placeholder 1"/>
          <p:cNvSpPr>
            <a:spLocks noGrp="1"/>
          </p:cNvSpPr>
          <p:nvPr>
            <p:ph type="ctrTitle"/>
          </p:nvPr>
        </p:nvSpPr>
        <p:spPr>
          <a:xfrm>
            <a:off x="1257300" y="3027363"/>
            <a:ext cx="6724650" cy="1279525"/>
          </a:xfrm>
        </p:spPr>
        <p:txBody>
          <a:bodyPr/>
          <a:lstStyle>
            <a:lvl1pPr>
              <a:lnSpc>
                <a:spcPts val="5200"/>
              </a:lnSpc>
              <a:defRPr sz="5200" b="0">
                <a:solidFill>
                  <a:schemeClr val="bg2"/>
                </a:solidFill>
                <a:latin typeface="Times New Roman" pitchFamily="18" charset="0"/>
              </a:defRPr>
            </a:lvl1pPr>
          </a:lstStyle>
          <a:p>
            <a:r>
              <a:rPr lang="en-US" smtClean="0"/>
              <a:t>Click to edit Master title style</a:t>
            </a:r>
            <a:endParaRPr lang="en-US"/>
          </a:p>
        </p:txBody>
      </p:sp>
      <p:sp>
        <p:nvSpPr>
          <p:cNvPr id="4" name="Slide Number Placeholder 9"/>
          <p:cNvSpPr>
            <a:spLocks noGrp="1"/>
          </p:cNvSpPr>
          <p:nvPr>
            <p:ph type="sldNum" sz="quarter" idx="10"/>
          </p:nvPr>
        </p:nvSpPr>
        <p:spPr>
          <a:xfrm>
            <a:off x="457200" y="7405688"/>
            <a:ext cx="311150" cy="179387"/>
          </a:xfrm>
        </p:spPr>
        <p:txBody>
          <a:bodyPr/>
          <a:lstStyle>
            <a:lvl1pPr>
              <a:lnSpc>
                <a:spcPts val="1338"/>
              </a:lnSpc>
              <a:defRPr>
                <a:solidFill>
                  <a:schemeClr val="bg2"/>
                </a:solidFill>
              </a:defRPr>
            </a:lvl1pPr>
          </a:lstStyle>
          <a:p>
            <a:pPr>
              <a:defRPr/>
            </a:pPr>
            <a:fld id="{06F185B6-C3ED-498F-A07E-951EF06DB8D5}" type="slidenum">
              <a:rPr lang="en-US"/>
              <a:pPr>
                <a:defRPr/>
              </a:pPr>
              <a:t>‹#›</a:t>
            </a:fld>
            <a:endParaRPr lang="en-US"/>
          </a:p>
        </p:txBody>
      </p:sp>
      <p:sp>
        <p:nvSpPr>
          <p:cNvPr id="5" name="Footer Placeholder 10"/>
          <p:cNvSpPr>
            <a:spLocks noGrp="1"/>
          </p:cNvSpPr>
          <p:nvPr>
            <p:ph type="ftr" sz="quarter" idx="11"/>
          </p:nvPr>
        </p:nvSpPr>
        <p:spPr>
          <a:xfrm>
            <a:off x="847725" y="7405688"/>
            <a:ext cx="4749800" cy="179387"/>
          </a:xfrm>
        </p:spPr>
        <p:txBody>
          <a:bodyPr/>
          <a:lstStyle>
            <a:lvl1pPr>
              <a:lnSpc>
                <a:spcPts val="1338"/>
              </a:lnSpc>
              <a:defRPr>
                <a:solidFill>
                  <a:schemeClr val="bg2"/>
                </a:solidFill>
              </a:defRPr>
            </a:lvl1pPr>
          </a:lstStyle>
          <a:p>
            <a:pPr>
              <a:defRPr/>
            </a:pPr>
            <a:r>
              <a:rPr lang="en-US"/>
              <a:t>Footer</a:t>
            </a:r>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9"/>
          <p:cNvSpPr>
            <a:spLocks noGrp="1"/>
          </p:cNvSpPr>
          <p:nvPr>
            <p:ph type="sldNum" sz="quarter" idx="10"/>
          </p:nvPr>
        </p:nvSpPr>
        <p:spPr/>
        <p:txBody>
          <a:bodyPr/>
          <a:lstStyle>
            <a:lvl1pPr>
              <a:defRPr/>
            </a:lvl1pPr>
          </a:lstStyle>
          <a:p>
            <a:pPr>
              <a:defRPr/>
            </a:pPr>
            <a:fld id="{74CB34BD-B092-41F5-99F6-6493F8FC1849}" type="slidenum">
              <a:rPr lang="en-US"/>
              <a:pPr>
                <a:defRPr/>
              </a:pPr>
              <a:t>‹#›</a:t>
            </a:fld>
            <a:endParaRPr lang="en-US"/>
          </a:p>
        </p:txBody>
      </p:sp>
      <p:sp>
        <p:nvSpPr>
          <p:cNvPr id="5" name="Footer Placeholder 10"/>
          <p:cNvSpPr>
            <a:spLocks noGrp="1"/>
          </p:cNvSpPr>
          <p:nvPr>
            <p:ph type="ftr" sz="quarter" idx="11"/>
          </p:nvPr>
        </p:nvSpPr>
        <p:spPr/>
        <p:txBody>
          <a:bodyPr/>
          <a:lstStyle>
            <a:lvl1pPr>
              <a:defRPr/>
            </a:lvl1pPr>
          </a:lstStyle>
          <a:p>
            <a:pPr>
              <a:defRPr/>
            </a:pPr>
            <a:r>
              <a:rPr lang="en-US"/>
              <a:t>Footer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99338" y="396875"/>
            <a:ext cx="2316162" cy="68691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46088" y="396875"/>
            <a:ext cx="6800850" cy="68691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9"/>
          <p:cNvSpPr>
            <a:spLocks noGrp="1"/>
          </p:cNvSpPr>
          <p:nvPr>
            <p:ph type="sldNum" sz="quarter" idx="10"/>
          </p:nvPr>
        </p:nvSpPr>
        <p:spPr/>
        <p:txBody>
          <a:bodyPr/>
          <a:lstStyle>
            <a:lvl1pPr>
              <a:defRPr/>
            </a:lvl1pPr>
          </a:lstStyle>
          <a:p>
            <a:pPr>
              <a:defRPr/>
            </a:pPr>
            <a:fld id="{8EB26ACA-C6F2-400A-A6BC-59B6B72463E1}" type="slidenum">
              <a:rPr lang="en-US"/>
              <a:pPr>
                <a:defRPr/>
              </a:pPr>
              <a:t>‹#›</a:t>
            </a:fld>
            <a:endParaRPr lang="en-US"/>
          </a:p>
        </p:txBody>
      </p:sp>
      <p:sp>
        <p:nvSpPr>
          <p:cNvPr id="5" name="Footer Placeholder 10"/>
          <p:cNvSpPr>
            <a:spLocks noGrp="1"/>
          </p:cNvSpPr>
          <p:nvPr>
            <p:ph type="ftr" sz="quarter" idx="11"/>
          </p:nvPr>
        </p:nvSpPr>
        <p:spPr/>
        <p:txBody>
          <a:bodyPr/>
          <a:lstStyle>
            <a:lvl1pPr>
              <a:defRPr/>
            </a:lvl1pPr>
          </a:lstStyle>
          <a:p>
            <a:pPr>
              <a:defRPr/>
            </a:pPr>
            <a:r>
              <a:rPr lang="en-US"/>
              <a:t>Footer</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5" descr="DEL_PRI_RGB"/>
          <p:cNvPicPr>
            <a:picLocks noChangeArrowheads="1"/>
          </p:cNvPicPr>
          <p:nvPr/>
        </p:nvPicPr>
        <p:blipFill>
          <a:blip r:embed="rId2"/>
          <a:srcRect l="7785" t="27351" r="9871" b="25598"/>
          <a:stretch>
            <a:fillRect/>
          </a:stretch>
        </p:blipFill>
        <p:spPr bwMode="auto">
          <a:xfrm>
            <a:off x="315913" y="285750"/>
            <a:ext cx="2346325" cy="533400"/>
          </a:xfrm>
          <a:prstGeom prst="rect">
            <a:avLst/>
          </a:prstGeom>
          <a:noFill/>
          <a:ln w="9525">
            <a:noFill/>
            <a:miter lim="800000"/>
            <a:headEnd/>
            <a:tailEnd/>
          </a:ln>
        </p:spPr>
      </p:pic>
      <p:sp>
        <p:nvSpPr>
          <p:cNvPr id="120835" name="Title Placeholder 1"/>
          <p:cNvSpPr>
            <a:spLocks noGrp="1"/>
          </p:cNvSpPr>
          <p:nvPr>
            <p:ph type="ctrTitle"/>
          </p:nvPr>
        </p:nvSpPr>
        <p:spPr>
          <a:xfrm>
            <a:off x="1257300" y="3271838"/>
            <a:ext cx="4397375" cy="1279525"/>
          </a:xfrm>
        </p:spPr>
        <p:txBody>
          <a:bodyPr/>
          <a:lstStyle>
            <a:lvl1pPr>
              <a:lnSpc>
                <a:spcPts val="2800"/>
              </a:lnSpc>
              <a:defRPr sz="2800" b="0" smtClean="0">
                <a:latin typeface="Times New Roman" pitchFamily="18" charset="0"/>
              </a:defRPr>
            </a:lvl1pPr>
          </a:lstStyle>
          <a:p>
            <a:r>
              <a:rPr lang="en-US" smtClean="0"/>
              <a:t>Click to edit </a:t>
            </a:r>
            <a:br>
              <a:rPr lang="en-US" smtClean="0"/>
            </a:br>
            <a:r>
              <a:rPr lang="en-US" smtClean="0"/>
              <a:t>Master title style</a:t>
            </a:r>
          </a:p>
        </p:txBody>
      </p:sp>
      <p:sp>
        <p:nvSpPr>
          <p:cNvPr id="120836" name="Text Placeholder 2"/>
          <p:cNvSpPr>
            <a:spLocks noGrp="1"/>
          </p:cNvSpPr>
          <p:nvPr>
            <p:ph type="subTitle" idx="1"/>
          </p:nvPr>
        </p:nvSpPr>
        <p:spPr>
          <a:xfrm>
            <a:off x="447675" y="6834188"/>
            <a:ext cx="5214938" cy="344487"/>
          </a:xfrm>
        </p:spPr>
        <p:txBody>
          <a:bodyPr/>
          <a:lstStyle>
            <a:lvl1pPr marL="0" indent="0">
              <a:lnSpc>
                <a:spcPts val="2225"/>
              </a:lnSpc>
              <a:defRPr b="1" smtClean="0"/>
            </a:lvl1pPr>
          </a:lstStyle>
          <a:p>
            <a:r>
              <a:rPr smtClean="0"/>
              <a:t>Click to edit Master subtitle style</a:t>
            </a:r>
          </a:p>
        </p:txBody>
      </p:sp>
      <p:sp>
        <p:nvSpPr>
          <p:cNvPr id="5" name="Slide Number Placeholder 9"/>
          <p:cNvSpPr>
            <a:spLocks noGrp="1"/>
          </p:cNvSpPr>
          <p:nvPr>
            <p:ph type="sldNum" sz="quarter" idx="10"/>
          </p:nvPr>
        </p:nvSpPr>
        <p:spPr>
          <a:xfrm>
            <a:off x="457200" y="7427913"/>
            <a:ext cx="311150" cy="163512"/>
          </a:xfrm>
        </p:spPr>
        <p:txBody>
          <a:bodyPr/>
          <a:lstStyle>
            <a:lvl1pPr>
              <a:lnSpc>
                <a:spcPts val="1338"/>
              </a:lnSpc>
              <a:defRPr/>
            </a:lvl1pPr>
          </a:lstStyle>
          <a:p>
            <a:pPr>
              <a:defRPr/>
            </a:pPr>
            <a:fld id="{09483C8A-9EE2-49B2-BBB6-8A5061D9417F}" type="slidenum">
              <a:rPr lang="en-US"/>
              <a:pPr>
                <a:defRPr/>
              </a:pPr>
              <a:t>‹#›</a:t>
            </a:fld>
            <a:endParaRPr lang="en-US"/>
          </a:p>
        </p:txBody>
      </p:sp>
      <p:sp>
        <p:nvSpPr>
          <p:cNvPr id="6" name="Footer Placeholder 10"/>
          <p:cNvSpPr>
            <a:spLocks noGrp="1"/>
          </p:cNvSpPr>
          <p:nvPr>
            <p:ph type="ftr" sz="quarter" idx="11"/>
          </p:nvPr>
        </p:nvSpPr>
        <p:spPr>
          <a:xfrm>
            <a:off x="847725" y="7427913"/>
            <a:ext cx="4749800" cy="139700"/>
          </a:xfrm>
        </p:spPr>
        <p:txBody>
          <a:bodyPr/>
          <a:lstStyle>
            <a:lvl1pPr>
              <a:lnSpc>
                <a:spcPts val="1338"/>
              </a:lnSpc>
              <a:defRPr/>
            </a:lvl1pPr>
          </a:lstStyle>
          <a:p>
            <a:pPr>
              <a:defRPr/>
            </a:pPr>
            <a:r>
              <a:rPr lang="en-US"/>
              <a:t>Footer</a:t>
            </a:r>
          </a:p>
        </p:txBody>
      </p:sp>
    </p:spTree>
  </p:cSld>
  <p:clrMapOvr>
    <a:masterClrMapping/>
  </p:clrMapOvr>
  <p:transition/>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a:spLocks noChangeArrowheads="1"/>
          </p:cNvSpPr>
          <p:nvPr/>
        </p:nvSpPr>
        <p:spPr bwMode="auto">
          <a:xfrm>
            <a:off x="7038975" y="7429500"/>
            <a:ext cx="2544763" cy="163513"/>
          </a:xfrm>
          <a:prstGeom prst="rect">
            <a:avLst/>
          </a:prstGeom>
          <a:noFill/>
          <a:ln w="25400" algn="ctr">
            <a:noFill/>
            <a:miter lim="800000"/>
            <a:headEnd/>
            <a:tailEnd/>
          </a:ln>
        </p:spPr>
        <p:txBody>
          <a:bodyPr lIns="0" tIns="0" rIns="0" bIns="0"/>
          <a:lstStyle/>
          <a:p>
            <a:pPr algn="r" defTabSz="1019175">
              <a:lnSpc>
                <a:spcPts val="1200"/>
              </a:lnSpc>
              <a:defRPr/>
            </a:pPr>
            <a:r>
              <a:rPr lang="en-US" sz="800">
                <a:solidFill>
                  <a:schemeClr val="tx2"/>
                </a:solidFill>
              </a:rPr>
              <a:t>© 2008 Deloitte Touche Tohmatsu</a:t>
            </a:r>
          </a:p>
        </p:txBody>
      </p:sp>
      <p:sp>
        <p:nvSpPr>
          <p:cNvPr id="2" name="Title 1"/>
          <p:cNvSpPr>
            <a:spLocks noGrp="1"/>
          </p:cNvSpPr>
          <p:nvPr>
            <p:ph type="title"/>
          </p:nvPr>
        </p:nvSpPr>
        <p:spPr>
          <a:xfrm>
            <a:off x="390000" y="360000"/>
            <a:ext cx="9126000" cy="630000"/>
          </a:xfrm>
        </p:spPr>
        <p:txBody>
          <a:bodyPr/>
          <a:lstStyle/>
          <a:p>
            <a:r>
              <a:rPr lang="en-US" smtClean="0"/>
              <a:t>Click to edit Master title style</a:t>
            </a:r>
            <a:endParaRPr lang="en-GB" dirty="0"/>
          </a:p>
        </p:txBody>
      </p:sp>
      <p:sp>
        <p:nvSpPr>
          <p:cNvPr id="3" name="Content Placeholder 2"/>
          <p:cNvSpPr>
            <a:spLocks noGrp="1"/>
          </p:cNvSpPr>
          <p:nvPr>
            <p:ph sz="half" idx="1"/>
          </p:nvPr>
        </p:nvSpPr>
        <p:spPr>
          <a:xfrm>
            <a:off x="390000" y="1170000"/>
            <a:ext cx="4485000" cy="5220000"/>
          </a:xfrm>
        </p:spPr>
        <p:txBody>
          <a:bodyPr rtlCol="0">
            <a:noAutofit/>
          </a:bodyPr>
          <a:lstStyle>
            <a:lvl1pPr algn="l" defTabSz="914400" rtl="0" eaLnBrk="1" latinLnBrk="0" hangingPunct="1">
              <a:spcBef>
                <a:spcPts val="0"/>
              </a:spcBef>
              <a:spcAft>
                <a:spcPts val="300"/>
              </a:spcAft>
              <a:buFont typeface="Arial" pitchFamily="34" charset="0"/>
              <a:defRPr lang="en-US" sz="1100" kern="1200" dirty="0" smtClean="0">
                <a:solidFill>
                  <a:schemeClr val="tx1"/>
                </a:solidFill>
                <a:latin typeface="+mn-lt"/>
                <a:ea typeface="+mj-ea"/>
                <a:cs typeface="+mj-cs"/>
              </a:defRPr>
            </a:lvl1pPr>
            <a:lvl2pPr algn="l" defTabSz="914400" rtl="0" eaLnBrk="1" latinLnBrk="0" hangingPunct="1">
              <a:spcBef>
                <a:spcPts val="0"/>
              </a:spcBef>
              <a:spcAft>
                <a:spcPts val="300"/>
              </a:spcAft>
              <a:buFont typeface="Arial" pitchFamily="34" charset="0"/>
              <a:defRPr lang="en-US" sz="1100" kern="1200" dirty="0" smtClean="0">
                <a:solidFill>
                  <a:schemeClr val="tx1"/>
                </a:solidFill>
                <a:latin typeface="+mn-lt"/>
                <a:ea typeface="+mj-ea"/>
                <a:cs typeface="+mj-cs"/>
              </a:defRPr>
            </a:lvl2pPr>
            <a:lvl3pPr algn="l" defTabSz="914400" rtl="0" eaLnBrk="1" latinLnBrk="0" hangingPunct="1">
              <a:spcBef>
                <a:spcPts val="0"/>
              </a:spcBef>
              <a:spcAft>
                <a:spcPts val="300"/>
              </a:spcAft>
              <a:buFont typeface="Arial" pitchFamily="34" charset="0"/>
              <a:defRPr lang="en-US" sz="1100" kern="1200" dirty="0" smtClean="0">
                <a:solidFill>
                  <a:schemeClr val="tx1"/>
                </a:solidFill>
                <a:latin typeface="+mn-lt"/>
                <a:ea typeface="+mj-ea"/>
                <a:cs typeface="+mj-cs"/>
              </a:defRPr>
            </a:lvl3pPr>
            <a:lvl4pPr algn="l" defTabSz="914400" rtl="0" eaLnBrk="1" latinLnBrk="0" hangingPunct="1">
              <a:spcBef>
                <a:spcPts val="0"/>
              </a:spcBef>
              <a:spcAft>
                <a:spcPts val="300"/>
              </a:spcAft>
              <a:buFont typeface="Arial" pitchFamily="34" charset="0"/>
              <a:defRPr lang="en-US" sz="1000" kern="1200" dirty="0" smtClean="0">
                <a:solidFill>
                  <a:schemeClr val="tx1"/>
                </a:solidFill>
                <a:latin typeface="+mn-lt"/>
                <a:ea typeface="+mj-ea"/>
                <a:cs typeface="+mj-cs"/>
              </a:defRPr>
            </a:lvl4pPr>
            <a:lvl5pPr algn="l" defTabSz="914400" rtl="0" eaLnBrk="1" latinLnBrk="0" hangingPunct="1">
              <a:spcBef>
                <a:spcPts val="0"/>
              </a:spcBef>
              <a:spcAft>
                <a:spcPts val="300"/>
              </a:spcAft>
              <a:buFont typeface="Arial" pitchFamily="34" charset="0"/>
              <a:defRPr lang="en-GB" sz="1000" kern="1200" dirty="0" smtClean="0">
                <a:solidFill>
                  <a:schemeClr val="tx1"/>
                </a:solidFill>
                <a:latin typeface="+mn-lt"/>
                <a:ea typeface="+mj-ea"/>
                <a:cs typeface="+mj-cs"/>
              </a:defRPr>
            </a:lvl5pPr>
            <a:lvl6pPr>
              <a:defRPr sz="16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5031000" y="1170000"/>
            <a:ext cx="4485000" cy="5220000"/>
          </a:xfrm>
        </p:spPr>
        <p:txBody>
          <a:bodyPr rtlCol="0">
            <a:noAutofit/>
          </a:bodyPr>
          <a:lstStyle>
            <a:lvl1pPr algn="l" defTabSz="914400" rtl="0" eaLnBrk="1" latinLnBrk="0" hangingPunct="1">
              <a:spcBef>
                <a:spcPts val="0"/>
              </a:spcBef>
              <a:spcAft>
                <a:spcPts val="300"/>
              </a:spcAft>
              <a:buFont typeface="Arial" pitchFamily="34" charset="0"/>
              <a:defRPr lang="en-US" sz="1100" kern="1200" smtClean="0">
                <a:solidFill>
                  <a:schemeClr val="tx1"/>
                </a:solidFill>
                <a:latin typeface="+mn-lt"/>
                <a:ea typeface="+mj-ea"/>
                <a:cs typeface="+mj-cs"/>
              </a:defRPr>
            </a:lvl1pPr>
            <a:lvl2pPr algn="l" defTabSz="914400" rtl="0" eaLnBrk="1" latinLnBrk="0" hangingPunct="1">
              <a:spcBef>
                <a:spcPts val="0"/>
              </a:spcBef>
              <a:spcAft>
                <a:spcPts val="300"/>
              </a:spcAft>
              <a:buFont typeface="Arial" pitchFamily="34" charset="0"/>
              <a:defRPr lang="en-US" sz="1100" kern="1200" smtClean="0">
                <a:solidFill>
                  <a:schemeClr val="tx1"/>
                </a:solidFill>
                <a:latin typeface="+mn-lt"/>
                <a:ea typeface="+mj-ea"/>
                <a:cs typeface="+mj-cs"/>
              </a:defRPr>
            </a:lvl2pPr>
            <a:lvl3pPr algn="l" defTabSz="914400" rtl="0" eaLnBrk="1" latinLnBrk="0" hangingPunct="1">
              <a:spcBef>
                <a:spcPts val="0"/>
              </a:spcBef>
              <a:spcAft>
                <a:spcPts val="300"/>
              </a:spcAft>
              <a:buFont typeface="Arial" pitchFamily="34" charset="0"/>
              <a:defRPr lang="en-US" sz="1100" kern="1200" smtClean="0">
                <a:solidFill>
                  <a:schemeClr val="tx1"/>
                </a:solidFill>
                <a:latin typeface="+mn-lt"/>
                <a:ea typeface="+mj-ea"/>
                <a:cs typeface="+mj-cs"/>
              </a:defRPr>
            </a:lvl3pPr>
            <a:lvl4pPr algn="l" defTabSz="914400" rtl="0" eaLnBrk="1" latinLnBrk="0" hangingPunct="1">
              <a:spcBef>
                <a:spcPts val="0"/>
              </a:spcBef>
              <a:spcAft>
                <a:spcPts val="300"/>
              </a:spcAft>
              <a:buFont typeface="Arial" pitchFamily="34" charset="0"/>
              <a:defRPr lang="en-US" sz="1000" kern="1200" smtClean="0">
                <a:solidFill>
                  <a:schemeClr val="tx1"/>
                </a:solidFill>
                <a:latin typeface="+mn-lt"/>
                <a:ea typeface="+mj-ea"/>
                <a:cs typeface="+mj-cs"/>
              </a:defRPr>
            </a:lvl4pPr>
            <a:lvl5pPr algn="l" defTabSz="914400" rtl="0" eaLnBrk="1" latinLnBrk="0" hangingPunct="1">
              <a:spcBef>
                <a:spcPts val="0"/>
              </a:spcBef>
              <a:spcAft>
                <a:spcPts val="300"/>
              </a:spcAft>
              <a:buFont typeface="Arial" pitchFamily="34" charset="0"/>
              <a:defRPr lang="en-GB" sz="1000" kern="1200" dirty="0" smtClean="0">
                <a:solidFill>
                  <a:schemeClr val="tx1"/>
                </a:solidFill>
                <a:latin typeface="+mn-lt"/>
                <a:ea typeface="+mj-ea"/>
                <a:cs typeface="+mj-cs"/>
              </a:defRPr>
            </a:lvl5pPr>
            <a:lvl6pPr>
              <a:defRPr sz="16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Slide Number Placeholder 9"/>
          <p:cNvSpPr>
            <a:spLocks noGrp="1"/>
          </p:cNvSpPr>
          <p:nvPr>
            <p:ph type="sldNum" sz="quarter" idx="10"/>
          </p:nvPr>
        </p:nvSpPr>
        <p:spPr/>
        <p:txBody>
          <a:bodyPr/>
          <a:lstStyle>
            <a:lvl1pPr>
              <a:defRPr/>
            </a:lvl1pPr>
          </a:lstStyle>
          <a:p>
            <a:pPr>
              <a:defRPr/>
            </a:pPr>
            <a:fld id="{24294747-4194-4CEE-9987-746798F36A81}" type="slidenum">
              <a:rPr lang="en-US"/>
              <a:pPr>
                <a:defRPr/>
              </a:pPr>
              <a:t>‹#›</a:t>
            </a:fld>
            <a:endParaRPr lang="en-US"/>
          </a:p>
        </p:txBody>
      </p:sp>
      <p:sp>
        <p:nvSpPr>
          <p:cNvPr id="7" name="Footer Placeholder 10"/>
          <p:cNvSpPr>
            <a:spLocks noGrp="1"/>
          </p:cNvSpPr>
          <p:nvPr>
            <p:ph type="ftr" sz="quarter" idx="11"/>
          </p:nvPr>
        </p:nvSpPr>
        <p:spPr/>
        <p:txBody>
          <a:bodyPr/>
          <a:lstStyle>
            <a:lvl1pPr>
              <a:defRPr/>
            </a:lvl1pPr>
          </a:lstStyle>
          <a:p>
            <a:pPr>
              <a:defRPr/>
            </a:pPr>
            <a:r>
              <a:rPr lang="en-US"/>
              <a:t>Footer</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53250" name="Title Placeholder 1"/>
          <p:cNvSpPr>
            <a:spLocks noGrp="1"/>
          </p:cNvSpPr>
          <p:nvPr>
            <p:ph type="ctrTitle"/>
          </p:nvPr>
        </p:nvSpPr>
        <p:spPr>
          <a:xfrm>
            <a:off x="1257300" y="3027363"/>
            <a:ext cx="6724650" cy="1279525"/>
          </a:xfrm>
        </p:spPr>
        <p:txBody>
          <a:bodyPr/>
          <a:lstStyle>
            <a:lvl1pPr>
              <a:lnSpc>
                <a:spcPts val="5200"/>
              </a:lnSpc>
              <a:defRPr sz="5200" b="0">
                <a:solidFill>
                  <a:schemeClr val="bg2"/>
                </a:solidFill>
                <a:latin typeface="Times New Roman" pitchFamily="18" charset="0"/>
              </a:defRPr>
            </a:lvl1pPr>
          </a:lstStyle>
          <a:p>
            <a:r>
              <a:rPr lang="en-US"/>
              <a:t>Click to edit Master title style</a:t>
            </a:r>
          </a:p>
        </p:txBody>
      </p:sp>
      <p:sp>
        <p:nvSpPr>
          <p:cNvPr id="7" name="Slide Number Placeholder 9"/>
          <p:cNvSpPr>
            <a:spLocks noGrp="1"/>
          </p:cNvSpPr>
          <p:nvPr>
            <p:ph type="sldNum" sz="quarter" idx="4"/>
          </p:nvPr>
        </p:nvSpPr>
        <p:spPr>
          <a:xfrm>
            <a:off x="457200" y="7405688"/>
            <a:ext cx="311150" cy="179387"/>
          </a:xfrm>
        </p:spPr>
        <p:txBody>
          <a:bodyPr/>
          <a:lstStyle>
            <a:lvl1pPr>
              <a:lnSpc>
                <a:spcPts val="1338"/>
              </a:lnSpc>
              <a:defRPr>
                <a:solidFill>
                  <a:schemeClr val="bg2"/>
                </a:solidFill>
              </a:defRPr>
            </a:lvl1pPr>
          </a:lstStyle>
          <a:p>
            <a:fld id="{1BE6F090-604D-44B7-9BEF-F68889C8FC85}" type="slidenum">
              <a:rPr lang="en-US"/>
              <a:pPr/>
              <a:t>‹#›</a:t>
            </a:fld>
            <a:endParaRPr lang="en-US"/>
          </a:p>
        </p:txBody>
      </p:sp>
      <p:sp>
        <p:nvSpPr>
          <p:cNvPr id="10" name="Footer Placeholder 10"/>
          <p:cNvSpPr>
            <a:spLocks noGrp="1"/>
          </p:cNvSpPr>
          <p:nvPr>
            <p:ph type="ftr" sz="quarter" idx="3"/>
          </p:nvPr>
        </p:nvSpPr>
        <p:spPr>
          <a:xfrm>
            <a:off x="847725" y="7405688"/>
            <a:ext cx="4749800" cy="179387"/>
          </a:xfrm>
        </p:spPr>
        <p:txBody>
          <a:bodyPr/>
          <a:lstStyle>
            <a:lvl1pPr>
              <a:lnSpc>
                <a:spcPts val="1338"/>
              </a:lnSpc>
              <a:defRPr>
                <a:solidFill>
                  <a:schemeClr val="bg2"/>
                </a:solidFill>
              </a:defRPr>
            </a:lvl1pPr>
          </a:lstStyle>
          <a:p>
            <a:r>
              <a:rPr lang="en-US"/>
              <a:t>Footer</a:t>
            </a:r>
          </a:p>
        </p:txBody>
      </p:sp>
      <p:sp>
        <p:nvSpPr>
          <p:cNvPr id="6" name="Rectangle 5"/>
          <p:cNvSpPr>
            <a:spLocks noChangeArrowheads="1"/>
          </p:cNvSpPr>
          <p:nvPr/>
        </p:nvSpPr>
        <p:spPr bwMode="auto">
          <a:xfrm>
            <a:off x="7038975" y="7418388"/>
            <a:ext cx="2544763" cy="179387"/>
          </a:xfrm>
          <a:prstGeom prst="rect">
            <a:avLst/>
          </a:prstGeom>
          <a:noFill/>
          <a:ln w="25400" algn="ctr">
            <a:noFill/>
            <a:miter lim="800000"/>
            <a:headEnd/>
            <a:tailEnd/>
          </a:ln>
        </p:spPr>
        <p:txBody>
          <a:bodyPr lIns="0" tIns="0" rIns="0" bIns="0"/>
          <a:lstStyle/>
          <a:p>
            <a:pPr algn="r" defTabSz="1019175">
              <a:lnSpc>
                <a:spcPts val="1200"/>
              </a:lnSpc>
            </a:pPr>
            <a:r>
              <a:rPr lang="en-US" sz="800">
                <a:solidFill>
                  <a:schemeClr val="bg2"/>
                </a:solidFill>
              </a:rPr>
              <a:t>© 2008 Deloitte Touche Tohmatsu</a:t>
            </a:r>
          </a:p>
        </p:txBody>
      </p:sp>
    </p:spTree>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8EF72B6D-4A6B-4756-A8C7-0C0D8A94EB32}" type="slidenum">
              <a:rPr lang="en-US"/>
              <a:pPr/>
              <a:t>‹#›</a:t>
            </a:fld>
            <a:endParaRPr lang="en-US"/>
          </a:p>
        </p:txBody>
      </p:sp>
      <p:sp>
        <p:nvSpPr>
          <p:cNvPr id="5" name="Footer Placeholder 4"/>
          <p:cNvSpPr>
            <a:spLocks noGrp="1"/>
          </p:cNvSpPr>
          <p:nvPr>
            <p:ph type="ftr" sz="quarter" idx="11"/>
          </p:nvPr>
        </p:nvSpPr>
        <p:spPr/>
        <p:txBody>
          <a:bodyPr/>
          <a:lstStyle>
            <a:lvl1pPr>
              <a:defRPr/>
            </a:lvl1pPr>
          </a:lstStyle>
          <a:p>
            <a:r>
              <a:rPr lang="en-US"/>
              <a:t>Footer</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995863"/>
            <a:ext cx="8550275" cy="1543050"/>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5338" y="3295650"/>
            <a:ext cx="8550275" cy="170021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6E49D8AB-6E4D-455E-8CFB-FCA34115E3B9}" type="slidenum">
              <a:rPr lang="en-US"/>
              <a:pPr/>
              <a:t>‹#›</a:t>
            </a:fld>
            <a:endParaRPr lang="en-US"/>
          </a:p>
        </p:txBody>
      </p:sp>
      <p:sp>
        <p:nvSpPr>
          <p:cNvPr id="5" name="Footer Placeholder 4"/>
          <p:cNvSpPr>
            <a:spLocks noGrp="1"/>
          </p:cNvSpPr>
          <p:nvPr>
            <p:ph type="ftr" sz="quarter" idx="11"/>
          </p:nvPr>
        </p:nvSpPr>
        <p:spPr/>
        <p:txBody>
          <a:bodyPr/>
          <a:lstStyle>
            <a:lvl1pPr>
              <a:defRPr/>
            </a:lvl1pPr>
          </a:lstStyle>
          <a:p>
            <a:r>
              <a:rPr lang="en-US"/>
              <a:t>Footer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46088" y="1349375"/>
            <a:ext cx="4556125" cy="5916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54613" y="1349375"/>
            <a:ext cx="4557712" cy="5916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CA79B4E3-C61C-48D8-B0CC-09476B55ABB4}" type="slidenum">
              <a:rPr lang="en-US"/>
              <a:pPr/>
              <a:t>‹#›</a:t>
            </a:fld>
            <a:endParaRPr lang="en-US"/>
          </a:p>
        </p:txBody>
      </p:sp>
      <p:sp>
        <p:nvSpPr>
          <p:cNvPr id="6" name="Footer Placeholder 5"/>
          <p:cNvSpPr>
            <a:spLocks noGrp="1"/>
          </p:cNvSpPr>
          <p:nvPr>
            <p:ph type="ftr" sz="quarter" idx="11"/>
          </p:nvPr>
        </p:nvSpPr>
        <p:spPr/>
        <p:txBody>
          <a:bodyPr/>
          <a:lstStyle>
            <a:lvl1pPr>
              <a:defRPr/>
            </a:lvl1pPr>
          </a:lstStyle>
          <a:p>
            <a:r>
              <a:rPr lang="en-US"/>
              <a:t>Footer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11150"/>
            <a:ext cx="9053512" cy="1295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3238" y="1739900"/>
            <a:ext cx="4445000"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3238" y="2465388"/>
            <a:ext cx="4445000"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0163" y="1739900"/>
            <a:ext cx="4446587"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0163" y="2465388"/>
            <a:ext cx="4446587"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E4E4F5E0-7793-46A0-BA7D-7AEA958924FC}" type="slidenum">
              <a:rPr lang="en-US"/>
              <a:pPr/>
              <a:t>‹#›</a:t>
            </a:fld>
            <a:endParaRPr lang="en-US"/>
          </a:p>
        </p:txBody>
      </p:sp>
      <p:sp>
        <p:nvSpPr>
          <p:cNvPr id="8" name="Footer Placeholder 7"/>
          <p:cNvSpPr>
            <a:spLocks noGrp="1"/>
          </p:cNvSpPr>
          <p:nvPr>
            <p:ph type="ftr" sz="quarter" idx="11"/>
          </p:nvPr>
        </p:nvSpPr>
        <p:spPr/>
        <p:txBody>
          <a:bodyPr/>
          <a:lstStyle>
            <a:lvl1pPr>
              <a:defRPr/>
            </a:lvl1pPr>
          </a:lstStyle>
          <a:p>
            <a:r>
              <a:rPr lang="en-US"/>
              <a:t>Footer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EDAA3660-7112-420D-B689-93F3B98C062E}" type="slidenum">
              <a:rPr lang="en-US"/>
              <a:pPr/>
              <a:t>‹#›</a:t>
            </a:fld>
            <a:endParaRPr lang="en-US"/>
          </a:p>
        </p:txBody>
      </p:sp>
      <p:sp>
        <p:nvSpPr>
          <p:cNvPr id="4" name="Footer Placeholder 3"/>
          <p:cNvSpPr>
            <a:spLocks noGrp="1"/>
          </p:cNvSpPr>
          <p:nvPr>
            <p:ph type="ftr" sz="quarter" idx="11"/>
          </p:nvPr>
        </p:nvSpPr>
        <p:spPr/>
        <p:txBody>
          <a:bodyPr/>
          <a:lstStyle>
            <a:lvl1pPr>
              <a:defRPr/>
            </a:lvl1pPr>
          </a:lstStyle>
          <a:p>
            <a:r>
              <a:rPr lang="en-US"/>
              <a:t>Footer</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9"/>
          <p:cNvSpPr>
            <a:spLocks noGrp="1"/>
          </p:cNvSpPr>
          <p:nvPr>
            <p:ph type="sldNum" sz="quarter" idx="10"/>
          </p:nvPr>
        </p:nvSpPr>
        <p:spPr/>
        <p:txBody>
          <a:bodyPr/>
          <a:lstStyle>
            <a:lvl1pPr>
              <a:defRPr/>
            </a:lvl1pPr>
          </a:lstStyle>
          <a:p>
            <a:pPr>
              <a:defRPr/>
            </a:pPr>
            <a:fld id="{8F015C9E-EC10-49D5-81FE-42578E75C75F}" type="slidenum">
              <a:rPr lang="en-US"/>
              <a:pPr>
                <a:defRPr/>
              </a:pPr>
              <a:t>‹#›</a:t>
            </a:fld>
            <a:endParaRPr lang="en-US"/>
          </a:p>
        </p:txBody>
      </p:sp>
      <p:sp>
        <p:nvSpPr>
          <p:cNvPr id="5" name="Footer Placeholder 10"/>
          <p:cNvSpPr>
            <a:spLocks noGrp="1"/>
          </p:cNvSpPr>
          <p:nvPr>
            <p:ph type="ftr" sz="quarter" idx="11"/>
          </p:nvPr>
        </p:nvSpPr>
        <p:spPr/>
        <p:txBody>
          <a:bodyPr/>
          <a:lstStyle>
            <a:lvl1pPr>
              <a:defRPr/>
            </a:lvl1pPr>
          </a:lstStyle>
          <a:p>
            <a:pPr>
              <a:defRPr/>
            </a:pPr>
            <a:r>
              <a:rPr lang="en-US"/>
              <a:t>Footer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8313B1C7-0CD6-4E20-A4C0-91C4A255E808}" type="slidenum">
              <a:rPr lang="en-US"/>
              <a:pPr/>
              <a:t>‹#›</a:t>
            </a:fld>
            <a:endParaRPr lang="en-US"/>
          </a:p>
        </p:txBody>
      </p:sp>
      <p:sp>
        <p:nvSpPr>
          <p:cNvPr id="3" name="Footer Placeholder 2"/>
          <p:cNvSpPr>
            <a:spLocks noGrp="1"/>
          </p:cNvSpPr>
          <p:nvPr>
            <p:ph type="ftr" sz="quarter" idx="11"/>
          </p:nvPr>
        </p:nvSpPr>
        <p:spPr/>
        <p:txBody>
          <a:bodyPr/>
          <a:lstStyle>
            <a:lvl1pPr>
              <a:defRPr/>
            </a:lvl1pPr>
          </a:lstStyle>
          <a:p>
            <a:r>
              <a:rPr lang="en-US"/>
              <a:t>Footer</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9563"/>
            <a:ext cx="3309937" cy="131762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33825" y="309563"/>
            <a:ext cx="5622925" cy="6634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3238" y="1627188"/>
            <a:ext cx="3309937" cy="53165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9D2D78B4-8569-4164-9E82-068FBE109532}" type="slidenum">
              <a:rPr lang="en-US"/>
              <a:pPr/>
              <a:t>‹#›</a:t>
            </a:fld>
            <a:endParaRPr lang="en-US"/>
          </a:p>
        </p:txBody>
      </p:sp>
      <p:sp>
        <p:nvSpPr>
          <p:cNvPr id="6" name="Footer Placeholder 5"/>
          <p:cNvSpPr>
            <a:spLocks noGrp="1"/>
          </p:cNvSpPr>
          <p:nvPr>
            <p:ph type="ftr" sz="quarter" idx="11"/>
          </p:nvPr>
        </p:nvSpPr>
        <p:spPr/>
        <p:txBody>
          <a:bodyPr/>
          <a:lstStyle>
            <a:lvl1pPr>
              <a:defRPr/>
            </a:lvl1pPr>
          </a:lstStyle>
          <a:p>
            <a:r>
              <a:rPr lang="en-US"/>
              <a:t>Footer</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5441950"/>
            <a:ext cx="6035675" cy="6429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1675" y="695325"/>
            <a:ext cx="6035675" cy="4664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1675" y="6084888"/>
            <a:ext cx="6035675" cy="911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FAFEF209-2FA5-421E-B6F8-C6944D578F71}" type="slidenum">
              <a:rPr lang="en-US"/>
              <a:pPr/>
              <a:t>‹#›</a:t>
            </a:fld>
            <a:endParaRPr lang="en-US"/>
          </a:p>
        </p:txBody>
      </p:sp>
      <p:sp>
        <p:nvSpPr>
          <p:cNvPr id="6" name="Footer Placeholder 5"/>
          <p:cNvSpPr>
            <a:spLocks noGrp="1"/>
          </p:cNvSpPr>
          <p:nvPr>
            <p:ph type="ftr" sz="quarter" idx="11"/>
          </p:nvPr>
        </p:nvSpPr>
        <p:spPr/>
        <p:txBody>
          <a:bodyPr/>
          <a:lstStyle>
            <a:lvl1pPr>
              <a:defRPr/>
            </a:lvl1pPr>
          </a:lstStyle>
          <a:p>
            <a:r>
              <a:rPr lang="en-US"/>
              <a:t>Footer</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AD2D6BDE-CAB2-4020-A5D5-759E5624073D}" type="slidenum">
              <a:rPr lang="en-US"/>
              <a:pPr/>
              <a:t>‹#›</a:t>
            </a:fld>
            <a:endParaRPr lang="en-US"/>
          </a:p>
        </p:txBody>
      </p:sp>
      <p:sp>
        <p:nvSpPr>
          <p:cNvPr id="5" name="Footer Placeholder 4"/>
          <p:cNvSpPr>
            <a:spLocks noGrp="1"/>
          </p:cNvSpPr>
          <p:nvPr>
            <p:ph type="ftr" sz="quarter" idx="11"/>
          </p:nvPr>
        </p:nvSpPr>
        <p:spPr/>
        <p:txBody>
          <a:bodyPr/>
          <a:lstStyle>
            <a:lvl1pPr>
              <a:defRPr/>
            </a:lvl1pPr>
          </a:lstStyle>
          <a:p>
            <a:r>
              <a:rPr lang="en-US"/>
              <a:t>Footer</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99338" y="396875"/>
            <a:ext cx="2316162" cy="68691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46088" y="396875"/>
            <a:ext cx="6800850" cy="68691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775861BE-53DE-46E1-A68E-93CDEBC9B2AC}" type="slidenum">
              <a:rPr lang="en-US"/>
              <a:pPr/>
              <a:t>‹#›</a:t>
            </a:fld>
            <a:endParaRPr lang="en-US"/>
          </a:p>
        </p:txBody>
      </p:sp>
      <p:sp>
        <p:nvSpPr>
          <p:cNvPr id="5" name="Footer Placeholder 4"/>
          <p:cNvSpPr>
            <a:spLocks noGrp="1"/>
          </p:cNvSpPr>
          <p:nvPr>
            <p:ph type="ftr" sz="quarter" idx="11"/>
          </p:nvPr>
        </p:nvSpPr>
        <p:spPr/>
        <p:txBody>
          <a:bodyPr/>
          <a:lstStyle>
            <a:lvl1pPr>
              <a:defRPr/>
            </a:lvl1pPr>
          </a:lstStyle>
          <a:p>
            <a:r>
              <a:rPr lang="en-US"/>
              <a:t>Footer</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4514" name="Title Placeholder 1"/>
          <p:cNvSpPr>
            <a:spLocks noGrp="1"/>
          </p:cNvSpPr>
          <p:nvPr>
            <p:ph type="ctrTitle"/>
          </p:nvPr>
        </p:nvSpPr>
        <p:spPr>
          <a:xfrm>
            <a:off x="1257300" y="3271838"/>
            <a:ext cx="4397375" cy="1279525"/>
          </a:xfrm>
        </p:spPr>
        <p:txBody>
          <a:bodyPr/>
          <a:lstStyle>
            <a:lvl1pPr>
              <a:lnSpc>
                <a:spcPts val="2800"/>
              </a:lnSpc>
              <a:defRPr sz="2800" b="0">
                <a:latin typeface="Times New Roman" pitchFamily="18" charset="0"/>
              </a:defRPr>
            </a:lvl1pPr>
          </a:lstStyle>
          <a:p>
            <a:r>
              <a:rPr lang="en-US"/>
              <a:t>Click to edit Master title style</a:t>
            </a:r>
          </a:p>
        </p:txBody>
      </p:sp>
      <p:sp>
        <p:nvSpPr>
          <p:cNvPr id="64515" name="Text Placeholder 2"/>
          <p:cNvSpPr>
            <a:spLocks noGrp="1"/>
          </p:cNvSpPr>
          <p:nvPr>
            <p:ph type="subTitle" idx="1"/>
          </p:nvPr>
        </p:nvSpPr>
        <p:spPr>
          <a:xfrm>
            <a:off x="447675" y="6834188"/>
            <a:ext cx="5214938" cy="344487"/>
          </a:xfrm>
        </p:spPr>
        <p:txBody>
          <a:bodyPr/>
          <a:lstStyle>
            <a:lvl1pPr marL="0" indent="0">
              <a:lnSpc>
                <a:spcPts val="2225"/>
              </a:lnSpc>
              <a:defRPr b="1"/>
            </a:lvl1pPr>
          </a:lstStyle>
          <a:p>
            <a:r>
              <a:rPr lang="en-US"/>
              <a:t>Click to edit Master subtitle style</a:t>
            </a:r>
          </a:p>
        </p:txBody>
      </p:sp>
      <p:sp>
        <p:nvSpPr>
          <p:cNvPr id="7" name="Slide Number Placeholder 9"/>
          <p:cNvSpPr>
            <a:spLocks noGrp="1"/>
          </p:cNvSpPr>
          <p:nvPr>
            <p:ph type="sldNum" sz="quarter" idx="4"/>
          </p:nvPr>
        </p:nvSpPr>
        <p:spPr>
          <a:xfrm>
            <a:off x="457200" y="7427913"/>
            <a:ext cx="311150" cy="163512"/>
          </a:xfrm>
        </p:spPr>
        <p:txBody>
          <a:bodyPr/>
          <a:lstStyle>
            <a:lvl1pPr>
              <a:lnSpc>
                <a:spcPts val="1338"/>
              </a:lnSpc>
              <a:defRPr/>
            </a:lvl1pPr>
          </a:lstStyle>
          <a:p>
            <a:fld id="{D70654D0-D227-4FC5-93BF-E7E19F371C15}" type="slidenum">
              <a:rPr lang="en-US"/>
              <a:pPr/>
              <a:t>‹#›</a:t>
            </a:fld>
            <a:endParaRPr lang="en-US"/>
          </a:p>
        </p:txBody>
      </p:sp>
      <p:sp>
        <p:nvSpPr>
          <p:cNvPr id="10" name="Footer Placeholder 10"/>
          <p:cNvSpPr>
            <a:spLocks noGrp="1"/>
          </p:cNvSpPr>
          <p:nvPr>
            <p:ph type="ftr" sz="quarter" idx="3"/>
          </p:nvPr>
        </p:nvSpPr>
        <p:spPr>
          <a:xfrm>
            <a:off x="847725" y="7427913"/>
            <a:ext cx="4749800" cy="139700"/>
          </a:xfrm>
        </p:spPr>
        <p:txBody>
          <a:bodyPr/>
          <a:lstStyle>
            <a:lvl1pPr>
              <a:lnSpc>
                <a:spcPts val="1338"/>
              </a:lnSpc>
              <a:defRPr/>
            </a:lvl1pPr>
          </a:lstStyle>
          <a:p>
            <a:r>
              <a:rPr lang="en-US"/>
              <a:t>Footer</a:t>
            </a:r>
          </a:p>
        </p:txBody>
      </p:sp>
      <p:pic>
        <p:nvPicPr>
          <p:cNvPr id="64518" name="Picture 5" descr="DEL_PRI_RGB"/>
          <p:cNvPicPr>
            <a:picLocks noChangeArrowheads="1"/>
          </p:cNvPicPr>
          <p:nvPr/>
        </p:nvPicPr>
        <p:blipFill>
          <a:blip r:embed="rId2"/>
          <a:srcRect l="7785" t="27351" r="9871" b="25598"/>
          <a:stretch>
            <a:fillRect/>
          </a:stretch>
        </p:blipFill>
        <p:spPr bwMode="auto">
          <a:xfrm>
            <a:off x="315913" y="285750"/>
            <a:ext cx="2346325" cy="533400"/>
          </a:xfrm>
          <a:prstGeom prst="rect">
            <a:avLst/>
          </a:prstGeom>
          <a:noFill/>
          <a:ln w="9525">
            <a:noFill/>
            <a:miter lim="800000"/>
            <a:headEnd/>
            <a:tailEnd/>
          </a:ln>
        </p:spPr>
      </p:pic>
    </p:spTree>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BFAAFC41-1AC7-4093-8330-48E4A7FF299E}" type="slidenum">
              <a:rPr lang="en-US"/>
              <a:pPr/>
              <a:t>‹#›</a:t>
            </a:fld>
            <a:endParaRPr lang="en-US"/>
          </a:p>
        </p:txBody>
      </p:sp>
      <p:sp>
        <p:nvSpPr>
          <p:cNvPr id="5" name="Footer Placeholder 4"/>
          <p:cNvSpPr>
            <a:spLocks noGrp="1"/>
          </p:cNvSpPr>
          <p:nvPr>
            <p:ph type="ftr" sz="quarter" idx="11"/>
          </p:nvPr>
        </p:nvSpPr>
        <p:spPr/>
        <p:txBody>
          <a:bodyPr/>
          <a:lstStyle>
            <a:lvl1pPr>
              <a:defRPr/>
            </a:lvl1pPr>
          </a:lstStyle>
          <a:p>
            <a:r>
              <a:rPr lang="en-US"/>
              <a:t>Footer</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995863"/>
            <a:ext cx="8550275" cy="1543050"/>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5338" y="3295650"/>
            <a:ext cx="8550275" cy="170021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44D7A8CB-6E51-4188-9FEB-A9AA62AB7748}" type="slidenum">
              <a:rPr lang="en-US"/>
              <a:pPr/>
              <a:t>‹#›</a:t>
            </a:fld>
            <a:endParaRPr lang="en-US"/>
          </a:p>
        </p:txBody>
      </p:sp>
      <p:sp>
        <p:nvSpPr>
          <p:cNvPr id="5" name="Footer Placeholder 4"/>
          <p:cNvSpPr>
            <a:spLocks noGrp="1"/>
          </p:cNvSpPr>
          <p:nvPr>
            <p:ph type="ftr" sz="quarter" idx="11"/>
          </p:nvPr>
        </p:nvSpPr>
        <p:spPr/>
        <p:txBody>
          <a:bodyPr/>
          <a:lstStyle>
            <a:lvl1pPr>
              <a:defRPr/>
            </a:lvl1pPr>
          </a:lstStyle>
          <a:p>
            <a:r>
              <a:rPr lang="en-US"/>
              <a:t>Footer</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46088" y="1349375"/>
            <a:ext cx="4556125" cy="5916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54613" y="1349375"/>
            <a:ext cx="4557712" cy="5916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99098F5D-9AA6-4AA5-9298-FCD0E3AAFAE3}" type="slidenum">
              <a:rPr lang="en-US"/>
              <a:pPr/>
              <a:t>‹#›</a:t>
            </a:fld>
            <a:endParaRPr lang="en-US"/>
          </a:p>
        </p:txBody>
      </p:sp>
      <p:sp>
        <p:nvSpPr>
          <p:cNvPr id="6" name="Footer Placeholder 5"/>
          <p:cNvSpPr>
            <a:spLocks noGrp="1"/>
          </p:cNvSpPr>
          <p:nvPr>
            <p:ph type="ftr" sz="quarter" idx="11"/>
          </p:nvPr>
        </p:nvSpPr>
        <p:spPr/>
        <p:txBody>
          <a:bodyPr/>
          <a:lstStyle>
            <a:lvl1pPr>
              <a:defRPr/>
            </a:lvl1pPr>
          </a:lstStyle>
          <a:p>
            <a:r>
              <a:rPr lang="en-US"/>
              <a:t>Footer</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11150"/>
            <a:ext cx="9053512" cy="1295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3238" y="1739900"/>
            <a:ext cx="4445000"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3238" y="2465388"/>
            <a:ext cx="4445000"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0163" y="1739900"/>
            <a:ext cx="4446587"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0163" y="2465388"/>
            <a:ext cx="4446587"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24599E6B-0297-42D0-9052-6EA1FAA7A606}" type="slidenum">
              <a:rPr lang="en-US"/>
              <a:pPr/>
              <a:t>‹#›</a:t>
            </a:fld>
            <a:endParaRPr lang="en-US"/>
          </a:p>
        </p:txBody>
      </p:sp>
      <p:sp>
        <p:nvSpPr>
          <p:cNvPr id="8" name="Footer Placeholder 7"/>
          <p:cNvSpPr>
            <a:spLocks noGrp="1"/>
          </p:cNvSpPr>
          <p:nvPr>
            <p:ph type="ftr" sz="quarter" idx="11"/>
          </p:nvPr>
        </p:nvSpPr>
        <p:spPr/>
        <p:txBody>
          <a:bodyPr/>
          <a:lstStyle>
            <a:lvl1pPr>
              <a:defRPr/>
            </a:lvl1pPr>
          </a:lstStyle>
          <a:p>
            <a:r>
              <a:rPr lang="en-US"/>
              <a:t>Footer</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995863"/>
            <a:ext cx="8550275" cy="1543050"/>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95650"/>
            <a:ext cx="8550275" cy="170021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9"/>
          <p:cNvSpPr>
            <a:spLocks noGrp="1"/>
          </p:cNvSpPr>
          <p:nvPr>
            <p:ph type="sldNum" sz="quarter" idx="10"/>
          </p:nvPr>
        </p:nvSpPr>
        <p:spPr/>
        <p:txBody>
          <a:bodyPr/>
          <a:lstStyle>
            <a:lvl1pPr>
              <a:defRPr/>
            </a:lvl1pPr>
          </a:lstStyle>
          <a:p>
            <a:pPr>
              <a:defRPr/>
            </a:pPr>
            <a:fld id="{F8AAAB68-A9EA-4008-91AA-8C2F7584D8C2}" type="slidenum">
              <a:rPr lang="en-US"/>
              <a:pPr>
                <a:defRPr/>
              </a:pPr>
              <a:t>‹#›</a:t>
            </a:fld>
            <a:endParaRPr lang="en-US"/>
          </a:p>
        </p:txBody>
      </p:sp>
      <p:sp>
        <p:nvSpPr>
          <p:cNvPr id="5" name="Footer Placeholder 10"/>
          <p:cNvSpPr>
            <a:spLocks noGrp="1"/>
          </p:cNvSpPr>
          <p:nvPr>
            <p:ph type="ftr" sz="quarter" idx="11"/>
          </p:nvPr>
        </p:nvSpPr>
        <p:spPr/>
        <p:txBody>
          <a:bodyPr/>
          <a:lstStyle>
            <a:lvl1pPr>
              <a:defRPr/>
            </a:lvl1pPr>
          </a:lstStyle>
          <a:p>
            <a:pPr>
              <a:defRPr/>
            </a:pPr>
            <a:r>
              <a:rPr lang="en-US"/>
              <a:t>Footer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1B930DA2-86DC-470C-8A1F-D4C92C444DE7}" type="slidenum">
              <a:rPr lang="en-US"/>
              <a:pPr/>
              <a:t>‹#›</a:t>
            </a:fld>
            <a:endParaRPr lang="en-US"/>
          </a:p>
        </p:txBody>
      </p:sp>
      <p:sp>
        <p:nvSpPr>
          <p:cNvPr id="4" name="Footer Placeholder 3"/>
          <p:cNvSpPr>
            <a:spLocks noGrp="1"/>
          </p:cNvSpPr>
          <p:nvPr>
            <p:ph type="ftr" sz="quarter" idx="11"/>
          </p:nvPr>
        </p:nvSpPr>
        <p:spPr/>
        <p:txBody>
          <a:bodyPr/>
          <a:lstStyle>
            <a:lvl1pPr>
              <a:defRPr/>
            </a:lvl1pPr>
          </a:lstStyle>
          <a:p>
            <a:r>
              <a:rPr lang="en-US"/>
              <a:t>Footer</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81EAF1BA-8DA3-4C78-A9D3-97D4550A659F}" type="slidenum">
              <a:rPr lang="en-US"/>
              <a:pPr/>
              <a:t>‹#›</a:t>
            </a:fld>
            <a:endParaRPr lang="en-US"/>
          </a:p>
        </p:txBody>
      </p:sp>
      <p:sp>
        <p:nvSpPr>
          <p:cNvPr id="3" name="Footer Placeholder 2"/>
          <p:cNvSpPr>
            <a:spLocks noGrp="1"/>
          </p:cNvSpPr>
          <p:nvPr>
            <p:ph type="ftr" sz="quarter" idx="11"/>
          </p:nvPr>
        </p:nvSpPr>
        <p:spPr/>
        <p:txBody>
          <a:bodyPr/>
          <a:lstStyle>
            <a:lvl1pPr>
              <a:defRPr/>
            </a:lvl1pPr>
          </a:lstStyle>
          <a:p>
            <a:r>
              <a:rPr lang="en-US"/>
              <a:t>Footer</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9563"/>
            <a:ext cx="3309937" cy="131762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33825" y="309563"/>
            <a:ext cx="5622925" cy="6634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3238" y="1627188"/>
            <a:ext cx="3309937" cy="53165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FD7A943D-3AA6-4884-AF2C-03C3396A634A}" type="slidenum">
              <a:rPr lang="en-US"/>
              <a:pPr/>
              <a:t>‹#›</a:t>
            </a:fld>
            <a:endParaRPr lang="en-US"/>
          </a:p>
        </p:txBody>
      </p:sp>
      <p:sp>
        <p:nvSpPr>
          <p:cNvPr id="6" name="Footer Placeholder 5"/>
          <p:cNvSpPr>
            <a:spLocks noGrp="1"/>
          </p:cNvSpPr>
          <p:nvPr>
            <p:ph type="ftr" sz="quarter" idx="11"/>
          </p:nvPr>
        </p:nvSpPr>
        <p:spPr/>
        <p:txBody>
          <a:bodyPr/>
          <a:lstStyle>
            <a:lvl1pPr>
              <a:defRPr/>
            </a:lvl1pPr>
          </a:lstStyle>
          <a:p>
            <a:r>
              <a:rPr lang="en-US"/>
              <a:t>Footer</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5441950"/>
            <a:ext cx="6035675" cy="6429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1675" y="695325"/>
            <a:ext cx="6035675" cy="4664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1675" y="6084888"/>
            <a:ext cx="6035675" cy="911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59D75EFF-DA69-4CB5-B701-6B1BA40281B3}" type="slidenum">
              <a:rPr lang="en-US"/>
              <a:pPr/>
              <a:t>‹#›</a:t>
            </a:fld>
            <a:endParaRPr lang="en-US"/>
          </a:p>
        </p:txBody>
      </p:sp>
      <p:sp>
        <p:nvSpPr>
          <p:cNvPr id="6" name="Footer Placeholder 5"/>
          <p:cNvSpPr>
            <a:spLocks noGrp="1"/>
          </p:cNvSpPr>
          <p:nvPr>
            <p:ph type="ftr" sz="quarter" idx="11"/>
          </p:nvPr>
        </p:nvSpPr>
        <p:spPr/>
        <p:txBody>
          <a:bodyPr/>
          <a:lstStyle>
            <a:lvl1pPr>
              <a:defRPr/>
            </a:lvl1pPr>
          </a:lstStyle>
          <a:p>
            <a:r>
              <a:rPr lang="en-US"/>
              <a:t>Footer</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5660A90A-70AC-4C84-B59D-076135568FF8}" type="slidenum">
              <a:rPr lang="en-US"/>
              <a:pPr/>
              <a:t>‹#›</a:t>
            </a:fld>
            <a:endParaRPr lang="en-US"/>
          </a:p>
        </p:txBody>
      </p:sp>
      <p:sp>
        <p:nvSpPr>
          <p:cNvPr id="5" name="Footer Placeholder 4"/>
          <p:cNvSpPr>
            <a:spLocks noGrp="1"/>
          </p:cNvSpPr>
          <p:nvPr>
            <p:ph type="ftr" sz="quarter" idx="11"/>
          </p:nvPr>
        </p:nvSpPr>
        <p:spPr/>
        <p:txBody>
          <a:bodyPr/>
          <a:lstStyle>
            <a:lvl1pPr>
              <a:defRPr/>
            </a:lvl1pPr>
          </a:lstStyle>
          <a:p>
            <a:r>
              <a:rPr lang="en-US"/>
              <a:t>Footer</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99338" y="396875"/>
            <a:ext cx="2316162" cy="68691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46088" y="396875"/>
            <a:ext cx="6800850" cy="68691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7383347D-3B00-4AD5-ACB9-B07CC345B5E8}" type="slidenum">
              <a:rPr lang="en-US"/>
              <a:pPr/>
              <a:t>‹#›</a:t>
            </a:fld>
            <a:endParaRPr lang="en-US"/>
          </a:p>
        </p:txBody>
      </p:sp>
      <p:sp>
        <p:nvSpPr>
          <p:cNvPr id="5" name="Footer Placeholder 4"/>
          <p:cNvSpPr>
            <a:spLocks noGrp="1"/>
          </p:cNvSpPr>
          <p:nvPr>
            <p:ph type="ftr" sz="quarter" idx="11"/>
          </p:nvPr>
        </p:nvSpPr>
        <p:spPr/>
        <p:txBody>
          <a:bodyPr/>
          <a:lstStyle>
            <a:lvl1pPr>
              <a:defRPr/>
            </a:lvl1pPr>
          </a:lstStyle>
          <a:p>
            <a:r>
              <a:rPr lang="en-US"/>
              <a:t>Footer</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2414588"/>
            <a:ext cx="8551862" cy="1666875"/>
          </a:xfrm>
        </p:spPr>
        <p:txBody>
          <a:bodyPr/>
          <a:lstStyle/>
          <a:p>
            <a:r>
              <a:rPr lang="en-US"/>
              <a:t>Click to edit Master title style</a:t>
            </a:r>
          </a:p>
        </p:txBody>
      </p:sp>
      <p:sp>
        <p:nvSpPr>
          <p:cNvPr id="3" name="Subtitle 2"/>
          <p:cNvSpPr>
            <a:spLocks noGrp="1"/>
          </p:cNvSpPr>
          <p:nvPr>
            <p:ph type="subTitle" idx="1"/>
          </p:nvPr>
        </p:nvSpPr>
        <p:spPr>
          <a:xfrm>
            <a:off x="1509713" y="4405313"/>
            <a:ext cx="7040562" cy="19859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p:cNvSpPr>
          <p:nvPr>
            <p:ph type="sldNum" sz="quarter" idx="10"/>
          </p:nvPr>
        </p:nvSpPr>
        <p:spPr/>
        <p:txBody>
          <a:bodyPr/>
          <a:lstStyle>
            <a:lvl1pPr>
              <a:defRPr/>
            </a:lvl1pPr>
          </a:lstStyle>
          <a:p>
            <a:pPr>
              <a:defRPr/>
            </a:pPr>
            <a:fld id="{6C1A734E-9265-44E3-AED5-1526FA4872D6}"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9425BE17-A461-4B40-9DD6-8F05DEC625BB}" type="slidenum">
              <a:rPr lang="en-US"/>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995863"/>
            <a:ext cx="8550275" cy="1543050"/>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5338" y="3295650"/>
            <a:ext cx="8550275" cy="170021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pPr>
              <a:defRPr/>
            </a:pPr>
            <a:fld id="{B6B1B35C-0F0C-4ADA-AE1D-5C9DA6CCD016}" type="slidenum">
              <a:rPr lang="en-US"/>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46088" y="1301750"/>
            <a:ext cx="4556125" cy="5916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54613" y="1301750"/>
            <a:ext cx="4557712" cy="5916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pPr>
              <a:defRPr/>
            </a:pPr>
            <a:fld id="{D87899B2-C6DF-415E-8605-C3820A5D5F7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46088" y="1349375"/>
            <a:ext cx="4556125" cy="5916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54613" y="1349375"/>
            <a:ext cx="4557712" cy="5916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9"/>
          <p:cNvSpPr>
            <a:spLocks noGrp="1"/>
          </p:cNvSpPr>
          <p:nvPr>
            <p:ph type="sldNum" sz="quarter" idx="10"/>
          </p:nvPr>
        </p:nvSpPr>
        <p:spPr/>
        <p:txBody>
          <a:bodyPr/>
          <a:lstStyle>
            <a:lvl1pPr>
              <a:defRPr/>
            </a:lvl1pPr>
          </a:lstStyle>
          <a:p>
            <a:pPr>
              <a:defRPr/>
            </a:pPr>
            <a:fld id="{59B2A2C8-C13E-4019-86EC-6A7D33A9DD86}" type="slidenum">
              <a:rPr lang="en-US"/>
              <a:pPr>
                <a:defRPr/>
              </a:pPr>
              <a:t>‹#›</a:t>
            </a:fld>
            <a:endParaRPr lang="en-US"/>
          </a:p>
        </p:txBody>
      </p:sp>
      <p:sp>
        <p:nvSpPr>
          <p:cNvPr id="6" name="Footer Placeholder 10"/>
          <p:cNvSpPr>
            <a:spLocks noGrp="1"/>
          </p:cNvSpPr>
          <p:nvPr>
            <p:ph type="ftr" sz="quarter" idx="11"/>
          </p:nvPr>
        </p:nvSpPr>
        <p:spPr/>
        <p:txBody>
          <a:bodyPr/>
          <a:lstStyle>
            <a:lvl1pPr>
              <a:defRPr/>
            </a:lvl1pPr>
          </a:lstStyle>
          <a:p>
            <a:pPr>
              <a:defRPr/>
            </a:pPr>
            <a:r>
              <a:rPr lang="en-US"/>
              <a:t>Footer</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11150"/>
            <a:ext cx="9053512" cy="1295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3238" y="1739900"/>
            <a:ext cx="4445000"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3238" y="2465388"/>
            <a:ext cx="4445000"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0163" y="1739900"/>
            <a:ext cx="4446587"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0163" y="2465388"/>
            <a:ext cx="4446587"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pPr>
              <a:defRPr/>
            </a:pPr>
            <a:fld id="{E51F7C23-467C-40BD-AAFE-492B84EBA0B1}" type="slidenum">
              <a:rPr lang="en-US"/>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pPr>
              <a:defRPr/>
            </a:pPr>
            <a:fld id="{23E755BA-C54A-4C94-8B03-DA5D4C4EB879}" type="slidenum">
              <a:rPr lang="en-US"/>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F8E65D1A-15EC-46C1-99F3-4F5231F8C031}" type="slidenum">
              <a:rPr lang="en-US"/>
              <a:pPr>
                <a:defRPr/>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9563"/>
            <a:ext cx="3309937" cy="131762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33825" y="309563"/>
            <a:ext cx="5622925" cy="6634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3238" y="1627188"/>
            <a:ext cx="3309937" cy="53165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C588DFAA-A4B3-455F-8D6C-E72E27D4FF8F}" type="slidenum">
              <a:rPr lang="en-US"/>
              <a:pPr>
                <a:defRPr/>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5441950"/>
            <a:ext cx="6035675" cy="6429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1675" y="695325"/>
            <a:ext cx="6035675" cy="4664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1675" y="6084888"/>
            <a:ext cx="6035675" cy="911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C1B1744C-6336-4B71-B3F4-B5D3506B5070}" type="slidenum">
              <a:rPr lang="en-US"/>
              <a:pPr>
                <a:defRPr/>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E6952CF5-57F4-4118-B466-8B433B42F98A}" type="slidenum">
              <a:rPr lang="en-US"/>
              <a:pPr>
                <a:defRPr/>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99338" y="396875"/>
            <a:ext cx="2316162" cy="68214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46088" y="396875"/>
            <a:ext cx="6800850" cy="68214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8ACA64F7-080D-4E17-9F52-31ADD9156C21}" type="slidenum">
              <a:rPr lang="en-US"/>
              <a:pPr>
                <a:defRPr/>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2414588"/>
            <a:ext cx="8551862" cy="1666875"/>
          </a:xfrm>
        </p:spPr>
        <p:txBody>
          <a:bodyPr/>
          <a:lstStyle/>
          <a:p>
            <a:r>
              <a:rPr lang="en-US"/>
              <a:t>Click to edit Master title style</a:t>
            </a:r>
          </a:p>
        </p:txBody>
      </p:sp>
      <p:sp>
        <p:nvSpPr>
          <p:cNvPr id="3" name="Subtitle 2"/>
          <p:cNvSpPr>
            <a:spLocks noGrp="1"/>
          </p:cNvSpPr>
          <p:nvPr>
            <p:ph type="subTitle" idx="1"/>
          </p:nvPr>
        </p:nvSpPr>
        <p:spPr>
          <a:xfrm>
            <a:off x="1509713" y="4405313"/>
            <a:ext cx="7040562" cy="19859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p:cNvSpPr>
          <p:nvPr>
            <p:ph type="sldNum" sz="quarter" idx="10"/>
          </p:nvPr>
        </p:nvSpPr>
        <p:spPr/>
        <p:txBody>
          <a:bodyPr/>
          <a:lstStyle>
            <a:lvl1pPr>
              <a:defRPr/>
            </a:lvl1pPr>
          </a:lstStyle>
          <a:p>
            <a:pPr>
              <a:defRPr/>
            </a:pPr>
            <a:fld id="{1EB93B45-854F-4B0F-ABCD-64D963FC90CB}" type="slidenum">
              <a:rPr lang="en-US"/>
              <a:pPr>
                <a:defRPr/>
              </a:pPr>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4B01FAFC-D24E-41AC-A006-F667B0A06407}" type="slidenum">
              <a:rPr lang="en-US"/>
              <a:pPr>
                <a:defRPr/>
              </a:pPr>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995863"/>
            <a:ext cx="8550275" cy="1543050"/>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5338" y="3295650"/>
            <a:ext cx="8550275" cy="170021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pPr>
              <a:defRPr/>
            </a:pPr>
            <a:fld id="{24131A50-44A3-4644-B75F-7DC9A6CF739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11150"/>
            <a:ext cx="9053512" cy="1295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739900"/>
            <a:ext cx="4445000"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465388"/>
            <a:ext cx="4445000"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0163" y="1739900"/>
            <a:ext cx="4446587"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0163" y="2465388"/>
            <a:ext cx="4446587"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9"/>
          <p:cNvSpPr>
            <a:spLocks noGrp="1"/>
          </p:cNvSpPr>
          <p:nvPr>
            <p:ph type="sldNum" sz="quarter" idx="10"/>
          </p:nvPr>
        </p:nvSpPr>
        <p:spPr/>
        <p:txBody>
          <a:bodyPr/>
          <a:lstStyle>
            <a:lvl1pPr>
              <a:defRPr/>
            </a:lvl1pPr>
          </a:lstStyle>
          <a:p>
            <a:pPr>
              <a:defRPr/>
            </a:pPr>
            <a:fld id="{FCB0660F-F6F9-435B-8C7B-1277E038B042}" type="slidenum">
              <a:rPr lang="en-US"/>
              <a:pPr>
                <a:defRPr/>
              </a:pPr>
              <a:t>‹#›</a:t>
            </a:fld>
            <a:endParaRPr lang="en-US"/>
          </a:p>
        </p:txBody>
      </p:sp>
      <p:sp>
        <p:nvSpPr>
          <p:cNvPr id="8" name="Footer Placeholder 10"/>
          <p:cNvSpPr>
            <a:spLocks noGrp="1"/>
          </p:cNvSpPr>
          <p:nvPr>
            <p:ph type="ftr" sz="quarter" idx="11"/>
          </p:nvPr>
        </p:nvSpPr>
        <p:spPr/>
        <p:txBody>
          <a:bodyPr/>
          <a:lstStyle>
            <a:lvl1pPr>
              <a:defRPr/>
            </a:lvl1pPr>
          </a:lstStyle>
          <a:p>
            <a:pPr>
              <a:defRPr/>
            </a:pPr>
            <a:r>
              <a:rPr lang="en-US"/>
              <a:t>Footer</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46088" y="1301750"/>
            <a:ext cx="4556125" cy="5916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54613" y="1301750"/>
            <a:ext cx="4557712" cy="5916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pPr>
              <a:defRPr/>
            </a:pPr>
            <a:fld id="{3BEBFAB9-B5EC-4DE6-A958-8E3AE259353F}" type="slidenum">
              <a:rPr lang="en-US"/>
              <a:pPr>
                <a:defRPr/>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11150"/>
            <a:ext cx="9053512" cy="1295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3238" y="1739900"/>
            <a:ext cx="4445000"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3238" y="2465388"/>
            <a:ext cx="4445000"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0163" y="1739900"/>
            <a:ext cx="4446587"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0163" y="2465388"/>
            <a:ext cx="4446587"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pPr>
              <a:defRPr/>
            </a:pPr>
            <a:fld id="{89FFEA66-7793-4F47-B65C-16C798404451}" type="slidenum">
              <a:rPr lang="en-US"/>
              <a:pPr>
                <a:defRPr/>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pPr>
              <a:defRPr/>
            </a:pPr>
            <a:fld id="{D45B89DC-FA78-41D3-ACFD-75C91BBD508D}" type="slidenum">
              <a:rPr lang="en-US"/>
              <a:pPr>
                <a:defRPr/>
              </a:pPr>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6AA13BE4-8366-4B5B-9F53-C2DAD412D881}" type="slidenum">
              <a:rPr lang="en-US"/>
              <a:pPr>
                <a:defRPr/>
              </a:pPr>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9563"/>
            <a:ext cx="3309937" cy="131762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33825" y="309563"/>
            <a:ext cx="5622925" cy="6634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3238" y="1627188"/>
            <a:ext cx="3309937" cy="53165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8A8D4F6B-6B24-4814-926C-58054015435B}" type="slidenum">
              <a:rPr lang="en-US"/>
              <a:pPr>
                <a:defRPr/>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5441950"/>
            <a:ext cx="6035675" cy="6429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1675" y="695325"/>
            <a:ext cx="6035675" cy="4664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1675" y="6084888"/>
            <a:ext cx="6035675" cy="911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C6B9B2A0-84F4-414A-81E1-86A3F6D4C66D}" type="slidenum">
              <a:rPr lang="en-US"/>
              <a:pPr>
                <a:defRPr/>
              </a:pPr>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4F305F14-2754-48F3-A3A4-5AAF838EF890}" type="slidenum">
              <a:rPr lang="en-US"/>
              <a:pPr>
                <a:defRPr/>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99338" y="396875"/>
            <a:ext cx="2316162" cy="68214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46088" y="396875"/>
            <a:ext cx="6800850" cy="68214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60DFBBD2-7A49-435A-AD70-E7F1574CF220}" type="slidenum">
              <a:rPr lang="en-US"/>
              <a:pPr>
                <a:defRPr/>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2414588"/>
            <a:ext cx="8551862" cy="1666875"/>
          </a:xfrm>
        </p:spPr>
        <p:txBody>
          <a:bodyPr/>
          <a:lstStyle/>
          <a:p>
            <a:r>
              <a:rPr lang="en-US"/>
              <a:t>Click to edit Master title style</a:t>
            </a:r>
          </a:p>
        </p:txBody>
      </p:sp>
      <p:sp>
        <p:nvSpPr>
          <p:cNvPr id="3" name="Subtitle 2"/>
          <p:cNvSpPr>
            <a:spLocks noGrp="1"/>
          </p:cNvSpPr>
          <p:nvPr>
            <p:ph type="subTitle" idx="1"/>
          </p:nvPr>
        </p:nvSpPr>
        <p:spPr>
          <a:xfrm>
            <a:off x="1509713" y="4405313"/>
            <a:ext cx="7040562" cy="19859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p:cNvSpPr>
          <p:nvPr>
            <p:ph type="sldNum" sz="quarter" idx="10"/>
          </p:nvPr>
        </p:nvSpPr>
        <p:spPr/>
        <p:txBody>
          <a:bodyPr/>
          <a:lstStyle>
            <a:lvl1pPr>
              <a:defRPr/>
            </a:lvl1pPr>
          </a:lstStyle>
          <a:p>
            <a:pPr>
              <a:defRPr/>
            </a:pPr>
            <a:fld id="{3E3AE072-8D2D-4A7B-821B-97D5E7331BE1}" type="slidenum">
              <a:rPr lang="en-GB" altLang="en-GB"/>
              <a:pPr>
                <a:defRPr/>
              </a:pPr>
              <a:t>‹#›</a:t>
            </a:fld>
            <a:endParaRPr lang="en-GB" altLang="en-GB"/>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7825F9C7-2608-4080-9C5C-57A34AD3595B}" type="slidenum">
              <a:rPr lang="en-GB" altLang="en-GB"/>
              <a:pPr>
                <a:defRPr/>
              </a:pPr>
              <a:t>‹#›</a:t>
            </a:fld>
            <a:endParaRPr lang="en-GB" alt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9"/>
          <p:cNvSpPr>
            <a:spLocks noGrp="1"/>
          </p:cNvSpPr>
          <p:nvPr>
            <p:ph type="sldNum" sz="quarter" idx="10"/>
          </p:nvPr>
        </p:nvSpPr>
        <p:spPr/>
        <p:txBody>
          <a:bodyPr/>
          <a:lstStyle>
            <a:lvl1pPr>
              <a:defRPr/>
            </a:lvl1pPr>
          </a:lstStyle>
          <a:p>
            <a:pPr>
              <a:defRPr/>
            </a:pPr>
            <a:fld id="{E902BF2E-1D78-4EBE-8298-5387AEBA9851}" type="slidenum">
              <a:rPr lang="en-US"/>
              <a:pPr>
                <a:defRPr/>
              </a:pPr>
              <a:t>‹#›</a:t>
            </a:fld>
            <a:endParaRPr lang="en-US"/>
          </a:p>
        </p:txBody>
      </p:sp>
      <p:sp>
        <p:nvSpPr>
          <p:cNvPr id="4" name="Footer Placeholder 10"/>
          <p:cNvSpPr>
            <a:spLocks noGrp="1"/>
          </p:cNvSpPr>
          <p:nvPr>
            <p:ph type="ftr" sz="quarter" idx="11"/>
          </p:nvPr>
        </p:nvSpPr>
        <p:spPr/>
        <p:txBody>
          <a:bodyPr/>
          <a:lstStyle>
            <a:lvl1pPr>
              <a:defRPr/>
            </a:lvl1pPr>
          </a:lstStyle>
          <a:p>
            <a:pPr>
              <a:defRPr/>
            </a:pPr>
            <a:r>
              <a:rPr lang="en-US"/>
              <a:t>Footer</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995863"/>
            <a:ext cx="8550275" cy="1543050"/>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5338" y="3295650"/>
            <a:ext cx="8550275" cy="170021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pPr>
              <a:defRPr/>
            </a:pPr>
            <a:fld id="{B7122ABB-EA5A-40E7-AA05-93EE2D088F84}" type="slidenum">
              <a:rPr lang="en-GB" altLang="en-GB"/>
              <a:pPr>
                <a:defRPr/>
              </a:pPr>
              <a:t>‹#›</a:t>
            </a:fld>
            <a:endParaRPr lang="en-GB" altLang="en-GB"/>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4813" y="1482725"/>
            <a:ext cx="4541837" cy="5676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99050" y="1482725"/>
            <a:ext cx="4541838" cy="5676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pPr>
              <a:defRPr/>
            </a:pPr>
            <a:fld id="{B9765685-8A63-421E-B1B1-2AF730DF6A55}" type="slidenum">
              <a:rPr lang="en-GB" altLang="en-GB"/>
              <a:pPr>
                <a:defRPr/>
              </a:pPr>
              <a:t>‹#›</a:t>
            </a:fld>
            <a:endParaRPr lang="en-GB" altLang="en-GB"/>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11150"/>
            <a:ext cx="9053512" cy="1295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3238" y="1739900"/>
            <a:ext cx="4445000"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3238" y="2465388"/>
            <a:ext cx="4445000"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0163" y="1739900"/>
            <a:ext cx="4446587"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0163" y="2465388"/>
            <a:ext cx="4446587"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pPr>
              <a:defRPr/>
            </a:pPr>
            <a:fld id="{BE083410-5C84-4856-A97F-F897AD04AFC2}" type="slidenum">
              <a:rPr lang="en-GB" altLang="en-GB"/>
              <a:pPr>
                <a:defRPr/>
              </a:pPr>
              <a:t>‹#›</a:t>
            </a:fld>
            <a:endParaRPr lang="en-GB" altLang="en-GB"/>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pPr>
              <a:defRPr/>
            </a:pPr>
            <a:fld id="{FA8FF6AD-0B5C-4F4A-A480-939C75534F1C}" type="slidenum">
              <a:rPr lang="en-GB" altLang="en-GB"/>
              <a:pPr>
                <a:defRPr/>
              </a:pPr>
              <a:t>‹#›</a:t>
            </a:fld>
            <a:endParaRPr lang="en-GB" altLang="en-GB"/>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41114625-60C6-4DAB-8351-EF5746E1BDA8}" type="slidenum">
              <a:rPr lang="en-GB" altLang="en-GB"/>
              <a:pPr>
                <a:defRPr/>
              </a:pPr>
              <a:t>‹#›</a:t>
            </a:fld>
            <a:endParaRPr lang="en-GB" altLang="en-GB"/>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9563"/>
            <a:ext cx="3309937" cy="131762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33825" y="309563"/>
            <a:ext cx="5622925" cy="6634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3238" y="1627188"/>
            <a:ext cx="3309937" cy="53165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1DB3EB45-F1B4-4423-B850-E39B77CA773C}" type="slidenum">
              <a:rPr lang="en-GB" altLang="en-GB"/>
              <a:pPr>
                <a:defRPr/>
              </a:pPr>
              <a:t>‹#›</a:t>
            </a:fld>
            <a:endParaRPr lang="en-GB" altLang="en-GB"/>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5441950"/>
            <a:ext cx="6035675" cy="6429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1675" y="695325"/>
            <a:ext cx="6035675" cy="4664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1675" y="6084888"/>
            <a:ext cx="6035675" cy="911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B8613AFF-F844-437B-959A-938BE816307A}" type="slidenum">
              <a:rPr lang="en-GB" altLang="en-GB"/>
              <a:pPr>
                <a:defRPr/>
              </a:pPr>
              <a:t>‹#›</a:t>
            </a:fld>
            <a:endParaRPr lang="en-GB" altLang="en-GB"/>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9AAFB172-33D1-4429-871C-45CAE2517449}" type="slidenum">
              <a:rPr lang="en-GB" altLang="en-GB"/>
              <a:pPr>
                <a:defRPr/>
              </a:pPr>
              <a:t>‹#›</a:t>
            </a:fld>
            <a:endParaRPr lang="en-GB" altLang="en-GB"/>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32663" y="406400"/>
            <a:ext cx="2308225" cy="6753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04813" y="406400"/>
            <a:ext cx="6775450" cy="6753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680CB53D-A3E5-4995-8DEC-888FE4286480}" type="slidenum">
              <a:rPr lang="en-GB" altLang="en-GB"/>
              <a:pPr>
                <a:defRPr/>
              </a:pPr>
              <a:t>‹#›</a:t>
            </a:fld>
            <a:endParaRPr lang="en-GB" altLang="en-GB"/>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2414588"/>
            <a:ext cx="8551862" cy="1666875"/>
          </a:xfrm>
        </p:spPr>
        <p:txBody>
          <a:bodyPr/>
          <a:lstStyle/>
          <a:p>
            <a:r>
              <a:rPr lang="en-US"/>
              <a:t>Click to edit Master title style</a:t>
            </a:r>
          </a:p>
        </p:txBody>
      </p:sp>
      <p:sp>
        <p:nvSpPr>
          <p:cNvPr id="3" name="Subtitle 2"/>
          <p:cNvSpPr>
            <a:spLocks noGrp="1"/>
          </p:cNvSpPr>
          <p:nvPr>
            <p:ph type="subTitle" idx="1"/>
          </p:nvPr>
        </p:nvSpPr>
        <p:spPr>
          <a:xfrm>
            <a:off x="1509713" y="4405313"/>
            <a:ext cx="7040562" cy="19859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p:cNvSpPr>
          <p:nvPr>
            <p:ph type="sldNum" sz="quarter" idx="10"/>
          </p:nvPr>
        </p:nvSpPr>
        <p:spPr/>
        <p:txBody>
          <a:bodyPr/>
          <a:lstStyle>
            <a:lvl1pPr>
              <a:defRPr/>
            </a:lvl1pPr>
          </a:lstStyle>
          <a:p>
            <a:pPr>
              <a:defRPr/>
            </a:pPr>
            <a:fld id="{D38DEABB-6991-481D-A944-F31013B5FA3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9"/>
          <p:cNvSpPr>
            <a:spLocks noGrp="1"/>
          </p:cNvSpPr>
          <p:nvPr>
            <p:ph type="sldNum" sz="quarter" idx="10"/>
          </p:nvPr>
        </p:nvSpPr>
        <p:spPr/>
        <p:txBody>
          <a:bodyPr/>
          <a:lstStyle>
            <a:lvl1pPr>
              <a:defRPr/>
            </a:lvl1pPr>
          </a:lstStyle>
          <a:p>
            <a:pPr>
              <a:defRPr/>
            </a:pPr>
            <a:fld id="{B824B4E4-ADF7-4CFE-BD6D-656E9EC6EB91}" type="slidenum">
              <a:rPr lang="en-US"/>
              <a:pPr>
                <a:defRPr/>
              </a:pPr>
              <a:t>‹#›</a:t>
            </a:fld>
            <a:endParaRPr lang="en-US"/>
          </a:p>
        </p:txBody>
      </p:sp>
      <p:sp>
        <p:nvSpPr>
          <p:cNvPr id="3" name="Footer Placeholder 10"/>
          <p:cNvSpPr>
            <a:spLocks noGrp="1"/>
          </p:cNvSpPr>
          <p:nvPr>
            <p:ph type="ftr" sz="quarter" idx="11"/>
          </p:nvPr>
        </p:nvSpPr>
        <p:spPr/>
        <p:txBody>
          <a:bodyPr/>
          <a:lstStyle>
            <a:lvl1pPr>
              <a:defRPr/>
            </a:lvl1pPr>
          </a:lstStyle>
          <a:p>
            <a:pPr>
              <a:defRPr/>
            </a:pPr>
            <a:r>
              <a:rPr lang="en-US"/>
              <a:t>Footer</a:t>
            </a: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65BF7E89-705F-4898-84D8-FD0DEF7E9D06}" type="slidenum">
              <a:rPr lang="en-US"/>
              <a:pPr>
                <a:defRPr/>
              </a:pPr>
              <a:t>‹#›</a:t>
            </a:fld>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995863"/>
            <a:ext cx="8550275" cy="1543050"/>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5338" y="3295650"/>
            <a:ext cx="8550275" cy="170021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pPr>
              <a:defRPr/>
            </a:pPr>
            <a:fld id="{C746F830-E6CD-479A-B95E-F925878B59E3}" type="slidenum">
              <a:rPr lang="en-US"/>
              <a:pPr>
                <a:defRPr/>
              </a:pPr>
              <a:t>‹#›</a:t>
            </a:fld>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46088" y="1301750"/>
            <a:ext cx="4556125" cy="5916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54613" y="1301750"/>
            <a:ext cx="4557712" cy="5916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pPr>
              <a:defRPr/>
            </a:pPr>
            <a:fld id="{38F163A9-66D4-43A3-B688-2D8D5803DC1F}" type="slidenum">
              <a:rPr lang="en-US"/>
              <a:pPr>
                <a:defRPr/>
              </a:pPr>
              <a:t>‹#›</a:t>
            </a:fld>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11150"/>
            <a:ext cx="9053512" cy="1295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3238" y="1739900"/>
            <a:ext cx="4445000"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3238" y="2465388"/>
            <a:ext cx="4445000"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0163" y="1739900"/>
            <a:ext cx="4446587"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0163" y="2465388"/>
            <a:ext cx="4446587"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pPr>
              <a:defRPr/>
            </a:pPr>
            <a:fld id="{51DFFDFA-3FFD-473E-B8A4-2A91D000E58E}" type="slidenum">
              <a:rPr lang="en-US"/>
              <a:pPr>
                <a:defRPr/>
              </a:pPr>
              <a:t>‹#›</a:t>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pPr>
              <a:defRPr/>
            </a:pPr>
            <a:fld id="{F33BDFAE-EB7F-409D-B299-4AC62DF441AF}" type="slidenum">
              <a:rPr lang="en-US"/>
              <a:pPr>
                <a:defRPr/>
              </a:pPr>
              <a:t>‹#›</a:t>
            </a:fld>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3FD17408-D72A-4B81-9A50-BFAB99C28EF0}" type="slidenum">
              <a:rPr lang="en-US"/>
              <a:pPr>
                <a:defRPr/>
              </a:pPr>
              <a:t>‹#›</a:t>
            </a:fld>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9563"/>
            <a:ext cx="3309937" cy="131762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33825" y="309563"/>
            <a:ext cx="5622925" cy="6634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3238" y="1627188"/>
            <a:ext cx="3309937" cy="53165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E77B9882-ACF9-489A-8CE0-F24E52CF7B7B}" type="slidenum">
              <a:rPr lang="en-US"/>
              <a:pPr>
                <a:defRPr/>
              </a:pPr>
              <a:t>‹#›</a:t>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5441950"/>
            <a:ext cx="6035675" cy="6429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1675" y="695325"/>
            <a:ext cx="6035675" cy="4664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1675" y="6084888"/>
            <a:ext cx="6035675" cy="911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205DD9AB-7A37-44D2-86C1-F6CCA6AA8805}" type="slidenum">
              <a:rPr lang="en-US"/>
              <a:pPr>
                <a:defRPr/>
              </a:pPr>
              <a:t>‹#›</a:t>
            </a:fld>
            <a:endParaRPr 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34DC5178-B0E4-4706-80C8-E4F12C806419}" type="slidenum">
              <a:rPr lang="en-US"/>
              <a:pPr>
                <a:defRPr/>
              </a:pPr>
              <a:t>‹#›</a:t>
            </a:fld>
            <a:endParaRPr 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99338" y="396875"/>
            <a:ext cx="2316162" cy="68214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46088" y="396875"/>
            <a:ext cx="6800850" cy="68214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126CAB69-49AD-43E3-9D3B-9C8285CBD21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9563"/>
            <a:ext cx="3309937" cy="13176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33825" y="309563"/>
            <a:ext cx="5622925" cy="6634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627188"/>
            <a:ext cx="3309937" cy="53165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9"/>
          <p:cNvSpPr>
            <a:spLocks noGrp="1"/>
          </p:cNvSpPr>
          <p:nvPr>
            <p:ph type="sldNum" sz="quarter" idx="10"/>
          </p:nvPr>
        </p:nvSpPr>
        <p:spPr/>
        <p:txBody>
          <a:bodyPr/>
          <a:lstStyle>
            <a:lvl1pPr>
              <a:defRPr/>
            </a:lvl1pPr>
          </a:lstStyle>
          <a:p>
            <a:pPr>
              <a:defRPr/>
            </a:pPr>
            <a:fld id="{90994987-6A74-4134-B4E3-D0167B91D94F}" type="slidenum">
              <a:rPr lang="en-US"/>
              <a:pPr>
                <a:defRPr/>
              </a:pPr>
              <a:t>‹#›</a:t>
            </a:fld>
            <a:endParaRPr lang="en-US"/>
          </a:p>
        </p:txBody>
      </p:sp>
      <p:sp>
        <p:nvSpPr>
          <p:cNvPr id="6" name="Footer Placeholder 10"/>
          <p:cNvSpPr>
            <a:spLocks noGrp="1"/>
          </p:cNvSpPr>
          <p:nvPr>
            <p:ph type="ftr" sz="quarter" idx="11"/>
          </p:nvPr>
        </p:nvSpPr>
        <p:spPr/>
        <p:txBody>
          <a:bodyPr/>
          <a:lstStyle>
            <a:lvl1pPr>
              <a:defRPr/>
            </a:lvl1pPr>
          </a:lstStyle>
          <a:p>
            <a:pPr>
              <a:defRPr/>
            </a:pPr>
            <a:r>
              <a:rPr lang="en-US"/>
              <a:t>Footer</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93601" y="1764728"/>
            <a:ext cx="8550990" cy="655761"/>
          </a:xfrm>
        </p:spPr>
        <p:txBody>
          <a:bodyPr>
            <a:noAutofit/>
          </a:bodyPr>
          <a:lstStyle>
            <a:lvl1pPr algn="l">
              <a:defRPr sz="40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602305" y="2499356"/>
            <a:ext cx="7041992" cy="1986686"/>
          </a:xfrm>
        </p:spPr>
        <p:txBody>
          <a:bodyPr/>
          <a:lstStyle>
            <a:lvl1pPr marL="0" indent="0" algn="l">
              <a:buNone/>
              <a:defRPr>
                <a:solidFill>
                  <a:schemeClr val="bg1">
                    <a:lumMod val="75000"/>
                  </a:schemeClr>
                </a:solidFill>
              </a:defRPr>
            </a:lvl1pPr>
            <a:lvl2pPr marL="570643" indent="0" algn="ctr">
              <a:buNone/>
              <a:defRPr>
                <a:solidFill>
                  <a:schemeClr val="tx1">
                    <a:tint val="75000"/>
                  </a:schemeClr>
                </a:solidFill>
              </a:defRPr>
            </a:lvl2pPr>
            <a:lvl3pPr marL="1141285" indent="0" algn="ctr">
              <a:buNone/>
              <a:defRPr>
                <a:solidFill>
                  <a:schemeClr val="tx1">
                    <a:tint val="75000"/>
                  </a:schemeClr>
                </a:solidFill>
              </a:defRPr>
            </a:lvl3pPr>
            <a:lvl4pPr marL="1711928" indent="0" algn="ctr">
              <a:buNone/>
              <a:defRPr>
                <a:solidFill>
                  <a:schemeClr val="tx1">
                    <a:tint val="75000"/>
                  </a:schemeClr>
                </a:solidFill>
              </a:defRPr>
            </a:lvl4pPr>
            <a:lvl5pPr marL="2282570" indent="0" algn="ctr">
              <a:buNone/>
              <a:defRPr>
                <a:solidFill>
                  <a:schemeClr val="tx1">
                    <a:tint val="75000"/>
                  </a:schemeClr>
                </a:solidFill>
              </a:defRPr>
            </a:lvl5pPr>
            <a:lvl6pPr marL="2853213" indent="0" algn="ctr">
              <a:buNone/>
              <a:defRPr>
                <a:solidFill>
                  <a:schemeClr val="tx1">
                    <a:tint val="75000"/>
                  </a:schemeClr>
                </a:solidFill>
              </a:defRPr>
            </a:lvl6pPr>
            <a:lvl7pPr marL="3423856" indent="0" algn="ctr">
              <a:buNone/>
              <a:defRPr>
                <a:solidFill>
                  <a:schemeClr val="tx1">
                    <a:tint val="75000"/>
                  </a:schemeClr>
                </a:solidFill>
              </a:defRPr>
            </a:lvl7pPr>
            <a:lvl8pPr marL="3994498" indent="0" algn="ctr">
              <a:buNone/>
              <a:defRPr>
                <a:solidFill>
                  <a:schemeClr val="tx1">
                    <a:tint val="75000"/>
                  </a:schemeClr>
                </a:solidFill>
              </a:defRPr>
            </a:lvl8pPr>
            <a:lvl9pPr marL="4565141"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32055" y="7327031"/>
            <a:ext cx="4475374" cy="326503"/>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1141285" fontAlgn="auto">
                <a:spcBef>
                  <a:spcPts val="0"/>
                </a:spcBef>
                <a:spcAft>
                  <a:spcPts val="0"/>
                </a:spcAft>
              </a:pPr>
              <a:r>
                <a:rPr lang="zh-CN" altLang="en-US" sz="1700" b="1" dirty="0" smtClean="0">
                  <a:solidFill>
                    <a:prstClr val="white"/>
                  </a:solidFill>
                  <a:latin typeface="微软雅黑" pitchFamily="34" charset="-122"/>
                </a:rPr>
                <a:t>世界</a:t>
              </a:r>
              <a:r>
                <a:rPr lang="en-US" altLang="zh-CN" sz="1700" b="1" dirty="0" smtClean="0">
                  <a:solidFill>
                    <a:prstClr val="white"/>
                  </a:solidFill>
                  <a:latin typeface="微软雅黑" pitchFamily="34" charset="-122"/>
                </a:rPr>
                <a:t>500</a:t>
              </a:r>
              <a:r>
                <a:rPr lang="zh-CN" altLang="en-US" sz="1700" b="1" dirty="0" smtClean="0">
                  <a:solidFill>
                    <a:prstClr val="white"/>
                  </a:solidFill>
                  <a:latin typeface="微软雅黑" pitchFamily="34" charset="-122"/>
                </a:rPr>
                <a:t>强研究中心</a:t>
              </a:r>
              <a:endParaRPr lang="zh-CN" altLang="en-US" sz="17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1141285" fontAlgn="auto">
                <a:spcBef>
                  <a:spcPts val="0"/>
                </a:spcBef>
                <a:spcAft>
                  <a:spcPts val="0"/>
                </a:spcAft>
              </a:pPr>
              <a:r>
                <a:rPr lang="en-US" altLang="zh-CN" sz="1500" b="1" dirty="0" smtClean="0">
                  <a:solidFill>
                    <a:prstClr val="white"/>
                  </a:solidFill>
                  <a:latin typeface="微软雅黑" pitchFamily="34" charset="-122"/>
                </a:rPr>
                <a:t>zhao-biao.com</a:t>
              </a:r>
              <a:endParaRPr lang="zh-CN" altLang="en-US" sz="1500" b="1" dirty="0">
                <a:solidFill>
                  <a:prstClr val="white"/>
                </a:solidFill>
                <a:latin typeface="微软雅黑" pitchFamily="34" charset="-122"/>
              </a:endParaRPr>
            </a:p>
          </p:txBody>
        </p:sp>
      </p:grpSp>
      <p:sp>
        <p:nvSpPr>
          <p:cNvPr id="11" name="矩形 10"/>
          <p:cNvSpPr/>
          <p:nvPr/>
        </p:nvSpPr>
        <p:spPr>
          <a:xfrm>
            <a:off x="4786721" y="7341926"/>
            <a:ext cx="4950702" cy="326503"/>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lIns="114128" tIns="114128" rIns="114128" bIns="114128" rtlCol="0" anchor="ctr"/>
          <a:lstStyle/>
          <a:p>
            <a:pPr algn="ctr" defTabSz="1141285" fontAlgn="auto">
              <a:spcBef>
                <a:spcPts val="0"/>
              </a:spcBef>
              <a:spcAft>
                <a:spcPts val="0"/>
              </a:spcAft>
            </a:pPr>
            <a:r>
              <a:rPr lang="zh-CN" altLang="en-US" sz="1700" b="1" dirty="0" smtClean="0">
                <a:solidFill>
                  <a:prstClr val="white"/>
                </a:solidFill>
                <a:latin typeface="微软雅黑" pitchFamily="34" charset="-122"/>
              </a:rPr>
              <a:t>找表网：专注于海外</a:t>
            </a:r>
            <a:r>
              <a:rPr lang="zh-CN" altLang="en-US" sz="1700" b="1" dirty="0">
                <a:solidFill>
                  <a:prstClr val="white"/>
                </a:solidFill>
                <a:latin typeface="微软雅黑" pitchFamily="34" charset="-122"/>
              </a:rPr>
              <a:t>知名</a:t>
            </a:r>
            <a:r>
              <a:rPr lang="zh-CN" altLang="en-US" sz="1700" b="1" dirty="0" smtClean="0">
                <a:solidFill>
                  <a:prstClr val="white"/>
                </a:solidFill>
                <a:latin typeface="微软雅黑" pitchFamily="34" charset="-122"/>
              </a:rPr>
              <a:t>上市公司公开资料研究</a:t>
            </a:r>
            <a:endParaRPr lang="zh-CN" altLang="en-US" sz="1700" b="1" dirty="0">
              <a:solidFill>
                <a:prstClr val="white"/>
              </a:solidFill>
              <a:latin typeface="微软雅黑" pitchFamily="34" charset="-122"/>
            </a:endParaRPr>
          </a:p>
        </p:txBody>
      </p:sp>
      <p:cxnSp>
        <p:nvCxnSpPr>
          <p:cNvPr id="14" name="直接连接符 13"/>
          <p:cNvCxnSpPr/>
          <p:nvPr userDrawn="1"/>
        </p:nvCxnSpPr>
        <p:spPr>
          <a:xfrm>
            <a:off x="474871" y="1030093"/>
            <a:ext cx="91499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247719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73652487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94669" y="4995509"/>
            <a:ext cx="8550990" cy="1544000"/>
          </a:xfrm>
        </p:spPr>
        <p:txBody>
          <a:bodyPr anchor="t"/>
          <a:lstStyle>
            <a:lvl1pPr algn="l">
              <a:defRPr sz="5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94669" y="3294948"/>
            <a:ext cx="8550990" cy="1700559"/>
          </a:xfrm>
        </p:spPr>
        <p:txBody>
          <a:bodyPr anchor="b"/>
          <a:lstStyle>
            <a:lvl1pPr marL="0" indent="0">
              <a:buNone/>
              <a:defRPr sz="2500">
                <a:solidFill>
                  <a:schemeClr val="tx1">
                    <a:tint val="75000"/>
                  </a:schemeClr>
                </a:solidFill>
              </a:defRPr>
            </a:lvl1pPr>
            <a:lvl2pPr marL="570643" indent="0">
              <a:buNone/>
              <a:defRPr sz="2200">
                <a:solidFill>
                  <a:schemeClr val="tx1">
                    <a:tint val="75000"/>
                  </a:schemeClr>
                </a:solidFill>
              </a:defRPr>
            </a:lvl2pPr>
            <a:lvl3pPr marL="1141285" indent="0">
              <a:buNone/>
              <a:defRPr sz="2000">
                <a:solidFill>
                  <a:schemeClr val="tx1">
                    <a:tint val="75000"/>
                  </a:schemeClr>
                </a:solidFill>
              </a:defRPr>
            </a:lvl3pPr>
            <a:lvl4pPr marL="1711928" indent="0">
              <a:buNone/>
              <a:defRPr sz="1700">
                <a:solidFill>
                  <a:schemeClr val="tx1">
                    <a:tint val="75000"/>
                  </a:schemeClr>
                </a:solidFill>
              </a:defRPr>
            </a:lvl4pPr>
            <a:lvl5pPr marL="2282570" indent="0">
              <a:buNone/>
              <a:defRPr sz="1700">
                <a:solidFill>
                  <a:schemeClr val="tx1">
                    <a:tint val="75000"/>
                  </a:schemeClr>
                </a:solidFill>
              </a:defRPr>
            </a:lvl5pPr>
            <a:lvl6pPr marL="2853213" indent="0">
              <a:buNone/>
              <a:defRPr sz="1700">
                <a:solidFill>
                  <a:schemeClr val="tx1">
                    <a:tint val="75000"/>
                  </a:schemeClr>
                </a:solidFill>
              </a:defRPr>
            </a:lvl6pPr>
            <a:lvl7pPr marL="3423856" indent="0">
              <a:buNone/>
              <a:defRPr sz="1700">
                <a:solidFill>
                  <a:schemeClr val="tx1">
                    <a:tint val="75000"/>
                  </a:schemeClr>
                </a:solidFill>
              </a:defRPr>
            </a:lvl7pPr>
            <a:lvl8pPr marL="3994498" indent="0">
              <a:buNone/>
              <a:defRPr sz="1700">
                <a:solidFill>
                  <a:schemeClr val="tx1">
                    <a:tint val="75000"/>
                  </a:schemeClr>
                </a:solidFill>
              </a:defRPr>
            </a:lvl8pPr>
            <a:lvl9pPr marL="4565141" indent="0">
              <a:buNone/>
              <a:defRPr sz="17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78311346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94669" y="1683100"/>
            <a:ext cx="8550990" cy="1544000"/>
          </a:xfrm>
        </p:spPr>
        <p:txBody>
          <a:bodyPr anchor="b"/>
          <a:lstStyle>
            <a:lvl1pPr algn="l">
              <a:defRPr sz="50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94669" y="3329195"/>
            <a:ext cx="8550990" cy="1700559"/>
          </a:xfrm>
        </p:spPr>
        <p:txBody>
          <a:bodyPr anchor="t"/>
          <a:lstStyle>
            <a:lvl1pPr marL="0" indent="0">
              <a:buNone/>
              <a:defRPr sz="2500">
                <a:solidFill>
                  <a:schemeClr val="bg1"/>
                </a:solidFill>
              </a:defRPr>
            </a:lvl1pPr>
            <a:lvl2pPr marL="570643" indent="0">
              <a:buNone/>
              <a:defRPr sz="2200">
                <a:solidFill>
                  <a:schemeClr val="tx1">
                    <a:tint val="75000"/>
                  </a:schemeClr>
                </a:solidFill>
              </a:defRPr>
            </a:lvl2pPr>
            <a:lvl3pPr marL="1141285" indent="0">
              <a:buNone/>
              <a:defRPr sz="2000">
                <a:solidFill>
                  <a:schemeClr val="tx1">
                    <a:tint val="75000"/>
                  </a:schemeClr>
                </a:solidFill>
              </a:defRPr>
            </a:lvl3pPr>
            <a:lvl4pPr marL="1711928" indent="0">
              <a:buNone/>
              <a:defRPr sz="1700">
                <a:solidFill>
                  <a:schemeClr val="tx1">
                    <a:tint val="75000"/>
                  </a:schemeClr>
                </a:solidFill>
              </a:defRPr>
            </a:lvl4pPr>
            <a:lvl5pPr marL="2282570" indent="0">
              <a:buNone/>
              <a:defRPr sz="1700">
                <a:solidFill>
                  <a:schemeClr val="tx1">
                    <a:tint val="75000"/>
                  </a:schemeClr>
                </a:solidFill>
              </a:defRPr>
            </a:lvl5pPr>
            <a:lvl6pPr marL="2853213" indent="0">
              <a:buNone/>
              <a:defRPr sz="1700">
                <a:solidFill>
                  <a:schemeClr val="tx1">
                    <a:tint val="75000"/>
                  </a:schemeClr>
                </a:solidFill>
              </a:defRPr>
            </a:lvl6pPr>
            <a:lvl7pPr marL="3423856" indent="0">
              <a:buNone/>
              <a:defRPr sz="1700">
                <a:solidFill>
                  <a:schemeClr val="tx1">
                    <a:tint val="75000"/>
                  </a:schemeClr>
                </a:solidFill>
              </a:defRPr>
            </a:lvl7pPr>
            <a:lvl8pPr marL="3994498" indent="0">
              <a:buNone/>
              <a:defRPr sz="1700">
                <a:solidFill>
                  <a:schemeClr val="tx1">
                    <a:tint val="75000"/>
                  </a:schemeClr>
                </a:solidFill>
              </a:defRPr>
            </a:lvl8pPr>
            <a:lvl9pPr marL="4565141" indent="0">
              <a:buNone/>
              <a:defRPr sz="17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74871" y="1030093"/>
            <a:ext cx="91499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94100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03000" y="1813933"/>
            <a:ext cx="4443161" cy="5130472"/>
          </a:xfrm>
        </p:spPr>
        <p:txBody>
          <a:bodyPr/>
          <a:lstStyle>
            <a:lvl1pPr>
              <a:defRPr sz="35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13827" y="1813933"/>
            <a:ext cx="4443161" cy="5130472"/>
          </a:xfrm>
        </p:spPr>
        <p:txBody>
          <a:bodyPr/>
          <a:lstStyle>
            <a:lvl1pPr>
              <a:defRPr sz="35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08858544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03000" y="1740151"/>
            <a:ext cx="4444909" cy="725212"/>
          </a:xfrm>
        </p:spPr>
        <p:txBody>
          <a:bodyPr anchor="b"/>
          <a:lstStyle>
            <a:lvl1pPr marL="0" indent="0">
              <a:buNone/>
              <a:defRPr sz="3000" b="1"/>
            </a:lvl1pPr>
            <a:lvl2pPr marL="570643" indent="0">
              <a:buNone/>
              <a:defRPr sz="2500" b="1"/>
            </a:lvl2pPr>
            <a:lvl3pPr marL="1141285" indent="0">
              <a:buNone/>
              <a:defRPr sz="2200" b="1"/>
            </a:lvl3pPr>
            <a:lvl4pPr marL="1711928" indent="0">
              <a:buNone/>
              <a:defRPr sz="2000" b="1"/>
            </a:lvl4pPr>
            <a:lvl5pPr marL="2282570" indent="0">
              <a:buNone/>
              <a:defRPr sz="2000" b="1"/>
            </a:lvl5pPr>
            <a:lvl6pPr marL="2853213" indent="0">
              <a:buNone/>
              <a:defRPr sz="2000" b="1"/>
            </a:lvl6pPr>
            <a:lvl7pPr marL="3423856" indent="0">
              <a:buNone/>
              <a:defRPr sz="2000" b="1"/>
            </a:lvl7pPr>
            <a:lvl8pPr marL="3994498" indent="0">
              <a:buNone/>
              <a:defRPr sz="2000" b="1"/>
            </a:lvl8pPr>
            <a:lvl9pPr marL="4565141" indent="0">
              <a:buNone/>
              <a:defRPr sz="2000" b="1"/>
            </a:lvl9pPr>
          </a:lstStyle>
          <a:p>
            <a:pPr lvl="0"/>
            <a:r>
              <a:rPr lang="zh-CN" altLang="en-US" smtClean="0"/>
              <a:t>单击此处编辑母版文本样式</a:t>
            </a:r>
          </a:p>
        </p:txBody>
      </p:sp>
      <p:sp>
        <p:nvSpPr>
          <p:cNvPr id="4" name="内容占位符 3"/>
          <p:cNvSpPr>
            <a:spLocks noGrp="1"/>
          </p:cNvSpPr>
          <p:nvPr>
            <p:ph sz="half" idx="2"/>
          </p:nvPr>
        </p:nvSpPr>
        <p:spPr>
          <a:xfrm>
            <a:off x="503000" y="2465362"/>
            <a:ext cx="4444909" cy="4479041"/>
          </a:xfrm>
        </p:spPr>
        <p:txBody>
          <a:bodyPr/>
          <a:lstStyle>
            <a:lvl1pPr>
              <a:defRPr sz="30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110336" y="1740151"/>
            <a:ext cx="4446655" cy="725212"/>
          </a:xfrm>
        </p:spPr>
        <p:txBody>
          <a:bodyPr anchor="b"/>
          <a:lstStyle>
            <a:lvl1pPr marL="0" indent="0">
              <a:buNone/>
              <a:defRPr sz="3000" b="1"/>
            </a:lvl1pPr>
            <a:lvl2pPr marL="570643" indent="0">
              <a:buNone/>
              <a:defRPr sz="2500" b="1"/>
            </a:lvl2pPr>
            <a:lvl3pPr marL="1141285" indent="0">
              <a:buNone/>
              <a:defRPr sz="2200" b="1"/>
            </a:lvl3pPr>
            <a:lvl4pPr marL="1711928" indent="0">
              <a:buNone/>
              <a:defRPr sz="2000" b="1"/>
            </a:lvl4pPr>
            <a:lvl5pPr marL="2282570" indent="0">
              <a:buNone/>
              <a:defRPr sz="2000" b="1"/>
            </a:lvl5pPr>
            <a:lvl6pPr marL="2853213" indent="0">
              <a:buNone/>
              <a:defRPr sz="2000" b="1"/>
            </a:lvl6pPr>
            <a:lvl7pPr marL="3423856" indent="0">
              <a:buNone/>
              <a:defRPr sz="2000" b="1"/>
            </a:lvl7pPr>
            <a:lvl8pPr marL="3994498" indent="0">
              <a:buNone/>
              <a:defRPr sz="2000" b="1"/>
            </a:lvl8pPr>
            <a:lvl9pPr marL="4565141" indent="0">
              <a:buNone/>
              <a:defRPr sz="2000" b="1"/>
            </a:lvl9pPr>
          </a:lstStyle>
          <a:p>
            <a:pPr lvl="0"/>
            <a:r>
              <a:rPr lang="zh-CN" altLang="en-US" smtClean="0"/>
              <a:t>单击此处编辑母版文本样式</a:t>
            </a:r>
          </a:p>
        </p:txBody>
      </p:sp>
      <p:sp>
        <p:nvSpPr>
          <p:cNvPr id="6" name="内容占位符 5"/>
          <p:cNvSpPr>
            <a:spLocks noGrp="1"/>
          </p:cNvSpPr>
          <p:nvPr>
            <p:ph sz="quarter" idx="4"/>
          </p:nvPr>
        </p:nvSpPr>
        <p:spPr>
          <a:xfrm>
            <a:off x="5110336" y="2465362"/>
            <a:ext cx="4446655" cy="4479041"/>
          </a:xfrm>
        </p:spPr>
        <p:txBody>
          <a:bodyPr/>
          <a:lstStyle>
            <a:lvl1pPr>
              <a:defRPr sz="30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024290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92468122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7994793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03002" y="309520"/>
            <a:ext cx="3309666" cy="1317260"/>
          </a:xfrm>
        </p:spPr>
        <p:txBody>
          <a:bodyPr anchor="b"/>
          <a:lstStyle>
            <a:lvl1pPr algn="l">
              <a:defRPr sz="2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933176" y="309521"/>
            <a:ext cx="5623813" cy="6634883"/>
          </a:xfrm>
        </p:spPr>
        <p:txBody>
          <a:bodyPr/>
          <a:lstStyle>
            <a:lvl1pPr>
              <a:defRPr sz="4000"/>
            </a:lvl1pPr>
            <a:lvl2pPr>
              <a:defRPr sz="3500"/>
            </a:lvl2pPr>
            <a:lvl3pPr>
              <a:defRPr sz="3000"/>
            </a:lvl3pPr>
            <a:lvl4pPr>
              <a:defRPr sz="2500"/>
            </a:lvl4pPr>
            <a:lvl5pPr>
              <a:defRPr sz="2500"/>
            </a:lvl5pPr>
            <a:lvl6pPr>
              <a:defRPr sz="2500"/>
            </a:lvl6pPr>
            <a:lvl7pPr>
              <a:defRPr sz="2500"/>
            </a:lvl7pPr>
            <a:lvl8pPr>
              <a:defRPr sz="2500"/>
            </a:lvl8pPr>
            <a:lvl9pPr>
              <a:defRPr sz="2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03002" y="1626781"/>
            <a:ext cx="3309666" cy="5317624"/>
          </a:xfrm>
        </p:spPr>
        <p:txBody>
          <a:bodyPr/>
          <a:lstStyle>
            <a:lvl1pPr marL="0" indent="0">
              <a:buNone/>
              <a:defRPr sz="1700"/>
            </a:lvl1pPr>
            <a:lvl2pPr marL="570643" indent="0">
              <a:buNone/>
              <a:defRPr sz="1500"/>
            </a:lvl2pPr>
            <a:lvl3pPr marL="1141285" indent="0">
              <a:buNone/>
              <a:defRPr sz="1200"/>
            </a:lvl3pPr>
            <a:lvl4pPr marL="1711928" indent="0">
              <a:buNone/>
              <a:defRPr sz="1100"/>
            </a:lvl4pPr>
            <a:lvl5pPr marL="2282570" indent="0">
              <a:buNone/>
              <a:defRPr sz="1100"/>
            </a:lvl5pPr>
            <a:lvl6pPr marL="2853213" indent="0">
              <a:buNone/>
              <a:defRPr sz="1100"/>
            </a:lvl6pPr>
            <a:lvl7pPr marL="3423856" indent="0">
              <a:buNone/>
              <a:defRPr sz="1100"/>
            </a:lvl7pPr>
            <a:lvl8pPr marL="3994498" indent="0">
              <a:buNone/>
              <a:defRPr sz="1100"/>
            </a:lvl8pPr>
            <a:lvl9pPr marL="4565141"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1237162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71828" y="5441792"/>
            <a:ext cx="6035993" cy="642435"/>
          </a:xfrm>
        </p:spPr>
        <p:txBody>
          <a:bodyPr anchor="b"/>
          <a:lstStyle>
            <a:lvl1pPr algn="l">
              <a:defRPr sz="2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71828" y="694620"/>
            <a:ext cx="6035993" cy="4664393"/>
          </a:xfrm>
        </p:spPr>
        <p:txBody>
          <a:bodyPr/>
          <a:lstStyle>
            <a:lvl1pPr marL="0" indent="0">
              <a:buNone/>
              <a:defRPr sz="4000"/>
            </a:lvl1pPr>
            <a:lvl2pPr marL="570643" indent="0">
              <a:buNone/>
              <a:defRPr sz="3500"/>
            </a:lvl2pPr>
            <a:lvl3pPr marL="1141285" indent="0">
              <a:buNone/>
              <a:defRPr sz="3000"/>
            </a:lvl3pPr>
            <a:lvl4pPr marL="1711928" indent="0">
              <a:buNone/>
              <a:defRPr sz="2500"/>
            </a:lvl4pPr>
            <a:lvl5pPr marL="2282570" indent="0">
              <a:buNone/>
              <a:defRPr sz="2500"/>
            </a:lvl5pPr>
            <a:lvl6pPr marL="2853213" indent="0">
              <a:buNone/>
              <a:defRPr sz="2500"/>
            </a:lvl6pPr>
            <a:lvl7pPr marL="3423856" indent="0">
              <a:buNone/>
              <a:defRPr sz="2500"/>
            </a:lvl7pPr>
            <a:lvl8pPr marL="3994498" indent="0">
              <a:buNone/>
              <a:defRPr sz="2500"/>
            </a:lvl8pPr>
            <a:lvl9pPr marL="4565141" indent="0">
              <a:buNone/>
              <a:defRPr sz="2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71828" y="6084226"/>
            <a:ext cx="6035993" cy="912364"/>
          </a:xfrm>
        </p:spPr>
        <p:txBody>
          <a:bodyPr/>
          <a:lstStyle>
            <a:lvl1pPr marL="0" indent="0">
              <a:buNone/>
              <a:defRPr sz="1700"/>
            </a:lvl1pPr>
            <a:lvl2pPr marL="570643" indent="0">
              <a:buNone/>
              <a:defRPr sz="1500"/>
            </a:lvl2pPr>
            <a:lvl3pPr marL="1141285" indent="0">
              <a:buNone/>
              <a:defRPr sz="1200"/>
            </a:lvl3pPr>
            <a:lvl4pPr marL="1711928" indent="0">
              <a:buNone/>
              <a:defRPr sz="1100"/>
            </a:lvl4pPr>
            <a:lvl5pPr marL="2282570" indent="0">
              <a:buNone/>
              <a:defRPr sz="1100"/>
            </a:lvl5pPr>
            <a:lvl6pPr marL="2853213" indent="0">
              <a:buNone/>
              <a:defRPr sz="1100"/>
            </a:lvl6pPr>
            <a:lvl7pPr marL="3423856" indent="0">
              <a:buNone/>
              <a:defRPr sz="1100"/>
            </a:lvl7pPr>
            <a:lvl8pPr marL="3994498" indent="0">
              <a:buNone/>
              <a:defRPr sz="1100"/>
            </a:lvl8pPr>
            <a:lvl9pPr marL="4565141"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42836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5441950"/>
            <a:ext cx="6035675" cy="6429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1675" y="695325"/>
            <a:ext cx="6035675" cy="4664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971675" y="6084888"/>
            <a:ext cx="6035675" cy="911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9"/>
          <p:cNvSpPr>
            <a:spLocks noGrp="1"/>
          </p:cNvSpPr>
          <p:nvPr>
            <p:ph type="sldNum" sz="quarter" idx="10"/>
          </p:nvPr>
        </p:nvSpPr>
        <p:spPr/>
        <p:txBody>
          <a:bodyPr/>
          <a:lstStyle>
            <a:lvl1pPr>
              <a:defRPr/>
            </a:lvl1pPr>
          </a:lstStyle>
          <a:p>
            <a:pPr>
              <a:defRPr/>
            </a:pPr>
            <a:fld id="{3889CF1B-CE6C-48F6-8730-6209D133A5BB}" type="slidenum">
              <a:rPr lang="en-US"/>
              <a:pPr>
                <a:defRPr/>
              </a:pPr>
              <a:t>‹#›</a:t>
            </a:fld>
            <a:endParaRPr lang="en-US"/>
          </a:p>
        </p:txBody>
      </p:sp>
      <p:sp>
        <p:nvSpPr>
          <p:cNvPr id="6" name="Footer Placeholder 10"/>
          <p:cNvSpPr>
            <a:spLocks noGrp="1"/>
          </p:cNvSpPr>
          <p:nvPr>
            <p:ph type="ftr" sz="quarter" idx="11"/>
          </p:nvPr>
        </p:nvSpPr>
        <p:spPr/>
        <p:txBody>
          <a:bodyPr/>
          <a:lstStyle>
            <a:lvl1pPr>
              <a:defRPr/>
            </a:lvl1pPr>
          </a:lstStyle>
          <a:p>
            <a:pPr>
              <a:defRPr/>
            </a:pPr>
            <a:r>
              <a:rPr lang="en-US"/>
              <a:t>Footer</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63694417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93491" y="311321"/>
            <a:ext cx="2263497" cy="663308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03000" y="311321"/>
            <a:ext cx="6622825" cy="663308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37442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4.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5.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6.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7.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6.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theme" Target="../theme/theme8.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theme" Target="../theme/theme9.xml"/><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7038975" y="7429500"/>
            <a:ext cx="2544763" cy="163513"/>
          </a:xfrm>
          <a:prstGeom prst="rect">
            <a:avLst/>
          </a:prstGeom>
          <a:noFill/>
          <a:ln w="25400" algn="ctr">
            <a:noFill/>
            <a:miter lim="800000"/>
            <a:headEnd/>
            <a:tailEnd/>
          </a:ln>
        </p:spPr>
        <p:txBody>
          <a:bodyPr lIns="0" tIns="0" rIns="0" bIns="0"/>
          <a:lstStyle/>
          <a:p>
            <a:pPr algn="r" defTabSz="1019175">
              <a:lnSpc>
                <a:spcPts val="1200"/>
              </a:lnSpc>
              <a:defRPr/>
            </a:pPr>
            <a:r>
              <a:rPr lang="en-US" sz="800">
                <a:solidFill>
                  <a:schemeClr val="tx2"/>
                </a:solidFill>
              </a:rPr>
              <a:t>© 2008 Deloitte Touche Tohmatsu</a:t>
            </a:r>
          </a:p>
        </p:txBody>
      </p:sp>
      <p:sp>
        <p:nvSpPr>
          <p:cNvPr id="1027" name="Title Placeholder 1"/>
          <p:cNvSpPr>
            <a:spLocks noGrp="1"/>
          </p:cNvSpPr>
          <p:nvPr>
            <p:ph type="title"/>
          </p:nvPr>
        </p:nvSpPr>
        <p:spPr bwMode="auto">
          <a:xfrm>
            <a:off x="449263" y="396875"/>
            <a:ext cx="9266237" cy="7143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446088" y="1349375"/>
            <a:ext cx="9266237" cy="59166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Slide Number Placeholder 9"/>
          <p:cNvSpPr>
            <a:spLocks noGrp="1"/>
          </p:cNvSpPr>
          <p:nvPr>
            <p:ph type="sldNum" sz="quarter" idx="4"/>
          </p:nvPr>
        </p:nvSpPr>
        <p:spPr>
          <a:xfrm>
            <a:off x="457200" y="7429500"/>
            <a:ext cx="311150" cy="163513"/>
          </a:xfrm>
          <a:prstGeom prst="rect">
            <a:avLst/>
          </a:prstGeom>
        </p:spPr>
        <p:txBody>
          <a:bodyPr vert="horz" wrap="square" lIns="0" tIns="0" rIns="0" bIns="0" numCol="1" anchor="t" anchorCtr="0" compatLnSpc="1">
            <a:prstTxWarp prst="textNoShape">
              <a:avLst/>
            </a:prstTxWarp>
            <a:noAutofit/>
          </a:bodyPr>
          <a:lstStyle>
            <a:lvl1pPr>
              <a:lnSpc>
                <a:spcPts val="1200"/>
              </a:lnSpc>
              <a:defRPr sz="1000" b="1">
                <a:solidFill>
                  <a:schemeClr val="tx2"/>
                </a:solidFill>
              </a:defRPr>
            </a:lvl1pPr>
          </a:lstStyle>
          <a:p>
            <a:pPr>
              <a:defRPr/>
            </a:pPr>
            <a:fld id="{6DBAD5DC-757A-4F04-976B-B2E677F55F36}" type="slidenum">
              <a:rPr lang="en-US"/>
              <a:pPr>
                <a:defRPr/>
              </a:pPr>
              <a:t>‹#›</a:t>
            </a:fld>
            <a:endParaRPr lang="en-US"/>
          </a:p>
        </p:txBody>
      </p:sp>
      <p:sp>
        <p:nvSpPr>
          <p:cNvPr id="10" name="Footer Placeholder 10"/>
          <p:cNvSpPr>
            <a:spLocks noGrp="1"/>
          </p:cNvSpPr>
          <p:nvPr>
            <p:ph type="ftr" sz="quarter" idx="3"/>
          </p:nvPr>
        </p:nvSpPr>
        <p:spPr>
          <a:xfrm>
            <a:off x="849313" y="7429500"/>
            <a:ext cx="4749800" cy="163513"/>
          </a:xfrm>
          <a:prstGeom prst="rect">
            <a:avLst/>
          </a:prstGeom>
        </p:spPr>
        <p:txBody>
          <a:bodyPr vert="horz" wrap="square" lIns="0" tIns="0" rIns="0" bIns="0" numCol="1" anchor="t" anchorCtr="0" compatLnSpc="1">
            <a:prstTxWarp prst="textNoShape">
              <a:avLst/>
            </a:prstTxWarp>
            <a:noAutofit/>
          </a:bodyPr>
          <a:lstStyle>
            <a:lvl1pPr>
              <a:lnSpc>
                <a:spcPts val="1200"/>
              </a:lnSpc>
              <a:defRPr sz="1000">
                <a:solidFill>
                  <a:schemeClr val="tx2"/>
                </a:solidFill>
              </a:defRPr>
            </a:lvl1pPr>
          </a:lstStyle>
          <a:p>
            <a:pPr>
              <a:defRPr/>
            </a:pPr>
            <a:r>
              <a:rPr lang="en-US"/>
              <a:t>Footer</a:t>
            </a:r>
          </a:p>
        </p:txBody>
      </p:sp>
    </p:spTree>
  </p:cSld>
  <p:clrMap bg1="lt1" tx1="dk1" bg2="lt2" tx2="dk2" accent1="accent1" accent2="accent2" accent3="accent3" accent4="accent4" accent5="accent5" accent6="accent6" hlink="hlink" folHlink="folHlink"/>
  <p:sldLayoutIdLst>
    <p:sldLayoutId id="2147483982" r:id="rId1"/>
    <p:sldLayoutId id="2147483917" r:id="rId2"/>
    <p:sldLayoutId id="2147483916" r:id="rId3"/>
    <p:sldLayoutId id="2147483915" r:id="rId4"/>
    <p:sldLayoutId id="2147483914" r:id="rId5"/>
    <p:sldLayoutId id="2147483913" r:id="rId6"/>
    <p:sldLayoutId id="2147483912" r:id="rId7"/>
    <p:sldLayoutId id="2147483911" r:id="rId8"/>
    <p:sldLayoutId id="2147483910" r:id="rId9"/>
    <p:sldLayoutId id="2147483909" r:id="rId10"/>
    <p:sldLayoutId id="2147483908" r:id="rId11"/>
  </p:sldLayoutIdLst>
  <p:hf hdr="0" dt="0"/>
  <p:txStyles>
    <p:titleStyle>
      <a:lvl1pPr algn="l" defTabSz="1019175" rtl="0" eaLnBrk="0" fontAlgn="base" hangingPunct="0">
        <a:lnSpc>
          <a:spcPts val="3400"/>
        </a:lnSpc>
        <a:spcBef>
          <a:spcPct val="0"/>
        </a:spcBef>
        <a:spcAft>
          <a:spcPct val="0"/>
        </a:spcAft>
        <a:defRPr sz="2400" b="1">
          <a:solidFill>
            <a:schemeClr val="tx2"/>
          </a:solidFill>
          <a:latin typeface="+mj-lt"/>
          <a:ea typeface="+mj-ea"/>
          <a:cs typeface="+mj-cs"/>
        </a:defRPr>
      </a:lvl1pPr>
      <a:lvl2pPr algn="l" defTabSz="1019175" rtl="0" eaLnBrk="0" fontAlgn="base" hangingPunct="0">
        <a:lnSpc>
          <a:spcPts val="3400"/>
        </a:lnSpc>
        <a:spcBef>
          <a:spcPct val="0"/>
        </a:spcBef>
        <a:spcAft>
          <a:spcPct val="0"/>
        </a:spcAft>
        <a:defRPr sz="2400" b="1">
          <a:solidFill>
            <a:schemeClr val="tx2"/>
          </a:solidFill>
          <a:latin typeface="Arial" charset="0"/>
        </a:defRPr>
      </a:lvl2pPr>
      <a:lvl3pPr algn="l" defTabSz="1019175" rtl="0" eaLnBrk="0" fontAlgn="base" hangingPunct="0">
        <a:lnSpc>
          <a:spcPts val="3400"/>
        </a:lnSpc>
        <a:spcBef>
          <a:spcPct val="0"/>
        </a:spcBef>
        <a:spcAft>
          <a:spcPct val="0"/>
        </a:spcAft>
        <a:defRPr sz="2400" b="1">
          <a:solidFill>
            <a:schemeClr val="tx2"/>
          </a:solidFill>
          <a:latin typeface="Arial" charset="0"/>
        </a:defRPr>
      </a:lvl3pPr>
      <a:lvl4pPr algn="l" defTabSz="1019175" rtl="0" eaLnBrk="0" fontAlgn="base" hangingPunct="0">
        <a:lnSpc>
          <a:spcPts val="3400"/>
        </a:lnSpc>
        <a:spcBef>
          <a:spcPct val="0"/>
        </a:spcBef>
        <a:spcAft>
          <a:spcPct val="0"/>
        </a:spcAft>
        <a:defRPr sz="2400" b="1">
          <a:solidFill>
            <a:schemeClr val="tx2"/>
          </a:solidFill>
          <a:latin typeface="Arial" charset="0"/>
        </a:defRPr>
      </a:lvl4pPr>
      <a:lvl5pPr algn="l" defTabSz="1019175" rtl="0" eaLnBrk="0" fontAlgn="base" hangingPunct="0">
        <a:lnSpc>
          <a:spcPts val="3400"/>
        </a:lnSpc>
        <a:spcBef>
          <a:spcPct val="0"/>
        </a:spcBef>
        <a:spcAft>
          <a:spcPct val="0"/>
        </a:spcAft>
        <a:defRPr sz="2400" b="1">
          <a:solidFill>
            <a:schemeClr val="tx2"/>
          </a:solidFill>
          <a:latin typeface="Arial" charset="0"/>
        </a:defRPr>
      </a:lvl5pPr>
      <a:lvl6pPr marL="457200" algn="l" defTabSz="1019175" rtl="0" eaLnBrk="1" fontAlgn="base" hangingPunct="1">
        <a:lnSpc>
          <a:spcPts val="3400"/>
        </a:lnSpc>
        <a:spcBef>
          <a:spcPct val="0"/>
        </a:spcBef>
        <a:spcAft>
          <a:spcPct val="0"/>
        </a:spcAft>
        <a:defRPr sz="2400" b="1">
          <a:solidFill>
            <a:schemeClr val="tx2"/>
          </a:solidFill>
          <a:latin typeface="Arial" charset="0"/>
        </a:defRPr>
      </a:lvl6pPr>
      <a:lvl7pPr marL="914400" algn="l" defTabSz="1019175" rtl="0" eaLnBrk="1" fontAlgn="base" hangingPunct="1">
        <a:lnSpc>
          <a:spcPts val="3400"/>
        </a:lnSpc>
        <a:spcBef>
          <a:spcPct val="0"/>
        </a:spcBef>
        <a:spcAft>
          <a:spcPct val="0"/>
        </a:spcAft>
        <a:defRPr sz="2400" b="1">
          <a:solidFill>
            <a:schemeClr val="tx2"/>
          </a:solidFill>
          <a:latin typeface="Arial" charset="0"/>
        </a:defRPr>
      </a:lvl7pPr>
      <a:lvl8pPr marL="1371600" algn="l" defTabSz="1019175" rtl="0" eaLnBrk="1" fontAlgn="base" hangingPunct="1">
        <a:lnSpc>
          <a:spcPts val="3400"/>
        </a:lnSpc>
        <a:spcBef>
          <a:spcPct val="0"/>
        </a:spcBef>
        <a:spcAft>
          <a:spcPct val="0"/>
        </a:spcAft>
        <a:defRPr sz="2400" b="1">
          <a:solidFill>
            <a:schemeClr val="tx2"/>
          </a:solidFill>
          <a:latin typeface="Arial" charset="0"/>
        </a:defRPr>
      </a:lvl8pPr>
      <a:lvl9pPr marL="1828800" algn="l" defTabSz="1019175" rtl="0" eaLnBrk="1" fontAlgn="base" hangingPunct="1">
        <a:lnSpc>
          <a:spcPts val="3400"/>
        </a:lnSpc>
        <a:spcBef>
          <a:spcPct val="0"/>
        </a:spcBef>
        <a:spcAft>
          <a:spcPct val="0"/>
        </a:spcAft>
        <a:defRPr sz="2400" b="1">
          <a:solidFill>
            <a:schemeClr val="tx2"/>
          </a:solidFill>
          <a:latin typeface="Arial" charset="0"/>
        </a:defRPr>
      </a:lvl9pPr>
    </p:titleStyle>
    <p:bodyStyle>
      <a:lvl1pPr marL="382588" indent="-382588" algn="l" defTabSz="1019175" rtl="0" eaLnBrk="0" fontAlgn="base" hangingPunct="0">
        <a:spcBef>
          <a:spcPct val="0"/>
        </a:spcBef>
        <a:spcAft>
          <a:spcPts val="300"/>
        </a:spcAft>
        <a:buFont typeface="Arial" charset="0"/>
        <a:defRPr>
          <a:solidFill>
            <a:schemeClr val="tx2"/>
          </a:solidFill>
          <a:latin typeface="+mn-lt"/>
          <a:ea typeface="+mn-ea"/>
          <a:cs typeface="+mn-cs"/>
        </a:defRPr>
      </a:lvl1pPr>
      <a:lvl2pPr marL="203200" indent="-203200" algn="l" defTabSz="1019175" rtl="0" eaLnBrk="0" fontAlgn="base" hangingPunct="0">
        <a:spcBef>
          <a:spcPct val="0"/>
        </a:spcBef>
        <a:spcAft>
          <a:spcPts val="300"/>
        </a:spcAft>
        <a:buFont typeface="Arial" charset="0"/>
        <a:buChar char="•"/>
        <a:defRPr>
          <a:solidFill>
            <a:schemeClr val="tx2"/>
          </a:solidFill>
          <a:latin typeface="+mn-lt"/>
        </a:defRPr>
      </a:lvl2pPr>
      <a:lvl3pPr marL="398463" indent="-195263" algn="l" defTabSz="1019175" rtl="0" eaLnBrk="0" fontAlgn="base" hangingPunct="0">
        <a:spcBef>
          <a:spcPct val="0"/>
        </a:spcBef>
        <a:spcAft>
          <a:spcPts val="300"/>
        </a:spcAft>
        <a:buFont typeface="Arial" charset="0"/>
        <a:buChar char="‒"/>
        <a:defRPr>
          <a:solidFill>
            <a:schemeClr val="tx2"/>
          </a:solidFill>
          <a:latin typeface="+mn-lt"/>
        </a:defRPr>
      </a:lvl3pPr>
      <a:lvl4pPr marL="601663" indent="-203200" algn="l" defTabSz="1019175" rtl="0" eaLnBrk="0" fontAlgn="base" hangingPunct="0">
        <a:spcBef>
          <a:spcPct val="0"/>
        </a:spcBef>
        <a:spcAft>
          <a:spcPts val="600"/>
        </a:spcAft>
        <a:buFont typeface="Arial" charset="0"/>
        <a:buChar char="•"/>
        <a:defRPr sz="1600">
          <a:solidFill>
            <a:schemeClr val="tx2"/>
          </a:solidFill>
          <a:latin typeface="+mn-lt"/>
        </a:defRPr>
      </a:lvl4pPr>
      <a:lvl5pPr marL="793750" indent="-192088" algn="l" defTabSz="1019175" rtl="0" eaLnBrk="0" fontAlgn="base" hangingPunct="0">
        <a:spcBef>
          <a:spcPct val="0"/>
        </a:spcBef>
        <a:spcAft>
          <a:spcPts val="600"/>
        </a:spcAft>
        <a:buFont typeface="Arial" charset="0"/>
        <a:buChar char="‒"/>
        <a:defRPr sz="1600">
          <a:solidFill>
            <a:schemeClr val="tx2"/>
          </a:solidFill>
          <a:latin typeface="+mn-lt"/>
        </a:defRPr>
      </a:lvl5pPr>
      <a:lvl6pPr marL="1250950" indent="-192088" algn="l" defTabSz="1019175" rtl="0" eaLnBrk="1" fontAlgn="base" hangingPunct="1">
        <a:spcBef>
          <a:spcPct val="0"/>
        </a:spcBef>
        <a:spcAft>
          <a:spcPts val="600"/>
        </a:spcAft>
        <a:buFont typeface="Arial" charset="0"/>
        <a:buChar char="‒"/>
        <a:defRPr sz="1600">
          <a:solidFill>
            <a:schemeClr val="tx2"/>
          </a:solidFill>
          <a:latin typeface="+mn-lt"/>
        </a:defRPr>
      </a:lvl6pPr>
      <a:lvl7pPr marL="1708150" indent="-192088" algn="l" defTabSz="1019175" rtl="0" eaLnBrk="1" fontAlgn="base" hangingPunct="1">
        <a:spcBef>
          <a:spcPct val="0"/>
        </a:spcBef>
        <a:spcAft>
          <a:spcPts val="600"/>
        </a:spcAft>
        <a:buFont typeface="Arial" charset="0"/>
        <a:buChar char="‒"/>
        <a:defRPr sz="1600">
          <a:solidFill>
            <a:schemeClr val="tx2"/>
          </a:solidFill>
          <a:latin typeface="+mn-lt"/>
        </a:defRPr>
      </a:lvl7pPr>
      <a:lvl8pPr marL="2165350" indent="-192088" algn="l" defTabSz="1019175" rtl="0" eaLnBrk="1" fontAlgn="base" hangingPunct="1">
        <a:spcBef>
          <a:spcPct val="0"/>
        </a:spcBef>
        <a:spcAft>
          <a:spcPts val="600"/>
        </a:spcAft>
        <a:buFont typeface="Arial" charset="0"/>
        <a:buChar char="‒"/>
        <a:defRPr sz="1600">
          <a:solidFill>
            <a:schemeClr val="tx2"/>
          </a:solidFill>
          <a:latin typeface="+mn-lt"/>
        </a:defRPr>
      </a:lvl8pPr>
      <a:lvl9pPr marL="2622550" indent="-192088" algn="l" defTabSz="1019175" rtl="0" eaLnBrk="1" fontAlgn="base" hangingPunct="1">
        <a:spcBef>
          <a:spcPct val="0"/>
        </a:spcBef>
        <a:spcAft>
          <a:spcPts val="600"/>
        </a:spcAft>
        <a:buFont typeface="Arial" charset="0"/>
        <a:buChar char="‒"/>
        <a:defRPr sz="16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449263" y="396875"/>
            <a:ext cx="9266237" cy="7143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3315" name="Text Placeholder 2"/>
          <p:cNvSpPr>
            <a:spLocks noGrp="1"/>
          </p:cNvSpPr>
          <p:nvPr>
            <p:ph type="body" idx="1"/>
          </p:nvPr>
        </p:nvSpPr>
        <p:spPr bwMode="auto">
          <a:xfrm>
            <a:off x="446088" y="1349375"/>
            <a:ext cx="9266237" cy="59166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Slide Number Placeholder 9"/>
          <p:cNvSpPr>
            <a:spLocks noGrp="1"/>
          </p:cNvSpPr>
          <p:nvPr>
            <p:ph type="sldNum" sz="quarter" idx="4"/>
          </p:nvPr>
        </p:nvSpPr>
        <p:spPr>
          <a:xfrm>
            <a:off x="457200" y="7429500"/>
            <a:ext cx="311150" cy="163513"/>
          </a:xfrm>
          <a:prstGeom prst="rect">
            <a:avLst/>
          </a:prstGeom>
        </p:spPr>
        <p:txBody>
          <a:bodyPr vert="horz" wrap="square" lIns="0" tIns="0" rIns="0" bIns="0" numCol="1" anchor="t" anchorCtr="0" compatLnSpc="1">
            <a:prstTxWarp prst="textNoShape">
              <a:avLst/>
            </a:prstTxWarp>
            <a:noAutofit/>
          </a:bodyPr>
          <a:lstStyle>
            <a:lvl1pPr>
              <a:lnSpc>
                <a:spcPts val="1200"/>
              </a:lnSpc>
              <a:defRPr sz="1000" b="1">
                <a:solidFill>
                  <a:schemeClr val="tx2"/>
                </a:solidFill>
              </a:defRPr>
            </a:lvl1pPr>
          </a:lstStyle>
          <a:p>
            <a:pPr>
              <a:defRPr/>
            </a:pPr>
            <a:fld id="{21AC6DED-E4EE-4168-9BF2-4AFECF1B1644}" type="slidenum">
              <a:rPr lang="en-US"/>
              <a:pPr>
                <a:defRPr/>
              </a:pPr>
              <a:t>‹#›</a:t>
            </a:fld>
            <a:endParaRPr lang="en-US"/>
          </a:p>
        </p:txBody>
      </p:sp>
      <p:sp>
        <p:nvSpPr>
          <p:cNvPr id="10" name="Footer Placeholder 10"/>
          <p:cNvSpPr>
            <a:spLocks noGrp="1"/>
          </p:cNvSpPr>
          <p:nvPr>
            <p:ph type="ftr" sz="quarter" idx="3"/>
          </p:nvPr>
        </p:nvSpPr>
        <p:spPr>
          <a:xfrm>
            <a:off x="849313" y="7429500"/>
            <a:ext cx="4749800" cy="163513"/>
          </a:xfrm>
          <a:prstGeom prst="rect">
            <a:avLst/>
          </a:prstGeom>
        </p:spPr>
        <p:txBody>
          <a:bodyPr vert="horz" wrap="square" lIns="0" tIns="0" rIns="0" bIns="0" numCol="1" anchor="t" anchorCtr="0" compatLnSpc="1">
            <a:prstTxWarp prst="textNoShape">
              <a:avLst/>
            </a:prstTxWarp>
            <a:noAutofit/>
          </a:bodyPr>
          <a:lstStyle>
            <a:lvl1pPr>
              <a:lnSpc>
                <a:spcPts val="1200"/>
              </a:lnSpc>
              <a:defRPr sz="1000">
                <a:solidFill>
                  <a:schemeClr val="tx2"/>
                </a:solidFill>
              </a:defRPr>
            </a:lvl1pPr>
          </a:lstStyle>
          <a:p>
            <a:pPr>
              <a:defRPr/>
            </a:pPr>
            <a:r>
              <a:rPr lang="en-US"/>
              <a:t>Footer</a:t>
            </a:r>
          </a:p>
        </p:txBody>
      </p:sp>
    </p:spTree>
  </p:cSld>
  <p:clrMap bg1="lt1" tx1="dk1" bg2="lt2" tx2="dk2" accent1="accent1" accent2="accent2" accent3="accent3" accent4="accent4" accent5="accent5" accent6="accent6" hlink="hlink" folHlink="folHlink"/>
  <p:sldLayoutIdLst>
    <p:sldLayoutId id="2147483983" r:id="rId1"/>
    <p:sldLayoutId id="2147483984" r:id="rId2"/>
  </p:sldLayoutIdLst>
  <p:hf hdr="0" dt="0"/>
  <p:txStyles>
    <p:titleStyle>
      <a:lvl1pPr algn="l" defTabSz="1019175" rtl="0" eaLnBrk="0" fontAlgn="base" hangingPunct="0">
        <a:lnSpc>
          <a:spcPts val="3400"/>
        </a:lnSpc>
        <a:spcBef>
          <a:spcPct val="0"/>
        </a:spcBef>
        <a:spcAft>
          <a:spcPct val="0"/>
        </a:spcAft>
        <a:defRPr sz="2400" b="1" kern="1200">
          <a:solidFill>
            <a:schemeClr val="tx2"/>
          </a:solidFill>
          <a:latin typeface="+mj-lt"/>
          <a:ea typeface="+mj-ea"/>
          <a:cs typeface="+mj-cs"/>
        </a:defRPr>
      </a:lvl1pPr>
      <a:lvl2pPr algn="l" defTabSz="1019175" rtl="0" eaLnBrk="0" fontAlgn="base" hangingPunct="0">
        <a:lnSpc>
          <a:spcPts val="3400"/>
        </a:lnSpc>
        <a:spcBef>
          <a:spcPct val="0"/>
        </a:spcBef>
        <a:spcAft>
          <a:spcPct val="0"/>
        </a:spcAft>
        <a:defRPr sz="2400" b="1">
          <a:solidFill>
            <a:schemeClr val="tx2"/>
          </a:solidFill>
          <a:latin typeface="Arial" charset="0"/>
        </a:defRPr>
      </a:lvl2pPr>
      <a:lvl3pPr algn="l" defTabSz="1019175" rtl="0" eaLnBrk="0" fontAlgn="base" hangingPunct="0">
        <a:lnSpc>
          <a:spcPts val="3400"/>
        </a:lnSpc>
        <a:spcBef>
          <a:spcPct val="0"/>
        </a:spcBef>
        <a:spcAft>
          <a:spcPct val="0"/>
        </a:spcAft>
        <a:defRPr sz="2400" b="1">
          <a:solidFill>
            <a:schemeClr val="tx2"/>
          </a:solidFill>
          <a:latin typeface="Arial" charset="0"/>
        </a:defRPr>
      </a:lvl3pPr>
      <a:lvl4pPr algn="l" defTabSz="1019175" rtl="0" eaLnBrk="0" fontAlgn="base" hangingPunct="0">
        <a:lnSpc>
          <a:spcPts val="3400"/>
        </a:lnSpc>
        <a:spcBef>
          <a:spcPct val="0"/>
        </a:spcBef>
        <a:spcAft>
          <a:spcPct val="0"/>
        </a:spcAft>
        <a:defRPr sz="2400" b="1">
          <a:solidFill>
            <a:schemeClr val="tx2"/>
          </a:solidFill>
          <a:latin typeface="Arial" charset="0"/>
        </a:defRPr>
      </a:lvl4pPr>
      <a:lvl5pPr algn="l" defTabSz="1019175" rtl="0" eaLnBrk="0" fontAlgn="base" hangingPunct="0">
        <a:lnSpc>
          <a:spcPts val="3400"/>
        </a:lnSpc>
        <a:spcBef>
          <a:spcPct val="0"/>
        </a:spcBef>
        <a:spcAft>
          <a:spcPct val="0"/>
        </a:spcAft>
        <a:defRPr sz="2400" b="1">
          <a:solidFill>
            <a:schemeClr val="tx2"/>
          </a:solidFill>
          <a:latin typeface="Arial" charset="0"/>
        </a:defRPr>
      </a:lvl5pPr>
      <a:lvl6pPr marL="457200" algn="l" rtl="0" fontAlgn="base">
        <a:spcBef>
          <a:spcPct val="0"/>
        </a:spcBef>
        <a:spcAft>
          <a:spcPct val="0"/>
        </a:spcAft>
        <a:defRPr sz="2400" b="1">
          <a:solidFill>
            <a:schemeClr val="accent1"/>
          </a:solidFill>
          <a:latin typeface="Arial" charset="0"/>
        </a:defRPr>
      </a:lvl6pPr>
      <a:lvl7pPr marL="914400" algn="l" rtl="0" fontAlgn="base">
        <a:spcBef>
          <a:spcPct val="0"/>
        </a:spcBef>
        <a:spcAft>
          <a:spcPct val="0"/>
        </a:spcAft>
        <a:defRPr sz="2400" b="1">
          <a:solidFill>
            <a:schemeClr val="accent1"/>
          </a:solidFill>
          <a:latin typeface="Arial" charset="0"/>
        </a:defRPr>
      </a:lvl7pPr>
      <a:lvl8pPr marL="1371600" algn="l" rtl="0" fontAlgn="base">
        <a:spcBef>
          <a:spcPct val="0"/>
        </a:spcBef>
        <a:spcAft>
          <a:spcPct val="0"/>
        </a:spcAft>
        <a:defRPr sz="2400" b="1">
          <a:solidFill>
            <a:schemeClr val="accent1"/>
          </a:solidFill>
          <a:latin typeface="Arial" charset="0"/>
        </a:defRPr>
      </a:lvl8pPr>
      <a:lvl9pPr marL="1828800" algn="l" rtl="0" fontAlgn="base">
        <a:spcBef>
          <a:spcPct val="0"/>
        </a:spcBef>
        <a:spcAft>
          <a:spcPct val="0"/>
        </a:spcAft>
        <a:defRPr sz="2400" b="1">
          <a:solidFill>
            <a:schemeClr val="accent1"/>
          </a:solidFill>
          <a:latin typeface="Arial" charset="0"/>
        </a:defRPr>
      </a:lvl9pPr>
    </p:titleStyle>
    <p:bodyStyle>
      <a:lvl1pPr marL="382588" indent="-382588" algn="l" defTabSz="1019175" rtl="0" eaLnBrk="0" fontAlgn="base" hangingPunct="0">
        <a:spcBef>
          <a:spcPct val="0"/>
        </a:spcBef>
        <a:spcAft>
          <a:spcPts val="300"/>
        </a:spcAft>
        <a:buFont typeface="Arial" charset="0"/>
        <a:defRPr lang="en-US" kern="1200" dirty="0">
          <a:solidFill>
            <a:schemeClr val="tx2"/>
          </a:solidFill>
          <a:latin typeface="+mn-lt"/>
          <a:ea typeface="+mn-ea"/>
          <a:cs typeface="+mn-cs"/>
        </a:defRPr>
      </a:lvl1pPr>
      <a:lvl2pPr marL="203200" indent="-203200" algn="l" defTabSz="1019175" rtl="0" eaLnBrk="0" fontAlgn="base" hangingPunct="0">
        <a:spcBef>
          <a:spcPct val="0"/>
        </a:spcBef>
        <a:spcAft>
          <a:spcPts val="300"/>
        </a:spcAft>
        <a:buFont typeface="Arial" charset="0"/>
        <a:buChar char="•"/>
        <a:defRPr lang="en-US" kern="1200" dirty="0">
          <a:solidFill>
            <a:schemeClr val="tx2"/>
          </a:solidFill>
          <a:latin typeface="+mn-lt"/>
          <a:ea typeface="+mj-ea"/>
          <a:cs typeface="+mj-cs"/>
        </a:defRPr>
      </a:lvl2pPr>
      <a:lvl3pPr marL="398463" indent="-195263" algn="l" defTabSz="1019175" rtl="0" eaLnBrk="0" fontAlgn="base" hangingPunct="0">
        <a:spcBef>
          <a:spcPct val="0"/>
        </a:spcBef>
        <a:spcAft>
          <a:spcPts val="300"/>
        </a:spcAft>
        <a:buFont typeface="Arial" charset="0"/>
        <a:buChar char="‒"/>
        <a:defRPr lang="en-US" kern="1200" dirty="0">
          <a:solidFill>
            <a:schemeClr val="tx2"/>
          </a:solidFill>
          <a:latin typeface="+mn-lt"/>
          <a:ea typeface="+mj-ea"/>
          <a:cs typeface="+mj-cs"/>
        </a:defRPr>
      </a:lvl3pPr>
      <a:lvl4pPr marL="601663" indent="-203200" algn="l" defTabSz="1019175" rtl="0" eaLnBrk="0" fontAlgn="base" hangingPunct="0">
        <a:spcBef>
          <a:spcPct val="0"/>
        </a:spcBef>
        <a:spcAft>
          <a:spcPts val="600"/>
        </a:spcAft>
        <a:buFont typeface="Arial" charset="0"/>
        <a:buChar char="•"/>
        <a:defRPr lang="en-US" sz="1600" kern="1200" dirty="0">
          <a:solidFill>
            <a:schemeClr val="tx2"/>
          </a:solidFill>
          <a:latin typeface="+mn-lt"/>
          <a:ea typeface="+mj-ea"/>
          <a:cs typeface="+mj-cs"/>
        </a:defRPr>
      </a:lvl4pPr>
      <a:lvl5pPr marL="793750" indent="-192088" algn="l" defTabSz="1019175" rtl="0" eaLnBrk="0" fontAlgn="base" hangingPunct="0">
        <a:spcBef>
          <a:spcPct val="0"/>
        </a:spcBef>
        <a:spcAft>
          <a:spcPts val="600"/>
        </a:spcAft>
        <a:buFont typeface="Arial" charset="0"/>
        <a:buChar char="‒"/>
        <a:defRPr lang="en-GB" sz="1600" kern="1200" dirty="0">
          <a:solidFill>
            <a:schemeClr val="tx2"/>
          </a:solidFill>
          <a:latin typeface="+mn-lt"/>
          <a:ea typeface="+mj-ea"/>
          <a:cs typeface="+mj-cs"/>
        </a:defRPr>
      </a:lvl5pPr>
      <a:lvl6pPr marL="895350" indent="-182563" algn="l" defTabSz="914400" rtl="0" eaLnBrk="1" latinLnBrk="0" hangingPunct="1">
        <a:spcBef>
          <a:spcPts val="0"/>
        </a:spcBef>
        <a:spcAft>
          <a:spcPts val="300"/>
        </a:spcAft>
        <a:buFont typeface="Arial" pitchFamily="34" charset="0"/>
        <a:buChar char="•"/>
        <a:defRPr sz="1600" kern="1200" baseline="0">
          <a:solidFill>
            <a:schemeClr val="accent1"/>
          </a:solidFill>
          <a:latin typeface="+mn-lt"/>
          <a:ea typeface="+mn-ea"/>
          <a:cs typeface="+mn-cs"/>
        </a:defRPr>
      </a:lvl6pPr>
      <a:lvl7pPr marL="1079500" indent="-184150"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7pPr>
      <a:lvl8pPr marL="1252538" indent="-173038"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8pPr>
      <a:lvl9pPr marL="1435100" indent="-182563"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7038975" y="7429500"/>
            <a:ext cx="2544763" cy="163513"/>
          </a:xfrm>
          <a:prstGeom prst="rect">
            <a:avLst/>
          </a:prstGeom>
          <a:noFill/>
          <a:ln w="25400" algn="ctr">
            <a:noFill/>
            <a:miter lim="800000"/>
            <a:headEnd/>
            <a:tailEnd/>
          </a:ln>
        </p:spPr>
        <p:txBody>
          <a:bodyPr lIns="0" tIns="0" rIns="0" bIns="0"/>
          <a:lstStyle/>
          <a:p>
            <a:pPr algn="r" defTabSz="1019175">
              <a:lnSpc>
                <a:spcPts val="1200"/>
              </a:lnSpc>
            </a:pPr>
            <a:r>
              <a:rPr lang="en-US" sz="800">
                <a:solidFill>
                  <a:schemeClr val="tx2"/>
                </a:solidFill>
              </a:rPr>
              <a:t>© 2008 Deloitte Touche Tohmatsu</a:t>
            </a:r>
          </a:p>
        </p:txBody>
      </p:sp>
      <p:sp>
        <p:nvSpPr>
          <p:cNvPr id="52227" name="Title Placeholder 1"/>
          <p:cNvSpPr>
            <a:spLocks noGrp="1"/>
          </p:cNvSpPr>
          <p:nvPr>
            <p:ph type="title"/>
          </p:nvPr>
        </p:nvSpPr>
        <p:spPr bwMode="auto">
          <a:xfrm>
            <a:off x="449263" y="396875"/>
            <a:ext cx="9266237" cy="7143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52228" name="Text Placeholder 2"/>
          <p:cNvSpPr>
            <a:spLocks noGrp="1"/>
          </p:cNvSpPr>
          <p:nvPr>
            <p:ph type="body" idx="1"/>
          </p:nvPr>
        </p:nvSpPr>
        <p:spPr bwMode="auto">
          <a:xfrm>
            <a:off x="446088" y="1349375"/>
            <a:ext cx="9266237" cy="59166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Slide Number Placeholder 9"/>
          <p:cNvSpPr>
            <a:spLocks noGrp="1"/>
          </p:cNvSpPr>
          <p:nvPr>
            <p:ph type="sldNum" sz="quarter" idx="4"/>
          </p:nvPr>
        </p:nvSpPr>
        <p:spPr>
          <a:xfrm>
            <a:off x="457200" y="7429500"/>
            <a:ext cx="311150" cy="163513"/>
          </a:xfrm>
          <a:prstGeom prst="rect">
            <a:avLst/>
          </a:prstGeom>
        </p:spPr>
        <p:txBody>
          <a:bodyPr vert="horz" wrap="square" lIns="0" tIns="0" rIns="0" bIns="0" numCol="1" anchor="t" anchorCtr="0" compatLnSpc="1">
            <a:prstTxWarp prst="textNoShape">
              <a:avLst/>
            </a:prstTxWarp>
            <a:noAutofit/>
          </a:bodyPr>
          <a:lstStyle>
            <a:lvl1pPr defTabSz="1019175">
              <a:lnSpc>
                <a:spcPts val="1200"/>
              </a:lnSpc>
              <a:defRPr sz="1000" b="1">
                <a:solidFill>
                  <a:schemeClr val="tx2"/>
                </a:solidFill>
              </a:defRPr>
            </a:lvl1pPr>
          </a:lstStyle>
          <a:p>
            <a:fld id="{4C8656B3-2443-4BED-83F8-8D94F065548C}" type="slidenum">
              <a:rPr lang="en-US"/>
              <a:pPr/>
              <a:t>‹#›</a:t>
            </a:fld>
            <a:endParaRPr lang="en-US"/>
          </a:p>
        </p:txBody>
      </p:sp>
      <p:sp>
        <p:nvSpPr>
          <p:cNvPr id="10" name="Footer Placeholder 10"/>
          <p:cNvSpPr>
            <a:spLocks noGrp="1"/>
          </p:cNvSpPr>
          <p:nvPr>
            <p:ph type="ftr" sz="quarter" idx="3"/>
          </p:nvPr>
        </p:nvSpPr>
        <p:spPr>
          <a:xfrm>
            <a:off x="849313" y="7429500"/>
            <a:ext cx="4749800" cy="163513"/>
          </a:xfrm>
          <a:prstGeom prst="rect">
            <a:avLst/>
          </a:prstGeom>
        </p:spPr>
        <p:txBody>
          <a:bodyPr vert="horz" wrap="square" lIns="0" tIns="0" rIns="0" bIns="0" numCol="1" anchor="t" anchorCtr="0" compatLnSpc="1">
            <a:prstTxWarp prst="textNoShape">
              <a:avLst/>
            </a:prstTxWarp>
            <a:noAutofit/>
          </a:bodyPr>
          <a:lstStyle>
            <a:lvl1pPr defTabSz="1019175">
              <a:lnSpc>
                <a:spcPts val="1200"/>
              </a:lnSpc>
              <a:defRPr sz="1000">
                <a:solidFill>
                  <a:schemeClr val="tx2"/>
                </a:solidFill>
              </a:defRPr>
            </a:lvl1pPr>
          </a:lstStyle>
          <a:p>
            <a:r>
              <a:rPr lang="en-US"/>
              <a:t>Footer</a:t>
            </a:r>
          </a:p>
        </p:txBody>
      </p:sp>
    </p:spTree>
  </p:cSld>
  <p:clrMap bg1="lt1" tx1="dk1" bg2="lt2" tx2="dk2" accent1="accent1" accent2="accent2" accent3="accent3" accent4="accent4" accent5="accent5" accent6="accent6" hlink="hlink" folHlink="folHlink"/>
  <p:sldLayoutIdLst>
    <p:sldLayoutId id="2147483901"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hf hdr="0" dt="0"/>
  <p:txStyles>
    <p:titleStyle>
      <a:lvl1pPr algn="l" defTabSz="1019175" rtl="0" fontAlgn="base">
        <a:lnSpc>
          <a:spcPts val="3400"/>
        </a:lnSpc>
        <a:spcBef>
          <a:spcPct val="0"/>
        </a:spcBef>
        <a:spcAft>
          <a:spcPct val="0"/>
        </a:spcAft>
        <a:defRPr sz="2400" b="1">
          <a:solidFill>
            <a:schemeClr val="tx2"/>
          </a:solidFill>
          <a:latin typeface="+mj-lt"/>
          <a:ea typeface="+mj-ea"/>
          <a:cs typeface="+mj-cs"/>
        </a:defRPr>
      </a:lvl1pPr>
      <a:lvl2pPr algn="l" defTabSz="1019175" rtl="0" fontAlgn="base">
        <a:lnSpc>
          <a:spcPts val="3400"/>
        </a:lnSpc>
        <a:spcBef>
          <a:spcPct val="0"/>
        </a:spcBef>
        <a:spcAft>
          <a:spcPct val="0"/>
        </a:spcAft>
        <a:defRPr sz="2400" b="1">
          <a:solidFill>
            <a:schemeClr val="tx2"/>
          </a:solidFill>
          <a:latin typeface="Arial" charset="0"/>
        </a:defRPr>
      </a:lvl2pPr>
      <a:lvl3pPr algn="l" defTabSz="1019175" rtl="0" fontAlgn="base">
        <a:lnSpc>
          <a:spcPts val="3400"/>
        </a:lnSpc>
        <a:spcBef>
          <a:spcPct val="0"/>
        </a:spcBef>
        <a:spcAft>
          <a:spcPct val="0"/>
        </a:spcAft>
        <a:defRPr sz="2400" b="1">
          <a:solidFill>
            <a:schemeClr val="tx2"/>
          </a:solidFill>
          <a:latin typeface="Arial" charset="0"/>
        </a:defRPr>
      </a:lvl3pPr>
      <a:lvl4pPr algn="l" defTabSz="1019175" rtl="0" fontAlgn="base">
        <a:lnSpc>
          <a:spcPts val="3400"/>
        </a:lnSpc>
        <a:spcBef>
          <a:spcPct val="0"/>
        </a:spcBef>
        <a:spcAft>
          <a:spcPct val="0"/>
        </a:spcAft>
        <a:defRPr sz="2400" b="1">
          <a:solidFill>
            <a:schemeClr val="tx2"/>
          </a:solidFill>
          <a:latin typeface="Arial" charset="0"/>
        </a:defRPr>
      </a:lvl4pPr>
      <a:lvl5pPr algn="l" defTabSz="1019175" rtl="0" fontAlgn="base">
        <a:lnSpc>
          <a:spcPts val="3400"/>
        </a:lnSpc>
        <a:spcBef>
          <a:spcPct val="0"/>
        </a:spcBef>
        <a:spcAft>
          <a:spcPct val="0"/>
        </a:spcAft>
        <a:defRPr sz="2400" b="1">
          <a:solidFill>
            <a:schemeClr val="tx2"/>
          </a:solidFill>
          <a:latin typeface="Arial" charset="0"/>
        </a:defRPr>
      </a:lvl5pPr>
      <a:lvl6pPr marL="457200" algn="l" defTabSz="1019175" rtl="0" fontAlgn="base">
        <a:lnSpc>
          <a:spcPts val="3400"/>
        </a:lnSpc>
        <a:spcBef>
          <a:spcPct val="0"/>
        </a:spcBef>
        <a:spcAft>
          <a:spcPct val="0"/>
        </a:spcAft>
        <a:defRPr sz="2400" b="1">
          <a:solidFill>
            <a:schemeClr val="tx2"/>
          </a:solidFill>
          <a:latin typeface="Arial" charset="0"/>
        </a:defRPr>
      </a:lvl6pPr>
      <a:lvl7pPr marL="914400" algn="l" defTabSz="1019175" rtl="0" fontAlgn="base">
        <a:lnSpc>
          <a:spcPts val="3400"/>
        </a:lnSpc>
        <a:spcBef>
          <a:spcPct val="0"/>
        </a:spcBef>
        <a:spcAft>
          <a:spcPct val="0"/>
        </a:spcAft>
        <a:defRPr sz="2400" b="1">
          <a:solidFill>
            <a:schemeClr val="tx2"/>
          </a:solidFill>
          <a:latin typeface="Arial" charset="0"/>
        </a:defRPr>
      </a:lvl7pPr>
      <a:lvl8pPr marL="1371600" algn="l" defTabSz="1019175" rtl="0" fontAlgn="base">
        <a:lnSpc>
          <a:spcPts val="3400"/>
        </a:lnSpc>
        <a:spcBef>
          <a:spcPct val="0"/>
        </a:spcBef>
        <a:spcAft>
          <a:spcPct val="0"/>
        </a:spcAft>
        <a:defRPr sz="2400" b="1">
          <a:solidFill>
            <a:schemeClr val="tx2"/>
          </a:solidFill>
          <a:latin typeface="Arial" charset="0"/>
        </a:defRPr>
      </a:lvl8pPr>
      <a:lvl9pPr marL="1828800" algn="l" defTabSz="1019175" rtl="0" fontAlgn="base">
        <a:lnSpc>
          <a:spcPts val="3400"/>
        </a:lnSpc>
        <a:spcBef>
          <a:spcPct val="0"/>
        </a:spcBef>
        <a:spcAft>
          <a:spcPct val="0"/>
        </a:spcAft>
        <a:defRPr sz="2400" b="1">
          <a:solidFill>
            <a:schemeClr val="tx2"/>
          </a:solidFill>
          <a:latin typeface="Arial" charset="0"/>
        </a:defRPr>
      </a:lvl9pPr>
    </p:titleStyle>
    <p:bodyStyle>
      <a:lvl1pPr marL="382588" indent="-382588" algn="l" defTabSz="1019175" rtl="0" fontAlgn="base">
        <a:spcBef>
          <a:spcPct val="0"/>
        </a:spcBef>
        <a:spcAft>
          <a:spcPts val="300"/>
        </a:spcAft>
        <a:buFont typeface="Arial" charset="0"/>
        <a:defRPr>
          <a:solidFill>
            <a:schemeClr val="tx2"/>
          </a:solidFill>
          <a:latin typeface="+mn-lt"/>
          <a:ea typeface="+mn-ea"/>
          <a:cs typeface="+mn-cs"/>
        </a:defRPr>
      </a:lvl1pPr>
      <a:lvl2pPr marL="203200" indent="-203200" algn="l" defTabSz="1019175" rtl="0" fontAlgn="base">
        <a:spcBef>
          <a:spcPct val="0"/>
        </a:spcBef>
        <a:spcAft>
          <a:spcPts val="300"/>
        </a:spcAft>
        <a:buFont typeface="Arial" charset="0"/>
        <a:buChar char="•"/>
        <a:defRPr>
          <a:solidFill>
            <a:schemeClr val="tx2"/>
          </a:solidFill>
          <a:latin typeface="+mn-lt"/>
        </a:defRPr>
      </a:lvl2pPr>
      <a:lvl3pPr marL="398463" indent="-195263" algn="l" defTabSz="1019175" rtl="0" fontAlgn="base">
        <a:spcBef>
          <a:spcPct val="0"/>
        </a:spcBef>
        <a:spcAft>
          <a:spcPts val="300"/>
        </a:spcAft>
        <a:buFont typeface="Arial" charset="0"/>
        <a:buChar char="‒"/>
        <a:defRPr>
          <a:solidFill>
            <a:schemeClr val="tx2"/>
          </a:solidFill>
          <a:latin typeface="+mn-lt"/>
        </a:defRPr>
      </a:lvl3pPr>
      <a:lvl4pPr marL="601663" indent="-203200" algn="l" defTabSz="1019175" rtl="0" fontAlgn="base">
        <a:spcBef>
          <a:spcPct val="0"/>
        </a:spcBef>
        <a:spcAft>
          <a:spcPts val="600"/>
        </a:spcAft>
        <a:buFont typeface="Arial" charset="0"/>
        <a:buChar char="•"/>
        <a:defRPr sz="1600">
          <a:solidFill>
            <a:schemeClr val="tx2"/>
          </a:solidFill>
          <a:latin typeface="+mn-lt"/>
        </a:defRPr>
      </a:lvl4pPr>
      <a:lvl5pPr marL="793750" indent="-192088" algn="l" defTabSz="1019175" rtl="0" fontAlgn="base">
        <a:spcBef>
          <a:spcPct val="0"/>
        </a:spcBef>
        <a:spcAft>
          <a:spcPts val="600"/>
        </a:spcAft>
        <a:buFont typeface="Arial" charset="0"/>
        <a:buChar char="‒"/>
        <a:defRPr sz="1600">
          <a:solidFill>
            <a:schemeClr val="tx2"/>
          </a:solidFill>
          <a:latin typeface="+mn-lt"/>
        </a:defRPr>
      </a:lvl5pPr>
      <a:lvl6pPr marL="1250950" indent="-192088" algn="l" defTabSz="1019175" rtl="0" fontAlgn="base">
        <a:spcBef>
          <a:spcPct val="0"/>
        </a:spcBef>
        <a:spcAft>
          <a:spcPts val="600"/>
        </a:spcAft>
        <a:buFont typeface="Arial" charset="0"/>
        <a:buChar char="‒"/>
        <a:defRPr sz="1600">
          <a:solidFill>
            <a:schemeClr val="tx2"/>
          </a:solidFill>
          <a:latin typeface="+mn-lt"/>
        </a:defRPr>
      </a:lvl6pPr>
      <a:lvl7pPr marL="1708150" indent="-192088" algn="l" defTabSz="1019175" rtl="0" fontAlgn="base">
        <a:spcBef>
          <a:spcPct val="0"/>
        </a:spcBef>
        <a:spcAft>
          <a:spcPts val="600"/>
        </a:spcAft>
        <a:buFont typeface="Arial" charset="0"/>
        <a:buChar char="‒"/>
        <a:defRPr sz="1600">
          <a:solidFill>
            <a:schemeClr val="tx2"/>
          </a:solidFill>
          <a:latin typeface="+mn-lt"/>
        </a:defRPr>
      </a:lvl7pPr>
      <a:lvl8pPr marL="2165350" indent="-192088" algn="l" defTabSz="1019175" rtl="0" fontAlgn="base">
        <a:spcBef>
          <a:spcPct val="0"/>
        </a:spcBef>
        <a:spcAft>
          <a:spcPts val="600"/>
        </a:spcAft>
        <a:buFont typeface="Arial" charset="0"/>
        <a:buChar char="‒"/>
        <a:defRPr sz="1600">
          <a:solidFill>
            <a:schemeClr val="tx2"/>
          </a:solidFill>
          <a:latin typeface="+mn-lt"/>
        </a:defRPr>
      </a:lvl8pPr>
      <a:lvl9pPr marL="2622550" indent="-192088" algn="l" defTabSz="1019175" rtl="0" fontAlgn="base">
        <a:spcBef>
          <a:spcPct val="0"/>
        </a:spcBef>
        <a:spcAft>
          <a:spcPts val="600"/>
        </a:spcAft>
        <a:buFont typeface="Arial" charset="0"/>
        <a:buChar char="‒"/>
        <a:defRPr sz="16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7038975" y="7429500"/>
            <a:ext cx="2544763" cy="163513"/>
          </a:xfrm>
          <a:prstGeom prst="rect">
            <a:avLst/>
          </a:prstGeom>
          <a:noFill/>
          <a:ln w="25400" algn="ctr">
            <a:noFill/>
            <a:miter lim="800000"/>
            <a:headEnd/>
            <a:tailEnd/>
          </a:ln>
        </p:spPr>
        <p:txBody>
          <a:bodyPr lIns="0" tIns="0" rIns="0" bIns="0"/>
          <a:lstStyle/>
          <a:p>
            <a:pPr algn="r" defTabSz="1019175">
              <a:lnSpc>
                <a:spcPts val="1200"/>
              </a:lnSpc>
            </a:pPr>
            <a:r>
              <a:rPr lang="en-US" sz="800">
                <a:solidFill>
                  <a:schemeClr val="tx2"/>
                </a:solidFill>
              </a:rPr>
              <a:t>© 2008 Deloitte Touche Tohmatsu</a:t>
            </a:r>
          </a:p>
        </p:txBody>
      </p:sp>
      <p:sp>
        <p:nvSpPr>
          <p:cNvPr id="63491" name="Title Placeholder 1"/>
          <p:cNvSpPr>
            <a:spLocks noGrp="1"/>
          </p:cNvSpPr>
          <p:nvPr>
            <p:ph type="title"/>
          </p:nvPr>
        </p:nvSpPr>
        <p:spPr bwMode="auto">
          <a:xfrm>
            <a:off x="449263" y="396875"/>
            <a:ext cx="9266237" cy="7143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63492" name="Text Placeholder 2"/>
          <p:cNvSpPr>
            <a:spLocks noGrp="1"/>
          </p:cNvSpPr>
          <p:nvPr>
            <p:ph type="body" idx="1"/>
          </p:nvPr>
        </p:nvSpPr>
        <p:spPr bwMode="auto">
          <a:xfrm>
            <a:off x="446088" y="1349375"/>
            <a:ext cx="9266237" cy="59166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Slide Number Placeholder 9"/>
          <p:cNvSpPr>
            <a:spLocks noGrp="1"/>
          </p:cNvSpPr>
          <p:nvPr>
            <p:ph type="sldNum" sz="quarter" idx="4"/>
          </p:nvPr>
        </p:nvSpPr>
        <p:spPr>
          <a:xfrm>
            <a:off x="457200" y="7429500"/>
            <a:ext cx="311150" cy="163513"/>
          </a:xfrm>
          <a:prstGeom prst="rect">
            <a:avLst/>
          </a:prstGeom>
        </p:spPr>
        <p:txBody>
          <a:bodyPr vert="horz" wrap="square" lIns="0" tIns="0" rIns="0" bIns="0" numCol="1" anchor="t" anchorCtr="0" compatLnSpc="1">
            <a:prstTxWarp prst="textNoShape">
              <a:avLst/>
            </a:prstTxWarp>
            <a:noAutofit/>
          </a:bodyPr>
          <a:lstStyle>
            <a:lvl1pPr defTabSz="1019175">
              <a:lnSpc>
                <a:spcPts val="1200"/>
              </a:lnSpc>
              <a:defRPr sz="1000" b="1">
                <a:solidFill>
                  <a:schemeClr val="tx2"/>
                </a:solidFill>
              </a:defRPr>
            </a:lvl1pPr>
          </a:lstStyle>
          <a:p>
            <a:fld id="{98531DC2-57A0-4E2E-9BAD-E81AAF9B871F}" type="slidenum">
              <a:rPr lang="en-US"/>
              <a:pPr/>
              <a:t>‹#›</a:t>
            </a:fld>
            <a:endParaRPr lang="en-US"/>
          </a:p>
        </p:txBody>
      </p:sp>
      <p:sp>
        <p:nvSpPr>
          <p:cNvPr id="10" name="Footer Placeholder 10"/>
          <p:cNvSpPr>
            <a:spLocks noGrp="1"/>
          </p:cNvSpPr>
          <p:nvPr>
            <p:ph type="ftr" sz="quarter" idx="3"/>
          </p:nvPr>
        </p:nvSpPr>
        <p:spPr>
          <a:xfrm>
            <a:off x="849313" y="7429500"/>
            <a:ext cx="4749800" cy="163513"/>
          </a:xfrm>
          <a:prstGeom prst="rect">
            <a:avLst/>
          </a:prstGeom>
        </p:spPr>
        <p:txBody>
          <a:bodyPr vert="horz" wrap="square" lIns="0" tIns="0" rIns="0" bIns="0" numCol="1" anchor="t" anchorCtr="0" compatLnSpc="1">
            <a:prstTxWarp prst="textNoShape">
              <a:avLst/>
            </a:prstTxWarp>
            <a:noAutofit/>
          </a:bodyPr>
          <a:lstStyle>
            <a:lvl1pPr defTabSz="1019175">
              <a:lnSpc>
                <a:spcPts val="1200"/>
              </a:lnSpc>
              <a:defRPr sz="1000">
                <a:solidFill>
                  <a:schemeClr val="tx2"/>
                </a:solidFill>
              </a:defRPr>
            </a:lvl1pPr>
          </a:lstStyle>
          <a:p>
            <a:r>
              <a:rPr lang="en-US"/>
              <a:t>Footer</a:t>
            </a:r>
          </a:p>
        </p:txBody>
      </p:sp>
    </p:spTree>
  </p:cSld>
  <p:clrMap bg1="lt1" tx1="dk1" bg2="lt2" tx2="dk2" accent1="accent1" accent2="accent2" accent3="accent3" accent4="accent4" accent5="accent5" accent6="accent6" hlink="hlink" folHlink="folHlink"/>
  <p:sldLayoutIdLst>
    <p:sldLayoutId id="2147483903"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Lst>
  <p:hf hdr="0" dt="0"/>
  <p:txStyles>
    <p:titleStyle>
      <a:lvl1pPr algn="l" defTabSz="1019175" rtl="0" fontAlgn="base">
        <a:lnSpc>
          <a:spcPts val="3400"/>
        </a:lnSpc>
        <a:spcBef>
          <a:spcPct val="0"/>
        </a:spcBef>
        <a:spcAft>
          <a:spcPct val="0"/>
        </a:spcAft>
        <a:defRPr sz="2400" b="1">
          <a:solidFill>
            <a:schemeClr val="tx2"/>
          </a:solidFill>
          <a:latin typeface="+mj-lt"/>
          <a:ea typeface="+mj-ea"/>
          <a:cs typeface="+mj-cs"/>
        </a:defRPr>
      </a:lvl1pPr>
      <a:lvl2pPr algn="l" defTabSz="1019175" rtl="0" fontAlgn="base">
        <a:lnSpc>
          <a:spcPts val="3400"/>
        </a:lnSpc>
        <a:spcBef>
          <a:spcPct val="0"/>
        </a:spcBef>
        <a:spcAft>
          <a:spcPct val="0"/>
        </a:spcAft>
        <a:defRPr sz="2400" b="1">
          <a:solidFill>
            <a:schemeClr val="tx2"/>
          </a:solidFill>
          <a:latin typeface="Arial" charset="0"/>
        </a:defRPr>
      </a:lvl2pPr>
      <a:lvl3pPr algn="l" defTabSz="1019175" rtl="0" fontAlgn="base">
        <a:lnSpc>
          <a:spcPts val="3400"/>
        </a:lnSpc>
        <a:spcBef>
          <a:spcPct val="0"/>
        </a:spcBef>
        <a:spcAft>
          <a:spcPct val="0"/>
        </a:spcAft>
        <a:defRPr sz="2400" b="1">
          <a:solidFill>
            <a:schemeClr val="tx2"/>
          </a:solidFill>
          <a:latin typeface="Arial" charset="0"/>
        </a:defRPr>
      </a:lvl3pPr>
      <a:lvl4pPr algn="l" defTabSz="1019175" rtl="0" fontAlgn="base">
        <a:lnSpc>
          <a:spcPts val="3400"/>
        </a:lnSpc>
        <a:spcBef>
          <a:spcPct val="0"/>
        </a:spcBef>
        <a:spcAft>
          <a:spcPct val="0"/>
        </a:spcAft>
        <a:defRPr sz="2400" b="1">
          <a:solidFill>
            <a:schemeClr val="tx2"/>
          </a:solidFill>
          <a:latin typeface="Arial" charset="0"/>
        </a:defRPr>
      </a:lvl4pPr>
      <a:lvl5pPr algn="l" defTabSz="1019175" rtl="0" fontAlgn="base">
        <a:lnSpc>
          <a:spcPts val="3400"/>
        </a:lnSpc>
        <a:spcBef>
          <a:spcPct val="0"/>
        </a:spcBef>
        <a:spcAft>
          <a:spcPct val="0"/>
        </a:spcAft>
        <a:defRPr sz="2400" b="1">
          <a:solidFill>
            <a:schemeClr val="tx2"/>
          </a:solidFill>
          <a:latin typeface="Arial" charset="0"/>
        </a:defRPr>
      </a:lvl5pPr>
      <a:lvl6pPr marL="457200" algn="l" defTabSz="1019175" rtl="0" fontAlgn="base">
        <a:lnSpc>
          <a:spcPts val="3400"/>
        </a:lnSpc>
        <a:spcBef>
          <a:spcPct val="0"/>
        </a:spcBef>
        <a:spcAft>
          <a:spcPct val="0"/>
        </a:spcAft>
        <a:defRPr sz="2400" b="1">
          <a:solidFill>
            <a:schemeClr val="tx2"/>
          </a:solidFill>
          <a:latin typeface="Arial" charset="0"/>
        </a:defRPr>
      </a:lvl6pPr>
      <a:lvl7pPr marL="914400" algn="l" defTabSz="1019175" rtl="0" fontAlgn="base">
        <a:lnSpc>
          <a:spcPts val="3400"/>
        </a:lnSpc>
        <a:spcBef>
          <a:spcPct val="0"/>
        </a:spcBef>
        <a:spcAft>
          <a:spcPct val="0"/>
        </a:spcAft>
        <a:defRPr sz="2400" b="1">
          <a:solidFill>
            <a:schemeClr val="tx2"/>
          </a:solidFill>
          <a:latin typeface="Arial" charset="0"/>
        </a:defRPr>
      </a:lvl7pPr>
      <a:lvl8pPr marL="1371600" algn="l" defTabSz="1019175" rtl="0" fontAlgn="base">
        <a:lnSpc>
          <a:spcPts val="3400"/>
        </a:lnSpc>
        <a:spcBef>
          <a:spcPct val="0"/>
        </a:spcBef>
        <a:spcAft>
          <a:spcPct val="0"/>
        </a:spcAft>
        <a:defRPr sz="2400" b="1">
          <a:solidFill>
            <a:schemeClr val="tx2"/>
          </a:solidFill>
          <a:latin typeface="Arial" charset="0"/>
        </a:defRPr>
      </a:lvl8pPr>
      <a:lvl9pPr marL="1828800" algn="l" defTabSz="1019175" rtl="0" fontAlgn="base">
        <a:lnSpc>
          <a:spcPts val="3400"/>
        </a:lnSpc>
        <a:spcBef>
          <a:spcPct val="0"/>
        </a:spcBef>
        <a:spcAft>
          <a:spcPct val="0"/>
        </a:spcAft>
        <a:defRPr sz="2400" b="1">
          <a:solidFill>
            <a:schemeClr val="tx2"/>
          </a:solidFill>
          <a:latin typeface="Arial" charset="0"/>
        </a:defRPr>
      </a:lvl9pPr>
    </p:titleStyle>
    <p:bodyStyle>
      <a:lvl1pPr marL="382588" indent="-382588" algn="l" defTabSz="1019175" rtl="0" fontAlgn="base">
        <a:spcBef>
          <a:spcPct val="0"/>
        </a:spcBef>
        <a:spcAft>
          <a:spcPts val="300"/>
        </a:spcAft>
        <a:buFont typeface="Arial" charset="0"/>
        <a:defRPr>
          <a:solidFill>
            <a:schemeClr val="tx2"/>
          </a:solidFill>
          <a:latin typeface="+mn-lt"/>
          <a:ea typeface="+mn-ea"/>
          <a:cs typeface="+mn-cs"/>
        </a:defRPr>
      </a:lvl1pPr>
      <a:lvl2pPr marL="203200" indent="-203200" algn="l" defTabSz="1019175" rtl="0" fontAlgn="base">
        <a:spcBef>
          <a:spcPct val="0"/>
        </a:spcBef>
        <a:spcAft>
          <a:spcPts val="300"/>
        </a:spcAft>
        <a:buFont typeface="Arial" charset="0"/>
        <a:buChar char="•"/>
        <a:defRPr>
          <a:solidFill>
            <a:schemeClr val="tx2"/>
          </a:solidFill>
          <a:latin typeface="+mn-lt"/>
        </a:defRPr>
      </a:lvl2pPr>
      <a:lvl3pPr marL="398463" indent="-195263" algn="l" defTabSz="1019175" rtl="0" fontAlgn="base">
        <a:spcBef>
          <a:spcPct val="0"/>
        </a:spcBef>
        <a:spcAft>
          <a:spcPts val="300"/>
        </a:spcAft>
        <a:buFont typeface="Arial" charset="0"/>
        <a:buChar char="‒"/>
        <a:defRPr>
          <a:solidFill>
            <a:schemeClr val="tx2"/>
          </a:solidFill>
          <a:latin typeface="+mn-lt"/>
        </a:defRPr>
      </a:lvl3pPr>
      <a:lvl4pPr marL="601663" indent="-203200" algn="l" defTabSz="1019175" rtl="0" fontAlgn="base">
        <a:spcBef>
          <a:spcPct val="0"/>
        </a:spcBef>
        <a:spcAft>
          <a:spcPts val="600"/>
        </a:spcAft>
        <a:buFont typeface="Arial" charset="0"/>
        <a:buChar char="•"/>
        <a:defRPr sz="1600">
          <a:solidFill>
            <a:schemeClr val="tx2"/>
          </a:solidFill>
          <a:latin typeface="+mn-lt"/>
        </a:defRPr>
      </a:lvl4pPr>
      <a:lvl5pPr marL="793750" indent="-192088" algn="l" defTabSz="1019175" rtl="0" fontAlgn="base">
        <a:spcBef>
          <a:spcPct val="0"/>
        </a:spcBef>
        <a:spcAft>
          <a:spcPts val="600"/>
        </a:spcAft>
        <a:buFont typeface="Arial" charset="0"/>
        <a:buChar char="‒"/>
        <a:defRPr sz="1600">
          <a:solidFill>
            <a:schemeClr val="tx2"/>
          </a:solidFill>
          <a:latin typeface="+mn-lt"/>
        </a:defRPr>
      </a:lvl5pPr>
      <a:lvl6pPr marL="1250950" indent="-192088" algn="l" defTabSz="1019175" rtl="0" fontAlgn="base">
        <a:spcBef>
          <a:spcPct val="0"/>
        </a:spcBef>
        <a:spcAft>
          <a:spcPts val="600"/>
        </a:spcAft>
        <a:buFont typeface="Arial" charset="0"/>
        <a:buChar char="‒"/>
        <a:defRPr sz="1600">
          <a:solidFill>
            <a:schemeClr val="tx2"/>
          </a:solidFill>
          <a:latin typeface="+mn-lt"/>
        </a:defRPr>
      </a:lvl6pPr>
      <a:lvl7pPr marL="1708150" indent="-192088" algn="l" defTabSz="1019175" rtl="0" fontAlgn="base">
        <a:spcBef>
          <a:spcPct val="0"/>
        </a:spcBef>
        <a:spcAft>
          <a:spcPts val="600"/>
        </a:spcAft>
        <a:buFont typeface="Arial" charset="0"/>
        <a:buChar char="‒"/>
        <a:defRPr sz="1600">
          <a:solidFill>
            <a:schemeClr val="tx2"/>
          </a:solidFill>
          <a:latin typeface="+mn-lt"/>
        </a:defRPr>
      </a:lvl7pPr>
      <a:lvl8pPr marL="2165350" indent="-192088" algn="l" defTabSz="1019175" rtl="0" fontAlgn="base">
        <a:spcBef>
          <a:spcPct val="0"/>
        </a:spcBef>
        <a:spcAft>
          <a:spcPts val="600"/>
        </a:spcAft>
        <a:buFont typeface="Arial" charset="0"/>
        <a:buChar char="‒"/>
        <a:defRPr sz="1600">
          <a:solidFill>
            <a:schemeClr val="tx2"/>
          </a:solidFill>
          <a:latin typeface="+mn-lt"/>
        </a:defRPr>
      </a:lvl8pPr>
      <a:lvl9pPr marL="2622550" indent="-192088" algn="l" defTabSz="1019175" rtl="0" fontAlgn="base">
        <a:spcBef>
          <a:spcPct val="0"/>
        </a:spcBef>
        <a:spcAft>
          <a:spcPts val="600"/>
        </a:spcAft>
        <a:buFont typeface="Arial" charset="0"/>
        <a:buChar char="‒"/>
        <a:defRPr sz="16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a:spLocks noChangeArrowheads="1"/>
          </p:cNvSpPr>
          <p:nvPr/>
        </p:nvSpPr>
        <p:spPr bwMode="auto">
          <a:xfrm>
            <a:off x="7038975" y="7429500"/>
            <a:ext cx="2544763" cy="163513"/>
          </a:xfrm>
          <a:prstGeom prst="rect">
            <a:avLst/>
          </a:prstGeom>
          <a:noFill/>
          <a:ln w="25400" algn="ctr">
            <a:noFill/>
            <a:miter lim="800000"/>
            <a:headEnd/>
            <a:tailEnd/>
          </a:ln>
        </p:spPr>
        <p:txBody>
          <a:bodyPr lIns="0" tIns="0" rIns="0" bIns="0"/>
          <a:lstStyle/>
          <a:p>
            <a:pPr algn="r" defTabSz="1019012">
              <a:lnSpc>
                <a:spcPts val="1200"/>
              </a:lnSpc>
              <a:defRPr/>
            </a:pPr>
            <a:r>
              <a:rPr lang="en-US" sz="800" dirty="0">
                <a:solidFill>
                  <a:schemeClr val="tx2"/>
                </a:solidFill>
              </a:rPr>
              <a:t>© 2009 Deloitte Touche Tohmatsu</a:t>
            </a:r>
          </a:p>
        </p:txBody>
      </p:sp>
      <p:sp>
        <p:nvSpPr>
          <p:cNvPr id="90115" name="Title Placeholder 1"/>
          <p:cNvSpPr>
            <a:spLocks noGrp="1"/>
          </p:cNvSpPr>
          <p:nvPr>
            <p:ph type="title"/>
          </p:nvPr>
        </p:nvSpPr>
        <p:spPr bwMode="auto">
          <a:xfrm>
            <a:off x="449263" y="396875"/>
            <a:ext cx="9266237" cy="7143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90116" name="Text Placeholder 2"/>
          <p:cNvSpPr>
            <a:spLocks noGrp="1"/>
          </p:cNvSpPr>
          <p:nvPr>
            <p:ph type="body" idx="1"/>
          </p:nvPr>
        </p:nvSpPr>
        <p:spPr bwMode="auto">
          <a:xfrm>
            <a:off x="446088" y="1301750"/>
            <a:ext cx="9266237" cy="59166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9"/>
          <p:cNvSpPr>
            <a:spLocks noGrp="1"/>
          </p:cNvSpPr>
          <p:nvPr>
            <p:ph type="sldNum" sz="quarter" idx="4"/>
          </p:nvPr>
        </p:nvSpPr>
        <p:spPr>
          <a:xfrm>
            <a:off x="457200" y="7429500"/>
            <a:ext cx="311150" cy="163513"/>
          </a:xfrm>
          <a:prstGeom prst="rect">
            <a:avLst/>
          </a:prstGeom>
        </p:spPr>
        <p:txBody>
          <a:bodyPr vert="horz" wrap="square" lIns="0" tIns="0" rIns="0" bIns="0" numCol="1" anchor="t" anchorCtr="0" compatLnSpc="1">
            <a:prstTxWarp prst="textNoShape">
              <a:avLst/>
            </a:prstTxWarp>
            <a:noAutofit/>
          </a:bodyPr>
          <a:lstStyle>
            <a:lvl1pPr>
              <a:lnSpc>
                <a:spcPts val="1200"/>
              </a:lnSpc>
              <a:defRPr sz="1000" b="1">
                <a:solidFill>
                  <a:schemeClr val="tx2"/>
                </a:solidFill>
              </a:defRPr>
            </a:lvl1pPr>
          </a:lstStyle>
          <a:p>
            <a:pPr>
              <a:defRPr/>
            </a:pPr>
            <a:fld id="{6F4946B9-ADE3-44B1-95D1-5966146874B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Lst>
  <p:hf hdr="0" ftr="0" dt="0"/>
  <p:txStyles>
    <p:titleStyle>
      <a:lvl1pPr algn="l" defTabSz="1017588" rtl="0" fontAlgn="base">
        <a:lnSpc>
          <a:spcPts val="3400"/>
        </a:lnSpc>
        <a:spcBef>
          <a:spcPct val="0"/>
        </a:spcBef>
        <a:spcAft>
          <a:spcPct val="0"/>
        </a:spcAft>
        <a:defRPr sz="2600" b="1">
          <a:solidFill>
            <a:schemeClr val="tx2"/>
          </a:solidFill>
          <a:latin typeface="+mj-lt"/>
          <a:ea typeface="+mj-ea"/>
          <a:cs typeface="+mj-cs"/>
        </a:defRPr>
      </a:lvl1pPr>
      <a:lvl2pPr algn="l" defTabSz="1017588" rtl="0" fontAlgn="base">
        <a:lnSpc>
          <a:spcPts val="3400"/>
        </a:lnSpc>
        <a:spcBef>
          <a:spcPct val="0"/>
        </a:spcBef>
        <a:spcAft>
          <a:spcPct val="0"/>
        </a:spcAft>
        <a:defRPr sz="2600" b="1">
          <a:solidFill>
            <a:schemeClr val="tx2"/>
          </a:solidFill>
          <a:latin typeface="Arial" charset="0"/>
        </a:defRPr>
      </a:lvl2pPr>
      <a:lvl3pPr algn="l" defTabSz="1017588" rtl="0" fontAlgn="base">
        <a:lnSpc>
          <a:spcPts val="3400"/>
        </a:lnSpc>
        <a:spcBef>
          <a:spcPct val="0"/>
        </a:spcBef>
        <a:spcAft>
          <a:spcPct val="0"/>
        </a:spcAft>
        <a:defRPr sz="2600" b="1">
          <a:solidFill>
            <a:schemeClr val="tx2"/>
          </a:solidFill>
          <a:latin typeface="Arial" charset="0"/>
        </a:defRPr>
      </a:lvl3pPr>
      <a:lvl4pPr algn="l" defTabSz="1017588" rtl="0" fontAlgn="base">
        <a:lnSpc>
          <a:spcPts val="3400"/>
        </a:lnSpc>
        <a:spcBef>
          <a:spcPct val="0"/>
        </a:spcBef>
        <a:spcAft>
          <a:spcPct val="0"/>
        </a:spcAft>
        <a:defRPr sz="2600" b="1">
          <a:solidFill>
            <a:schemeClr val="tx2"/>
          </a:solidFill>
          <a:latin typeface="Arial" charset="0"/>
        </a:defRPr>
      </a:lvl4pPr>
      <a:lvl5pPr algn="l" defTabSz="1017588" rtl="0" fontAlgn="base">
        <a:lnSpc>
          <a:spcPts val="3400"/>
        </a:lnSpc>
        <a:spcBef>
          <a:spcPct val="0"/>
        </a:spcBef>
        <a:spcAft>
          <a:spcPct val="0"/>
        </a:spcAft>
        <a:defRPr sz="2600" b="1">
          <a:solidFill>
            <a:schemeClr val="tx2"/>
          </a:solidFill>
          <a:latin typeface="Arial" charset="0"/>
        </a:defRPr>
      </a:lvl5pPr>
      <a:lvl6pPr marL="457200" algn="l" defTabSz="1017588" rtl="0" fontAlgn="base">
        <a:lnSpc>
          <a:spcPts val="3400"/>
        </a:lnSpc>
        <a:spcBef>
          <a:spcPct val="0"/>
        </a:spcBef>
        <a:spcAft>
          <a:spcPct val="0"/>
        </a:spcAft>
        <a:defRPr sz="2600" b="1">
          <a:solidFill>
            <a:schemeClr val="tx2"/>
          </a:solidFill>
          <a:latin typeface="Arial" charset="0"/>
        </a:defRPr>
      </a:lvl6pPr>
      <a:lvl7pPr marL="914400" algn="l" defTabSz="1017588" rtl="0" fontAlgn="base">
        <a:lnSpc>
          <a:spcPts val="3400"/>
        </a:lnSpc>
        <a:spcBef>
          <a:spcPct val="0"/>
        </a:spcBef>
        <a:spcAft>
          <a:spcPct val="0"/>
        </a:spcAft>
        <a:defRPr sz="2600" b="1">
          <a:solidFill>
            <a:schemeClr val="tx2"/>
          </a:solidFill>
          <a:latin typeface="Arial" charset="0"/>
        </a:defRPr>
      </a:lvl7pPr>
      <a:lvl8pPr marL="1371600" algn="l" defTabSz="1017588" rtl="0" fontAlgn="base">
        <a:lnSpc>
          <a:spcPts val="3400"/>
        </a:lnSpc>
        <a:spcBef>
          <a:spcPct val="0"/>
        </a:spcBef>
        <a:spcAft>
          <a:spcPct val="0"/>
        </a:spcAft>
        <a:defRPr sz="2600" b="1">
          <a:solidFill>
            <a:schemeClr val="tx2"/>
          </a:solidFill>
          <a:latin typeface="Arial" charset="0"/>
        </a:defRPr>
      </a:lvl8pPr>
      <a:lvl9pPr marL="1828800" algn="l" defTabSz="1017588" rtl="0" fontAlgn="base">
        <a:lnSpc>
          <a:spcPts val="3400"/>
        </a:lnSpc>
        <a:spcBef>
          <a:spcPct val="0"/>
        </a:spcBef>
        <a:spcAft>
          <a:spcPct val="0"/>
        </a:spcAft>
        <a:defRPr sz="2600" b="1">
          <a:solidFill>
            <a:schemeClr val="tx2"/>
          </a:solidFill>
          <a:latin typeface="Arial" charset="0"/>
        </a:defRPr>
      </a:lvl9pPr>
    </p:titleStyle>
    <p:bodyStyle>
      <a:lvl1pPr marL="381000" indent="-381000" algn="l" defTabSz="1017588" rtl="0" fontAlgn="base">
        <a:spcBef>
          <a:spcPct val="0"/>
        </a:spcBef>
        <a:spcAft>
          <a:spcPts val="300"/>
        </a:spcAft>
        <a:buFont typeface="Arial" charset="0"/>
        <a:defRPr sz="2500">
          <a:solidFill>
            <a:schemeClr val="tx2"/>
          </a:solidFill>
          <a:latin typeface="+mn-lt"/>
          <a:ea typeface="+mn-ea"/>
          <a:cs typeface="+mn-cs"/>
        </a:defRPr>
      </a:lvl1pPr>
      <a:lvl2pPr marL="201613" indent="-201613" algn="l" defTabSz="1017588" rtl="0" fontAlgn="base">
        <a:spcBef>
          <a:spcPct val="0"/>
        </a:spcBef>
        <a:spcAft>
          <a:spcPts val="300"/>
        </a:spcAft>
        <a:buFont typeface="Arial" charset="0"/>
        <a:buChar char="•"/>
        <a:defRPr sz="2500">
          <a:solidFill>
            <a:schemeClr val="tx2"/>
          </a:solidFill>
          <a:latin typeface="+mn-lt"/>
        </a:defRPr>
      </a:lvl2pPr>
      <a:lvl3pPr marL="396875" indent="-193675" algn="l" defTabSz="1017588" rtl="0" fontAlgn="base">
        <a:spcBef>
          <a:spcPct val="0"/>
        </a:spcBef>
        <a:spcAft>
          <a:spcPts val="300"/>
        </a:spcAft>
        <a:buFont typeface="Arial" charset="0"/>
        <a:buChar char="‒"/>
        <a:defRPr sz="2500">
          <a:solidFill>
            <a:schemeClr val="tx2"/>
          </a:solidFill>
          <a:latin typeface="+mn-lt"/>
        </a:defRPr>
      </a:lvl3pPr>
      <a:lvl4pPr marL="600075" indent="-201613" algn="l" defTabSz="1017588" rtl="0" fontAlgn="base">
        <a:spcBef>
          <a:spcPct val="0"/>
        </a:spcBef>
        <a:spcAft>
          <a:spcPts val="600"/>
        </a:spcAft>
        <a:buFont typeface="Arial" charset="0"/>
        <a:buChar char="•"/>
        <a:defRPr sz="2000">
          <a:solidFill>
            <a:schemeClr val="tx2"/>
          </a:solidFill>
          <a:latin typeface="+mn-lt"/>
        </a:defRPr>
      </a:lvl4pPr>
      <a:lvl5pPr marL="792163" indent="-190500" algn="l" defTabSz="1017588" rtl="0" fontAlgn="base">
        <a:spcBef>
          <a:spcPct val="0"/>
        </a:spcBef>
        <a:spcAft>
          <a:spcPts val="600"/>
        </a:spcAft>
        <a:buFont typeface="Arial" charset="0"/>
        <a:buChar char="‒"/>
        <a:defRPr sz="2000">
          <a:solidFill>
            <a:schemeClr val="tx2"/>
          </a:solidFill>
          <a:latin typeface="+mn-lt"/>
        </a:defRPr>
      </a:lvl5pPr>
      <a:lvl6pPr marL="1249363" indent="-190500" algn="l" defTabSz="1017588" rtl="0" fontAlgn="base">
        <a:spcBef>
          <a:spcPct val="0"/>
        </a:spcBef>
        <a:spcAft>
          <a:spcPts val="600"/>
        </a:spcAft>
        <a:buFont typeface="Arial" charset="0"/>
        <a:buChar char="‒"/>
        <a:defRPr sz="2000">
          <a:solidFill>
            <a:schemeClr val="tx2"/>
          </a:solidFill>
          <a:latin typeface="+mn-lt"/>
        </a:defRPr>
      </a:lvl6pPr>
      <a:lvl7pPr marL="1706563" indent="-190500" algn="l" defTabSz="1017588" rtl="0" fontAlgn="base">
        <a:spcBef>
          <a:spcPct val="0"/>
        </a:spcBef>
        <a:spcAft>
          <a:spcPts val="600"/>
        </a:spcAft>
        <a:buFont typeface="Arial" charset="0"/>
        <a:buChar char="‒"/>
        <a:defRPr sz="2000">
          <a:solidFill>
            <a:schemeClr val="tx2"/>
          </a:solidFill>
          <a:latin typeface="+mn-lt"/>
        </a:defRPr>
      </a:lvl7pPr>
      <a:lvl8pPr marL="2163763" indent="-190500" algn="l" defTabSz="1017588" rtl="0" fontAlgn="base">
        <a:spcBef>
          <a:spcPct val="0"/>
        </a:spcBef>
        <a:spcAft>
          <a:spcPts val="600"/>
        </a:spcAft>
        <a:buFont typeface="Arial" charset="0"/>
        <a:buChar char="‒"/>
        <a:defRPr sz="2000">
          <a:solidFill>
            <a:schemeClr val="tx2"/>
          </a:solidFill>
          <a:latin typeface="+mn-lt"/>
        </a:defRPr>
      </a:lvl8pPr>
      <a:lvl9pPr marL="2620963" indent="-190500" algn="l" defTabSz="1017588" rtl="0" fontAlgn="base">
        <a:spcBef>
          <a:spcPct val="0"/>
        </a:spcBef>
        <a:spcAft>
          <a:spcPts val="600"/>
        </a:spcAft>
        <a:buFont typeface="Arial" charset="0"/>
        <a:buChar char="‒"/>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7038975" y="7429500"/>
            <a:ext cx="2544763" cy="163513"/>
          </a:xfrm>
          <a:prstGeom prst="rect">
            <a:avLst/>
          </a:prstGeom>
          <a:noFill/>
          <a:ln w="25400" algn="ctr">
            <a:noFill/>
            <a:miter lim="800000"/>
            <a:headEnd/>
            <a:tailEnd/>
          </a:ln>
        </p:spPr>
        <p:txBody>
          <a:bodyPr lIns="0" tIns="0" rIns="0" bIns="0"/>
          <a:lstStyle/>
          <a:p>
            <a:pPr algn="r" defTabSz="1019012">
              <a:lnSpc>
                <a:spcPts val="1200"/>
              </a:lnSpc>
              <a:defRPr/>
            </a:pPr>
            <a:r>
              <a:rPr lang="en-US" sz="800" dirty="0">
                <a:solidFill>
                  <a:schemeClr val="tx2"/>
                </a:solidFill>
              </a:rPr>
              <a:t>© 2008 Deloitte Touche Tohmatsu</a:t>
            </a:r>
          </a:p>
        </p:txBody>
      </p:sp>
      <p:sp>
        <p:nvSpPr>
          <p:cNvPr id="101379" name="Title Placeholder 1"/>
          <p:cNvSpPr>
            <a:spLocks noGrp="1"/>
          </p:cNvSpPr>
          <p:nvPr>
            <p:ph type="title"/>
          </p:nvPr>
        </p:nvSpPr>
        <p:spPr bwMode="auto">
          <a:xfrm>
            <a:off x="449263" y="396875"/>
            <a:ext cx="9266237" cy="7143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01380" name="Text Placeholder 2"/>
          <p:cNvSpPr>
            <a:spLocks noGrp="1"/>
          </p:cNvSpPr>
          <p:nvPr>
            <p:ph type="body" idx="1"/>
          </p:nvPr>
        </p:nvSpPr>
        <p:spPr bwMode="auto">
          <a:xfrm>
            <a:off x="446088" y="1301750"/>
            <a:ext cx="9266237" cy="59166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Slide Number Placeholder 9"/>
          <p:cNvSpPr>
            <a:spLocks noGrp="1"/>
          </p:cNvSpPr>
          <p:nvPr>
            <p:ph type="sldNum" sz="quarter" idx="4"/>
          </p:nvPr>
        </p:nvSpPr>
        <p:spPr>
          <a:xfrm>
            <a:off x="457200" y="7429500"/>
            <a:ext cx="311150" cy="163513"/>
          </a:xfrm>
          <a:prstGeom prst="rect">
            <a:avLst/>
          </a:prstGeom>
        </p:spPr>
        <p:txBody>
          <a:bodyPr vert="horz" wrap="square" lIns="0" tIns="0" rIns="0" bIns="0" numCol="1" anchor="t" anchorCtr="0" compatLnSpc="1">
            <a:prstTxWarp prst="textNoShape">
              <a:avLst/>
            </a:prstTxWarp>
            <a:noAutofit/>
          </a:bodyPr>
          <a:lstStyle>
            <a:lvl1pPr>
              <a:lnSpc>
                <a:spcPts val="1200"/>
              </a:lnSpc>
              <a:defRPr sz="1000" b="1">
                <a:solidFill>
                  <a:schemeClr val="tx2"/>
                </a:solidFill>
              </a:defRPr>
            </a:lvl1pPr>
          </a:lstStyle>
          <a:p>
            <a:pPr>
              <a:defRPr/>
            </a:pPr>
            <a:fld id="{7340DC7A-3D96-4678-A741-F356766ED23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hf hdr="0" ftr="0" dt="0"/>
  <p:txStyles>
    <p:titleStyle>
      <a:lvl1pPr algn="l" defTabSz="1017588" rtl="0" eaLnBrk="0" fontAlgn="base" hangingPunct="0">
        <a:lnSpc>
          <a:spcPts val="3400"/>
        </a:lnSpc>
        <a:spcBef>
          <a:spcPct val="0"/>
        </a:spcBef>
        <a:spcAft>
          <a:spcPct val="0"/>
        </a:spcAft>
        <a:defRPr sz="2600" b="1">
          <a:solidFill>
            <a:schemeClr val="tx2"/>
          </a:solidFill>
          <a:latin typeface="+mj-lt"/>
          <a:ea typeface="+mj-ea"/>
          <a:cs typeface="+mj-cs"/>
        </a:defRPr>
      </a:lvl1pPr>
      <a:lvl2pPr algn="l" defTabSz="1017588" rtl="0" eaLnBrk="0" fontAlgn="base" hangingPunct="0">
        <a:lnSpc>
          <a:spcPts val="3400"/>
        </a:lnSpc>
        <a:spcBef>
          <a:spcPct val="0"/>
        </a:spcBef>
        <a:spcAft>
          <a:spcPct val="0"/>
        </a:spcAft>
        <a:defRPr sz="2600" b="1">
          <a:solidFill>
            <a:schemeClr val="tx2"/>
          </a:solidFill>
          <a:latin typeface="Arial" charset="0"/>
        </a:defRPr>
      </a:lvl2pPr>
      <a:lvl3pPr algn="l" defTabSz="1017588" rtl="0" eaLnBrk="0" fontAlgn="base" hangingPunct="0">
        <a:lnSpc>
          <a:spcPts val="3400"/>
        </a:lnSpc>
        <a:spcBef>
          <a:spcPct val="0"/>
        </a:spcBef>
        <a:spcAft>
          <a:spcPct val="0"/>
        </a:spcAft>
        <a:defRPr sz="2600" b="1">
          <a:solidFill>
            <a:schemeClr val="tx2"/>
          </a:solidFill>
          <a:latin typeface="Arial" charset="0"/>
        </a:defRPr>
      </a:lvl3pPr>
      <a:lvl4pPr algn="l" defTabSz="1017588" rtl="0" eaLnBrk="0" fontAlgn="base" hangingPunct="0">
        <a:lnSpc>
          <a:spcPts val="3400"/>
        </a:lnSpc>
        <a:spcBef>
          <a:spcPct val="0"/>
        </a:spcBef>
        <a:spcAft>
          <a:spcPct val="0"/>
        </a:spcAft>
        <a:defRPr sz="2600" b="1">
          <a:solidFill>
            <a:schemeClr val="tx2"/>
          </a:solidFill>
          <a:latin typeface="Arial" charset="0"/>
        </a:defRPr>
      </a:lvl4pPr>
      <a:lvl5pPr algn="l" defTabSz="1017588" rtl="0" eaLnBrk="0" fontAlgn="base" hangingPunct="0">
        <a:lnSpc>
          <a:spcPts val="3400"/>
        </a:lnSpc>
        <a:spcBef>
          <a:spcPct val="0"/>
        </a:spcBef>
        <a:spcAft>
          <a:spcPct val="0"/>
        </a:spcAft>
        <a:defRPr sz="2600" b="1">
          <a:solidFill>
            <a:schemeClr val="tx2"/>
          </a:solidFill>
          <a:latin typeface="Arial" charset="0"/>
        </a:defRPr>
      </a:lvl5pPr>
      <a:lvl6pPr marL="457200" algn="l" defTabSz="1017588" rtl="0" eaLnBrk="0" fontAlgn="base" hangingPunct="0">
        <a:lnSpc>
          <a:spcPts val="3400"/>
        </a:lnSpc>
        <a:spcBef>
          <a:spcPct val="0"/>
        </a:spcBef>
        <a:spcAft>
          <a:spcPct val="0"/>
        </a:spcAft>
        <a:defRPr sz="2600" b="1">
          <a:solidFill>
            <a:schemeClr val="tx2"/>
          </a:solidFill>
          <a:latin typeface="Arial" charset="0"/>
        </a:defRPr>
      </a:lvl6pPr>
      <a:lvl7pPr marL="914400" algn="l" defTabSz="1017588" rtl="0" eaLnBrk="0" fontAlgn="base" hangingPunct="0">
        <a:lnSpc>
          <a:spcPts val="3400"/>
        </a:lnSpc>
        <a:spcBef>
          <a:spcPct val="0"/>
        </a:spcBef>
        <a:spcAft>
          <a:spcPct val="0"/>
        </a:spcAft>
        <a:defRPr sz="2600" b="1">
          <a:solidFill>
            <a:schemeClr val="tx2"/>
          </a:solidFill>
          <a:latin typeface="Arial" charset="0"/>
        </a:defRPr>
      </a:lvl7pPr>
      <a:lvl8pPr marL="1371600" algn="l" defTabSz="1017588" rtl="0" eaLnBrk="0" fontAlgn="base" hangingPunct="0">
        <a:lnSpc>
          <a:spcPts val="3400"/>
        </a:lnSpc>
        <a:spcBef>
          <a:spcPct val="0"/>
        </a:spcBef>
        <a:spcAft>
          <a:spcPct val="0"/>
        </a:spcAft>
        <a:defRPr sz="2600" b="1">
          <a:solidFill>
            <a:schemeClr val="tx2"/>
          </a:solidFill>
          <a:latin typeface="Arial" charset="0"/>
        </a:defRPr>
      </a:lvl8pPr>
      <a:lvl9pPr marL="1828800" algn="l" defTabSz="1017588" rtl="0" eaLnBrk="0" fontAlgn="base" hangingPunct="0">
        <a:lnSpc>
          <a:spcPts val="3400"/>
        </a:lnSpc>
        <a:spcBef>
          <a:spcPct val="0"/>
        </a:spcBef>
        <a:spcAft>
          <a:spcPct val="0"/>
        </a:spcAft>
        <a:defRPr sz="2600" b="1">
          <a:solidFill>
            <a:schemeClr val="tx2"/>
          </a:solidFill>
          <a:latin typeface="Arial" charset="0"/>
        </a:defRPr>
      </a:lvl9pPr>
    </p:titleStyle>
    <p:bodyStyle>
      <a:lvl1pPr marL="381000" indent="-381000" algn="l" defTabSz="1017588" rtl="0" eaLnBrk="0" fontAlgn="base" hangingPunct="0">
        <a:spcBef>
          <a:spcPct val="0"/>
        </a:spcBef>
        <a:spcAft>
          <a:spcPts val="300"/>
        </a:spcAft>
        <a:buFont typeface="Arial" charset="0"/>
        <a:defRPr sz="2500">
          <a:solidFill>
            <a:schemeClr val="tx2"/>
          </a:solidFill>
          <a:latin typeface="+mn-lt"/>
          <a:ea typeface="+mn-ea"/>
          <a:cs typeface="+mn-cs"/>
        </a:defRPr>
      </a:lvl1pPr>
      <a:lvl2pPr marL="201613" indent="-201613" algn="l" defTabSz="1017588" rtl="0" eaLnBrk="0" fontAlgn="base" hangingPunct="0">
        <a:spcBef>
          <a:spcPct val="0"/>
        </a:spcBef>
        <a:spcAft>
          <a:spcPts val="300"/>
        </a:spcAft>
        <a:buFont typeface="Arial" charset="0"/>
        <a:buChar char="•"/>
        <a:defRPr sz="2500">
          <a:solidFill>
            <a:schemeClr val="tx2"/>
          </a:solidFill>
          <a:latin typeface="+mn-lt"/>
        </a:defRPr>
      </a:lvl2pPr>
      <a:lvl3pPr marL="396875" indent="-193675" algn="l" defTabSz="1017588" rtl="0" eaLnBrk="0" fontAlgn="base" hangingPunct="0">
        <a:spcBef>
          <a:spcPct val="0"/>
        </a:spcBef>
        <a:spcAft>
          <a:spcPts val="300"/>
        </a:spcAft>
        <a:buFont typeface="Arial" charset="0"/>
        <a:buChar char="‒"/>
        <a:defRPr sz="2500">
          <a:solidFill>
            <a:schemeClr val="tx2"/>
          </a:solidFill>
          <a:latin typeface="+mn-lt"/>
        </a:defRPr>
      </a:lvl3pPr>
      <a:lvl4pPr marL="600075" indent="-201613" algn="l" defTabSz="1017588" rtl="0" eaLnBrk="0" fontAlgn="base" hangingPunct="0">
        <a:spcBef>
          <a:spcPct val="0"/>
        </a:spcBef>
        <a:spcAft>
          <a:spcPts val="600"/>
        </a:spcAft>
        <a:buFont typeface="Arial" charset="0"/>
        <a:buChar char="•"/>
        <a:defRPr sz="2000">
          <a:solidFill>
            <a:schemeClr val="tx2"/>
          </a:solidFill>
          <a:latin typeface="+mn-lt"/>
        </a:defRPr>
      </a:lvl4pPr>
      <a:lvl5pPr marL="792163" indent="-190500" algn="l" defTabSz="1017588" rtl="0" eaLnBrk="0" fontAlgn="base" hangingPunct="0">
        <a:spcBef>
          <a:spcPct val="0"/>
        </a:spcBef>
        <a:spcAft>
          <a:spcPts val="600"/>
        </a:spcAft>
        <a:buFont typeface="Arial" charset="0"/>
        <a:buChar char="‒"/>
        <a:defRPr sz="2000">
          <a:solidFill>
            <a:schemeClr val="tx2"/>
          </a:solidFill>
          <a:latin typeface="+mn-lt"/>
        </a:defRPr>
      </a:lvl5pPr>
      <a:lvl6pPr marL="1249363" indent="-190500" algn="l" defTabSz="1017588" rtl="0" eaLnBrk="0" fontAlgn="base" hangingPunct="0">
        <a:spcBef>
          <a:spcPct val="0"/>
        </a:spcBef>
        <a:spcAft>
          <a:spcPts val="600"/>
        </a:spcAft>
        <a:buFont typeface="Arial" charset="0"/>
        <a:buChar char="‒"/>
        <a:defRPr sz="2000">
          <a:solidFill>
            <a:schemeClr val="tx2"/>
          </a:solidFill>
          <a:latin typeface="+mn-lt"/>
        </a:defRPr>
      </a:lvl6pPr>
      <a:lvl7pPr marL="1706563" indent="-190500" algn="l" defTabSz="1017588" rtl="0" eaLnBrk="0" fontAlgn="base" hangingPunct="0">
        <a:spcBef>
          <a:spcPct val="0"/>
        </a:spcBef>
        <a:spcAft>
          <a:spcPts val="600"/>
        </a:spcAft>
        <a:buFont typeface="Arial" charset="0"/>
        <a:buChar char="‒"/>
        <a:defRPr sz="2000">
          <a:solidFill>
            <a:schemeClr val="tx2"/>
          </a:solidFill>
          <a:latin typeface="+mn-lt"/>
        </a:defRPr>
      </a:lvl7pPr>
      <a:lvl8pPr marL="2163763" indent="-190500" algn="l" defTabSz="1017588" rtl="0" eaLnBrk="0" fontAlgn="base" hangingPunct="0">
        <a:spcBef>
          <a:spcPct val="0"/>
        </a:spcBef>
        <a:spcAft>
          <a:spcPts val="600"/>
        </a:spcAft>
        <a:buFont typeface="Arial" charset="0"/>
        <a:buChar char="‒"/>
        <a:defRPr sz="2000">
          <a:solidFill>
            <a:schemeClr val="tx2"/>
          </a:solidFill>
          <a:latin typeface="+mn-lt"/>
        </a:defRPr>
      </a:lvl8pPr>
      <a:lvl9pPr marL="2620963" indent="-190500" algn="l" defTabSz="1017588" rtl="0" eaLnBrk="0" fontAlgn="base" hangingPunct="0">
        <a:spcBef>
          <a:spcPct val="0"/>
        </a:spcBef>
        <a:spcAft>
          <a:spcPts val="600"/>
        </a:spcAft>
        <a:buFont typeface="Arial" charset="0"/>
        <a:buChar char="‒"/>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14"/>
          <p:cNvSpPr>
            <a:spLocks noGrp="1" noChangeArrowheads="1"/>
          </p:cNvSpPr>
          <p:nvPr>
            <p:ph type="title"/>
          </p:nvPr>
        </p:nvSpPr>
        <p:spPr bwMode="auto">
          <a:xfrm>
            <a:off x="404813" y="406400"/>
            <a:ext cx="9232900" cy="7016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altLang="en-GB" smtClean="0"/>
              <a:t>Click to edit Master title style</a:t>
            </a:r>
          </a:p>
        </p:txBody>
      </p:sp>
      <p:sp>
        <p:nvSpPr>
          <p:cNvPr id="108547" name="Rectangle 15"/>
          <p:cNvSpPr>
            <a:spLocks noGrp="1" noChangeArrowheads="1"/>
          </p:cNvSpPr>
          <p:nvPr>
            <p:ph type="body" idx="1"/>
          </p:nvPr>
        </p:nvSpPr>
        <p:spPr bwMode="auto">
          <a:xfrm>
            <a:off x="404813" y="1482725"/>
            <a:ext cx="9236075" cy="56769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altLang="en-GB" smtClean="0"/>
              <a:t>Click to edit Master text styles</a:t>
            </a:r>
          </a:p>
          <a:p>
            <a:pPr lvl="1"/>
            <a:r>
              <a:rPr lang="en-GB" altLang="en-GB" smtClean="0"/>
              <a:t>Second level</a:t>
            </a:r>
          </a:p>
          <a:p>
            <a:pPr lvl="2"/>
            <a:r>
              <a:rPr lang="en-GB" altLang="en-GB" smtClean="0"/>
              <a:t>Third level</a:t>
            </a:r>
          </a:p>
          <a:p>
            <a:pPr lvl="3"/>
            <a:r>
              <a:rPr lang="en-GB" altLang="en-GB" smtClean="0"/>
              <a:t>Fourth level</a:t>
            </a:r>
          </a:p>
        </p:txBody>
      </p:sp>
      <p:sp>
        <p:nvSpPr>
          <p:cNvPr id="3092" name="Rectangle 20"/>
          <p:cNvSpPr>
            <a:spLocks noGrp="1" noChangeArrowheads="1"/>
          </p:cNvSpPr>
          <p:nvPr>
            <p:ph type="sldNum" sz="quarter" idx="4"/>
          </p:nvPr>
        </p:nvSpPr>
        <p:spPr bwMode="auto">
          <a:xfrm>
            <a:off x="411163" y="7508875"/>
            <a:ext cx="2095500" cy="139700"/>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lvl1pPr algn="l">
              <a:defRPr sz="900" baseline="0">
                <a:solidFill>
                  <a:srgbClr val="091D5D"/>
                </a:solidFill>
                <a:latin typeface="+mn-lt"/>
                <a:cs typeface="+mn-cs"/>
              </a:defRPr>
            </a:lvl1pPr>
          </a:lstStyle>
          <a:p>
            <a:pPr>
              <a:defRPr/>
            </a:pPr>
            <a:fld id="{12ADB7A0-A5A6-42E0-BC4A-99409B4E6432}" type="slidenum">
              <a:rPr lang="en-GB" altLang="en-GB"/>
              <a:pPr>
                <a:defRPr/>
              </a:pPr>
              <a:t>‹#›</a:t>
            </a:fld>
            <a:endParaRPr lang="en-GB" altLang="en-GB"/>
          </a:p>
        </p:txBody>
      </p:sp>
      <p:sp>
        <p:nvSpPr>
          <p:cNvPr id="3094" name="Text Box 22"/>
          <p:cNvSpPr txBox="1">
            <a:spLocks noChangeArrowheads="1"/>
          </p:cNvSpPr>
          <p:nvPr/>
        </p:nvSpPr>
        <p:spPr bwMode="auto">
          <a:xfrm>
            <a:off x="3417888" y="7505700"/>
            <a:ext cx="6224587" cy="138113"/>
          </a:xfrm>
          <a:prstGeom prst="rect">
            <a:avLst/>
          </a:prstGeom>
          <a:noFill/>
          <a:ln w="9525">
            <a:noFill/>
            <a:miter lim="800000"/>
            <a:headEnd/>
            <a:tailEnd/>
          </a:ln>
          <a:effectLst/>
        </p:spPr>
        <p:txBody>
          <a:bodyPr lIns="0" tIns="0" rIns="0" bIns="0">
            <a:spAutoFit/>
          </a:bodyPr>
          <a:lstStyle/>
          <a:p>
            <a:pPr algn="r" eaLnBrk="0" hangingPunct="0">
              <a:spcBef>
                <a:spcPct val="50000"/>
              </a:spcBef>
              <a:defRPr/>
            </a:pPr>
            <a:r>
              <a:rPr lang="en-US" sz="900" dirty="0">
                <a:solidFill>
                  <a:srgbClr val="091D5D"/>
                </a:solidFill>
                <a:latin typeface="Verdana" pitchFamily="34" charset="0"/>
                <a:cs typeface="+mn-cs"/>
              </a:rPr>
              <a:t>©2008 Deloitte &amp; Touche.  All rights reserved.</a:t>
            </a:r>
          </a:p>
        </p:txBody>
      </p:sp>
    </p:spTree>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Lst>
  <p:hf hdr="0" ftr="0" dt="0"/>
  <p:txStyles>
    <p:titleStyle>
      <a:lvl1pPr algn="l" rtl="0" eaLnBrk="0" fontAlgn="base" hangingPunct="0">
        <a:lnSpc>
          <a:spcPts val="2675"/>
        </a:lnSpc>
        <a:spcBef>
          <a:spcPct val="0"/>
        </a:spcBef>
        <a:spcAft>
          <a:spcPct val="0"/>
        </a:spcAft>
        <a:defRPr sz="2500">
          <a:solidFill>
            <a:schemeClr val="tx1"/>
          </a:solidFill>
          <a:latin typeface="+mj-lt"/>
          <a:ea typeface="+mj-ea"/>
          <a:cs typeface="+mj-cs"/>
        </a:defRPr>
      </a:lvl1pPr>
      <a:lvl2pPr algn="l" rtl="0" eaLnBrk="0" fontAlgn="base" hangingPunct="0">
        <a:lnSpc>
          <a:spcPts val="2675"/>
        </a:lnSpc>
        <a:spcBef>
          <a:spcPct val="0"/>
        </a:spcBef>
        <a:spcAft>
          <a:spcPct val="0"/>
        </a:spcAft>
        <a:defRPr sz="2500">
          <a:solidFill>
            <a:schemeClr val="tx1"/>
          </a:solidFill>
          <a:latin typeface="Verdana" pitchFamily="34" charset="0"/>
        </a:defRPr>
      </a:lvl2pPr>
      <a:lvl3pPr algn="l" rtl="0" eaLnBrk="0" fontAlgn="base" hangingPunct="0">
        <a:lnSpc>
          <a:spcPts val="2675"/>
        </a:lnSpc>
        <a:spcBef>
          <a:spcPct val="0"/>
        </a:spcBef>
        <a:spcAft>
          <a:spcPct val="0"/>
        </a:spcAft>
        <a:defRPr sz="2500">
          <a:solidFill>
            <a:schemeClr val="tx1"/>
          </a:solidFill>
          <a:latin typeface="Verdana" pitchFamily="34" charset="0"/>
        </a:defRPr>
      </a:lvl3pPr>
      <a:lvl4pPr algn="l" rtl="0" eaLnBrk="0" fontAlgn="base" hangingPunct="0">
        <a:lnSpc>
          <a:spcPts val="2675"/>
        </a:lnSpc>
        <a:spcBef>
          <a:spcPct val="0"/>
        </a:spcBef>
        <a:spcAft>
          <a:spcPct val="0"/>
        </a:spcAft>
        <a:defRPr sz="2500">
          <a:solidFill>
            <a:schemeClr val="tx1"/>
          </a:solidFill>
          <a:latin typeface="Verdana" pitchFamily="34" charset="0"/>
        </a:defRPr>
      </a:lvl4pPr>
      <a:lvl5pPr algn="l" rtl="0" eaLnBrk="0" fontAlgn="base" hangingPunct="0">
        <a:lnSpc>
          <a:spcPts val="2675"/>
        </a:lnSpc>
        <a:spcBef>
          <a:spcPct val="0"/>
        </a:spcBef>
        <a:spcAft>
          <a:spcPct val="0"/>
        </a:spcAft>
        <a:defRPr sz="2500">
          <a:solidFill>
            <a:schemeClr val="tx1"/>
          </a:solidFill>
          <a:latin typeface="Verdana" pitchFamily="34" charset="0"/>
        </a:defRPr>
      </a:lvl5pPr>
      <a:lvl6pPr marL="457200" algn="l" rtl="0" eaLnBrk="0" fontAlgn="base" hangingPunct="0">
        <a:lnSpc>
          <a:spcPts val="2675"/>
        </a:lnSpc>
        <a:spcBef>
          <a:spcPct val="0"/>
        </a:spcBef>
        <a:spcAft>
          <a:spcPct val="0"/>
        </a:spcAft>
        <a:defRPr sz="2500">
          <a:solidFill>
            <a:schemeClr val="tx1"/>
          </a:solidFill>
          <a:latin typeface="Verdana" pitchFamily="34" charset="0"/>
        </a:defRPr>
      </a:lvl6pPr>
      <a:lvl7pPr marL="914400" algn="l" rtl="0" eaLnBrk="0" fontAlgn="base" hangingPunct="0">
        <a:lnSpc>
          <a:spcPts val="2675"/>
        </a:lnSpc>
        <a:spcBef>
          <a:spcPct val="0"/>
        </a:spcBef>
        <a:spcAft>
          <a:spcPct val="0"/>
        </a:spcAft>
        <a:defRPr sz="2500">
          <a:solidFill>
            <a:schemeClr val="tx1"/>
          </a:solidFill>
          <a:latin typeface="Verdana" pitchFamily="34" charset="0"/>
        </a:defRPr>
      </a:lvl7pPr>
      <a:lvl8pPr marL="1371600" algn="l" rtl="0" eaLnBrk="0" fontAlgn="base" hangingPunct="0">
        <a:lnSpc>
          <a:spcPts val="2675"/>
        </a:lnSpc>
        <a:spcBef>
          <a:spcPct val="0"/>
        </a:spcBef>
        <a:spcAft>
          <a:spcPct val="0"/>
        </a:spcAft>
        <a:defRPr sz="2500">
          <a:solidFill>
            <a:schemeClr val="tx1"/>
          </a:solidFill>
          <a:latin typeface="Verdana" pitchFamily="34" charset="0"/>
        </a:defRPr>
      </a:lvl8pPr>
      <a:lvl9pPr marL="1828800" algn="l" rtl="0" eaLnBrk="0" fontAlgn="base" hangingPunct="0">
        <a:lnSpc>
          <a:spcPts val="2675"/>
        </a:lnSpc>
        <a:spcBef>
          <a:spcPct val="0"/>
        </a:spcBef>
        <a:spcAft>
          <a:spcPct val="0"/>
        </a:spcAft>
        <a:defRPr sz="2500">
          <a:solidFill>
            <a:schemeClr val="tx1"/>
          </a:solidFill>
          <a:latin typeface="Verdana" pitchFamily="34" charset="0"/>
        </a:defRPr>
      </a:lvl9pPr>
    </p:titleStyle>
    <p:bodyStyle>
      <a:lvl1pPr marL="211138" indent="-211138" algn="l" rtl="0" eaLnBrk="0" fontAlgn="base" hangingPunct="0">
        <a:lnSpc>
          <a:spcPct val="102000"/>
        </a:lnSpc>
        <a:spcBef>
          <a:spcPct val="0"/>
        </a:spcBef>
        <a:spcAft>
          <a:spcPct val="37000"/>
        </a:spcAft>
        <a:buChar char="•"/>
        <a:tabLst>
          <a:tab pos="6367463" algn="l"/>
        </a:tabLst>
        <a:defRPr>
          <a:solidFill>
            <a:schemeClr val="tx1"/>
          </a:solidFill>
          <a:latin typeface="+mn-lt"/>
          <a:ea typeface="+mn-ea"/>
          <a:cs typeface="+mn-cs"/>
        </a:defRPr>
      </a:lvl1pPr>
      <a:lvl2pPr marL="425450" indent="-211138" algn="l" rtl="0" eaLnBrk="0" fontAlgn="base" hangingPunct="0">
        <a:lnSpc>
          <a:spcPct val="94000"/>
        </a:lnSpc>
        <a:spcBef>
          <a:spcPct val="0"/>
        </a:spcBef>
        <a:spcAft>
          <a:spcPct val="36000"/>
        </a:spcAft>
        <a:buChar char="–"/>
        <a:tabLst>
          <a:tab pos="6367463" algn="l"/>
        </a:tabLst>
        <a:defRPr>
          <a:solidFill>
            <a:schemeClr val="tx1"/>
          </a:solidFill>
          <a:latin typeface="+mn-lt"/>
        </a:defRPr>
      </a:lvl2pPr>
      <a:lvl3pPr marL="639763" indent="-211138" algn="l" rtl="0" eaLnBrk="0" fontAlgn="base" hangingPunct="0">
        <a:lnSpc>
          <a:spcPct val="95000"/>
        </a:lnSpc>
        <a:spcBef>
          <a:spcPct val="0"/>
        </a:spcBef>
        <a:spcAft>
          <a:spcPct val="30000"/>
        </a:spcAft>
        <a:buChar char="–"/>
        <a:tabLst>
          <a:tab pos="6367463" algn="l"/>
        </a:tabLst>
        <a:defRPr sz="1600">
          <a:solidFill>
            <a:schemeClr val="tx1"/>
          </a:solidFill>
          <a:latin typeface="+mn-lt"/>
        </a:defRPr>
      </a:lvl3pPr>
      <a:lvl4pPr marL="858838" indent="-217488" algn="l" rtl="0" eaLnBrk="0" fontAlgn="base" hangingPunct="0">
        <a:lnSpc>
          <a:spcPct val="97000"/>
        </a:lnSpc>
        <a:spcBef>
          <a:spcPct val="0"/>
        </a:spcBef>
        <a:spcAft>
          <a:spcPct val="28000"/>
        </a:spcAft>
        <a:buChar char="–"/>
        <a:tabLst>
          <a:tab pos="6367463" algn="l"/>
        </a:tabLst>
        <a:defRPr sz="1300">
          <a:solidFill>
            <a:schemeClr val="tx1"/>
          </a:solidFill>
          <a:latin typeface="+mn-lt"/>
        </a:defRPr>
      </a:lvl4pPr>
      <a:lvl5pPr marL="1069975" indent="-207963" algn="l" rtl="0" eaLnBrk="0" fontAlgn="base" hangingPunct="0">
        <a:lnSpc>
          <a:spcPts val="1788"/>
        </a:lnSpc>
        <a:spcBef>
          <a:spcPct val="0"/>
        </a:spcBef>
        <a:spcAft>
          <a:spcPct val="0"/>
        </a:spcAft>
        <a:buChar char="–"/>
        <a:tabLst>
          <a:tab pos="6367463" algn="l"/>
        </a:tabLst>
        <a:defRPr sz="1300">
          <a:solidFill>
            <a:schemeClr val="tx1"/>
          </a:solidFill>
          <a:latin typeface="+mn-lt"/>
        </a:defRPr>
      </a:lvl5pPr>
      <a:lvl6pPr marL="1527175" indent="-207963" algn="l" rtl="0" eaLnBrk="0" fontAlgn="base" hangingPunct="0">
        <a:lnSpc>
          <a:spcPts val="1788"/>
        </a:lnSpc>
        <a:spcBef>
          <a:spcPct val="0"/>
        </a:spcBef>
        <a:spcAft>
          <a:spcPct val="0"/>
        </a:spcAft>
        <a:buChar char="–"/>
        <a:tabLst>
          <a:tab pos="6367463" algn="l"/>
        </a:tabLst>
        <a:defRPr sz="1300">
          <a:solidFill>
            <a:schemeClr val="tx1"/>
          </a:solidFill>
          <a:latin typeface="+mn-lt"/>
        </a:defRPr>
      </a:lvl6pPr>
      <a:lvl7pPr marL="1984375" indent="-207963" algn="l" rtl="0" eaLnBrk="0" fontAlgn="base" hangingPunct="0">
        <a:lnSpc>
          <a:spcPts val="1788"/>
        </a:lnSpc>
        <a:spcBef>
          <a:spcPct val="0"/>
        </a:spcBef>
        <a:spcAft>
          <a:spcPct val="0"/>
        </a:spcAft>
        <a:buChar char="–"/>
        <a:tabLst>
          <a:tab pos="6367463" algn="l"/>
        </a:tabLst>
        <a:defRPr sz="1300">
          <a:solidFill>
            <a:schemeClr val="tx1"/>
          </a:solidFill>
          <a:latin typeface="+mn-lt"/>
        </a:defRPr>
      </a:lvl7pPr>
      <a:lvl8pPr marL="2441575" indent="-207963" algn="l" rtl="0" eaLnBrk="0" fontAlgn="base" hangingPunct="0">
        <a:lnSpc>
          <a:spcPts val="1788"/>
        </a:lnSpc>
        <a:spcBef>
          <a:spcPct val="0"/>
        </a:spcBef>
        <a:spcAft>
          <a:spcPct val="0"/>
        </a:spcAft>
        <a:buChar char="–"/>
        <a:tabLst>
          <a:tab pos="6367463" algn="l"/>
        </a:tabLst>
        <a:defRPr sz="1300">
          <a:solidFill>
            <a:schemeClr val="tx1"/>
          </a:solidFill>
          <a:latin typeface="+mn-lt"/>
        </a:defRPr>
      </a:lvl8pPr>
      <a:lvl9pPr marL="2898775" indent="-207963" algn="l" rtl="0" eaLnBrk="0" fontAlgn="base" hangingPunct="0">
        <a:lnSpc>
          <a:spcPts val="1788"/>
        </a:lnSpc>
        <a:spcBef>
          <a:spcPct val="0"/>
        </a:spcBef>
        <a:spcAft>
          <a:spcPct val="0"/>
        </a:spcAft>
        <a:buChar char="–"/>
        <a:tabLst>
          <a:tab pos="6367463" algn="l"/>
        </a:tabLst>
        <a:defRPr sz="1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7038975" y="7429500"/>
            <a:ext cx="2544763" cy="163513"/>
          </a:xfrm>
          <a:prstGeom prst="rect">
            <a:avLst/>
          </a:prstGeom>
          <a:noFill/>
          <a:ln w="25400" algn="ctr">
            <a:noFill/>
            <a:miter lim="800000"/>
            <a:headEnd/>
            <a:tailEnd/>
          </a:ln>
        </p:spPr>
        <p:txBody>
          <a:bodyPr lIns="0" tIns="0" rIns="0" bIns="0"/>
          <a:lstStyle/>
          <a:p>
            <a:pPr algn="r" defTabSz="1019012">
              <a:lnSpc>
                <a:spcPts val="1200"/>
              </a:lnSpc>
              <a:defRPr/>
            </a:pPr>
            <a:r>
              <a:rPr lang="en-US" sz="800" dirty="0">
                <a:solidFill>
                  <a:srgbClr val="002776"/>
                </a:solidFill>
              </a:rPr>
              <a:t>© 2008 Deloitte Touche Tohmatsu</a:t>
            </a:r>
          </a:p>
        </p:txBody>
      </p:sp>
      <p:sp>
        <p:nvSpPr>
          <p:cNvPr id="111619" name="Title Placeholder 1"/>
          <p:cNvSpPr>
            <a:spLocks noGrp="1"/>
          </p:cNvSpPr>
          <p:nvPr>
            <p:ph type="title"/>
          </p:nvPr>
        </p:nvSpPr>
        <p:spPr bwMode="auto">
          <a:xfrm>
            <a:off x="449263" y="396875"/>
            <a:ext cx="9266237" cy="7143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11620" name="Text Placeholder 2"/>
          <p:cNvSpPr>
            <a:spLocks noGrp="1"/>
          </p:cNvSpPr>
          <p:nvPr>
            <p:ph type="body" idx="1"/>
          </p:nvPr>
        </p:nvSpPr>
        <p:spPr bwMode="auto">
          <a:xfrm>
            <a:off x="446088" y="1301750"/>
            <a:ext cx="9266237" cy="59166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Slide Number Placeholder 9"/>
          <p:cNvSpPr>
            <a:spLocks noGrp="1"/>
          </p:cNvSpPr>
          <p:nvPr>
            <p:ph type="sldNum" sz="quarter" idx="4"/>
          </p:nvPr>
        </p:nvSpPr>
        <p:spPr>
          <a:xfrm>
            <a:off x="457200" y="7429500"/>
            <a:ext cx="311150" cy="163513"/>
          </a:xfrm>
          <a:prstGeom prst="rect">
            <a:avLst/>
          </a:prstGeom>
        </p:spPr>
        <p:txBody>
          <a:bodyPr vert="horz" wrap="square" lIns="0" tIns="0" rIns="0" bIns="0" numCol="1" anchor="t" anchorCtr="0" compatLnSpc="1">
            <a:prstTxWarp prst="textNoShape">
              <a:avLst/>
            </a:prstTxWarp>
            <a:noAutofit/>
          </a:bodyPr>
          <a:lstStyle>
            <a:lvl1pPr>
              <a:lnSpc>
                <a:spcPts val="1200"/>
              </a:lnSpc>
              <a:defRPr sz="1000" b="1">
                <a:solidFill>
                  <a:srgbClr val="002776"/>
                </a:solidFill>
              </a:defRPr>
            </a:lvl1pPr>
          </a:lstStyle>
          <a:p>
            <a:pPr>
              <a:defRPr/>
            </a:pPr>
            <a:fld id="{DD3FF1D2-88B2-41E3-BF25-DAF40C20921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 id="2147483980" r:id="rId10"/>
    <p:sldLayoutId id="2147483981" r:id="rId11"/>
  </p:sldLayoutIdLst>
  <p:hf hdr="0" ftr="0" dt="0"/>
  <p:txStyles>
    <p:titleStyle>
      <a:lvl1pPr algn="l" defTabSz="1017588" rtl="0" eaLnBrk="0" fontAlgn="base" hangingPunct="0">
        <a:lnSpc>
          <a:spcPts val="3400"/>
        </a:lnSpc>
        <a:spcBef>
          <a:spcPct val="0"/>
        </a:spcBef>
        <a:spcAft>
          <a:spcPct val="0"/>
        </a:spcAft>
        <a:defRPr sz="2600" b="1">
          <a:solidFill>
            <a:schemeClr val="tx2"/>
          </a:solidFill>
          <a:latin typeface="+mj-lt"/>
          <a:ea typeface="+mj-ea"/>
          <a:cs typeface="+mj-cs"/>
        </a:defRPr>
      </a:lvl1pPr>
      <a:lvl2pPr algn="l" defTabSz="1017588" rtl="0" eaLnBrk="0" fontAlgn="base" hangingPunct="0">
        <a:lnSpc>
          <a:spcPts val="3400"/>
        </a:lnSpc>
        <a:spcBef>
          <a:spcPct val="0"/>
        </a:spcBef>
        <a:spcAft>
          <a:spcPct val="0"/>
        </a:spcAft>
        <a:defRPr sz="2600" b="1">
          <a:solidFill>
            <a:schemeClr val="tx2"/>
          </a:solidFill>
          <a:latin typeface="Arial" charset="0"/>
        </a:defRPr>
      </a:lvl2pPr>
      <a:lvl3pPr algn="l" defTabSz="1017588" rtl="0" eaLnBrk="0" fontAlgn="base" hangingPunct="0">
        <a:lnSpc>
          <a:spcPts val="3400"/>
        </a:lnSpc>
        <a:spcBef>
          <a:spcPct val="0"/>
        </a:spcBef>
        <a:spcAft>
          <a:spcPct val="0"/>
        </a:spcAft>
        <a:defRPr sz="2600" b="1">
          <a:solidFill>
            <a:schemeClr val="tx2"/>
          </a:solidFill>
          <a:latin typeface="Arial" charset="0"/>
        </a:defRPr>
      </a:lvl3pPr>
      <a:lvl4pPr algn="l" defTabSz="1017588" rtl="0" eaLnBrk="0" fontAlgn="base" hangingPunct="0">
        <a:lnSpc>
          <a:spcPts val="3400"/>
        </a:lnSpc>
        <a:spcBef>
          <a:spcPct val="0"/>
        </a:spcBef>
        <a:spcAft>
          <a:spcPct val="0"/>
        </a:spcAft>
        <a:defRPr sz="2600" b="1">
          <a:solidFill>
            <a:schemeClr val="tx2"/>
          </a:solidFill>
          <a:latin typeface="Arial" charset="0"/>
        </a:defRPr>
      </a:lvl4pPr>
      <a:lvl5pPr algn="l" defTabSz="1017588" rtl="0" eaLnBrk="0" fontAlgn="base" hangingPunct="0">
        <a:lnSpc>
          <a:spcPts val="3400"/>
        </a:lnSpc>
        <a:spcBef>
          <a:spcPct val="0"/>
        </a:spcBef>
        <a:spcAft>
          <a:spcPct val="0"/>
        </a:spcAft>
        <a:defRPr sz="2600" b="1">
          <a:solidFill>
            <a:schemeClr val="tx2"/>
          </a:solidFill>
          <a:latin typeface="Arial" charset="0"/>
        </a:defRPr>
      </a:lvl5pPr>
      <a:lvl6pPr marL="457200" algn="l" defTabSz="1017588" rtl="0" eaLnBrk="0" fontAlgn="base" hangingPunct="0">
        <a:lnSpc>
          <a:spcPts val="3400"/>
        </a:lnSpc>
        <a:spcBef>
          <a:spcPct val="0"/>
        </a:spcBef>
        <a:spcAft>
          <a:spcPct val="0"/>
        </a:spcAft>
        <a:defRPr sz="2600" b="1">
          <a:solidFill>
            <a:schemeClr val="tx2"/>
          </a:solidFill>
          <a:latin typeface="Arial" charset="0"/>
        </a:defRPr>
      </a:lvl6pPr>
      <a:lvl7pPr marL="914400" algn="l" defTabSz="1017588" rtl="0" eaLnBrk="0" fontAlgn="base" hangingPunct="0">
        <a:lnSpc>
          <a:spcPts val="3400"/>
        </a:lnSpc>
        <a:spcBef>
          <a:spcPct val="0"/>
        </a:spcBef>
        <a:spcAft>
          <a:spcPct val="0"/>
        </a:spcAft>
        <a:defRPr sz="2600" b="1">
          <a:solidFill>
            <a:schemeClr val="tx2"/>
          </a:solidFill>
          <a:latin typeface="Arial" charset="0"/>
        </a:defRPr>
      </a:lvl7pPr>
      <a:lvl8pPr marL="1371600" algn="l" defTabSz="1017588" rtl="0" eaLnBrk="0" fontAlgn="base" hangingPunct="0">
        <a:lnSpc>
          <a:spcPts val="3400"/>
        </a:lnSpc>
        <a:spcBef>
          <a:spcPct val="0"/>
        </a:spcBef>
        <a:spcAft>
          <a:spcPct val="0"/>
        </a:spcAft>
        <a:defRPr sz="2600" b="1">
          <a:solidFill>
            <a:schemeClr val="tx2"/>
          </a:solidFill>
          <a:latin typeface="Arial" charset="0"/>
        </a:defRPr>
      </a:lvl8pPr>
      <a:lvl9pPr marL="1828800" algn="l" defTabSz="1017588" rtl="0" eaLnBrk="0" fontAlgn="base" hangingPunct="0">
        <a:lnSpc>
          <a:spcPts val="3400"/>
        </a:lnSpc>
        <a:spcBef>
          <a:spcPct val="0"/>
        </a:spcBef>
        <a:spcAft>
          <a:spcPct val="0"/>
        </a:spcAft>
        <a:defRPr sz="2600" b="1">
          <a:solidFill>
            <a:schemeClr val="tx2"/>
          </a:solidFill>
          <a:latin typeface="Arial" charset="0"/>
        </a:defRPr>
      </a:lvl9pPr>
    </p:titleStyle>
    <p:bodyStyle>
      <a:lvl1pPr marL="381000" indent="-381000" algn="l" defTabSz="1017588" rtl="0" eaLnBrk="0" fontAlgn="base" hangingPunct="0">
        <a:spcBef>
          <a:spcPct val="0"/>
        </a:spcBef>
        <a:spcAft>
          <a:spcPts val="300"/>
        </a:spcAft>
        <a:buFont typeface="Arial" charset="0"/>
        <a:defRPr sz="2500">
          <a:solidFill>
            <a:schemeClr val="tx2"/>
          </a:solidFill>
          <a:latin typeface="+mn-lt"/>
          <a:ea typeface="+mn-ea"/>
          <a:cs typeface="+mn-cs"/>
        </a:defRPr>
      </a:lvl1pPr>
      <a:lvl2pPr marL="201613" indent="-201613" algn="l" defTabSz="1017588" rtl="0" eaLnBrk="0" fontAlgn="base" hangingPunct="0">
        <a:spcBef>
          <a:spcPct val="0"/>
        </a:spcBef>
        <a:spcAft>
          <a:spcPts val="300"/>
        </a:spcAft>
        <a:buFont typeface="Arial" charset="0"/>
        <a:buChar char="•"/>
        <a:defRPr sz="2500">
          <a:solidFill>
            <a:schemeClr val="tx2"/>
          </a:solidFill>
          <a:latin typeface="+mn-lt"/>
        </a:defRPr>
      </a:lvl2pPr>
      <a:lvl3pPr marL="396875" indent="-193675" algn="l" defTabSz="1017588" rtl="0" eaLnBrk="0" fontAlgn="base" hangingPunct="0">
        <a:spcBef>
          <a:spcPct val="0"/>
        </a:spcBef>
        <a:spcAft>
          <a:spcPts val="300"/>
        </a:spcAft>
        <a:buFont typeface="Arial" charset="0"/>
        <a:buChar char="‒"/>
        <a:defRPr sz="2500">
          <a:solidFill>
            <a:schemeClr val="tx2"/>
          </a:solidFill>
          <a:latin typeface="+mn-lt"/>
        </a:defRPr>
      </a:lvl3pPr>
      <a:lvl4pPr marL="600075" indent="-201613" algn="l" defTabSz="1017588" rtl="0" eaLnBrk="0" fontAlgn="base" hangingPunct="0">
        <a:spcBef>
          <a:spcPct val="0"/>
        </a:spcBef>
        <a:spcAft>
          <a:spcPts val="600"/>
        </a:spcAft>
        <a:buFont typeface="Arial" charset="0"/>
        <a:buChar char="•"/>
        <a:defRPr sz="2000">
          <a:solidFill>
            <a:schemeClr val="tx2"/>
          </a:solidFill>
          <a:latin typeface="+mn-lt"/>
        </a:defRPr>
      </a:lvl4pPr>
      <a:lvl5pPr marL="792163" indent="-190500" algn="l" defTabSz="1017588" rtl="0" eaLnBrk="0" fontAlgn="base" hangingPunct="0">
        <a:spcBef>
          <a:spcPct val="0"/>
        </a:spcBef>
        <a:spcAft>
          <a:spcPts val="600"/>
        </a:spcAft>
        <a:buFont typeface="Arial" charset="0"/>
        <a:buChar char="‒"/>
        <a:defRPr sz="2000">
          <a:solidFill>
            <a:schemeClr val="tx2"/>
          </a:solidFill>
          <a:latin typeface="+mn-lt"/>
        </a:defRPr>
      </a:lvl5pPr>
      <a:lvl6pPr marL="1249363" indent="-190500" algn="l" defTabSz="1017588" rtl="0" eaLnBrk="0" fontAlgn="base" hangingPunct="0">
        <a:spcBef>
          <a:spcPct val="0"/>
        </a:spcBef>
        <a:spcAft>
          <a:spcPts val="600"/>
        </a:spcAft>
        <a:buFont typeface="Arial" charset="0"/>
        <a:buChar char="‒"/>
        <a:defRPr sz="2000">
          <a:solidFill>
            <a:schemeClr val="tx2"/>
          </a:solidFill>
          <a:latin typeface="+mn-lt"/>
        </a:defRPr>
      </a:lvl6pPr>
      <a:lvl7pPr marL="1706563" indent="-190500" algn="l" defTabSz="1017588" rtl="0" eaLnBrk="0" fontAlgn="base" hangingPunct="0">
        <a:spcBef>
          <a:spcPct val="0"/>
        </a:spcBef>
        <a:spcAft>
          <a:spcPts val="600"/>
        </a:spcAft>
        <a:buFont typeface="Arial" charset="0"/>
        <a:buChar char="‒"/>
        <a:defRPr sz="2000">
          <a:solidFill>
            <a:schemeClr val="tx2"/>
          </a:solidFill>
          <a:latin typeface="+mn-lt"/>
        </a:defRPr>
      </a:lvl7pPr>
      <a:lvl8pPr marL="2163763" indent="-190500" algn="l" defTabSz="1017588" rtl="0" eaLnBrk="0" fontAlgn="base" hangingPunct="0">
        <a:spcBef>
          <a:spcPct val="0"/>
        </a:spcBef>
        <a:spcAft>
          <a:spcPts val="600"/>
        </a:spcAft>
        <a:buFont typeface="Arial" charset="0"/>
        <a:buChar char="‒"/>
        <a:defRPr sz="2000">
          <a:solidFill>
            <a:schemeClr val="tx2"/>
          </a:solidFill>
          <a:latin typeface="+mn-lt"/>
        </a:defRPr>
      </a:lvl8pPr>
      <a:lvl9pPr marL="2620963" indent="-190500" algn="l" defTabSz="1017588" rtl="0" eaLnBrk="0" fontAlgn="base" hangingPunct="0">
        <a:spcBef>
          <a:spcPct val="0"/>
        </a:spcBef>
        <a:spcAft>
          <a:spcPts val="600"/>
        </a:spcAft>
        <a:buFont typeface="Arial" charset="0"/>
        <a:buChar char="‒"/>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03000" y="311320"/>
            <a:ext cx="9053989" cy="637148"/>
          </a:xfrm>
          <a:prstGeom prst="rect">
            <a:avLst/>
          </a:prstGeom>
        </p:spPr>
        <p:txBody>
          <a:bodyPr vert="horz" lIns="114128" tIns="57065" rIns="114128" bIns="57065"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03000" y="1111719"/>
            <a:ext cx="9053989" cy="6121931"/>
          </a:xfrm>
          <a:prstGeom prst="rect">
            <a:avLst/>
          </a:prstGeom>
        </p:spPr>
        <p:txBody>
          <a:bodyPr vert="horz" lIns="114128" tIns="57065" rIns="114128" bIns="57065"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502999" y="7354553"/>
            <a:ext cx="2347331" cy="413894"/>
          </a:xfrm>
          <a:prstGeom prst="rect">
            <a:avLst/>
          </a:prstGeom>
        </p:spPr>
        <p:txBody>
          <a:bodyPr vert="horz" lIns="114128" tIns="57065" rIns="114128" bIns="57065" rtlCol="0" anchor="ctr"/>
          <a:lstStyle>
            <a:lvl1pPr algn="l">
              <a:defRPr sz="1500">
                <a:solidFill>
                  <a:schemeClr val="tx1">
                    <a:tint val="75000"/>
                  </a:schemeClr>
                </a:solidFill>
              </a:defRPr>
            </a:lvl1pPr>
          </a:lstStyle>
          <a:p>
            <a:pPr defTabSz="1141285" fontAlgn="auto">
              <a:spcBef>
                <a:spcPts val="0"/>
              </a:spcBef>
              <a:spcAft>
                <a:spcPts val="0"/>
              </a:spcAft>
            </a:pPr>
            <a:fld id="{532A548F-CF34-4B50-B370-B3732F5B80E4}" type="datetimeFigureOut">
              <a:rPr lang="zh-CN" altLang="en-US" smtClean="0">
                <a:solidFill>
                  <a:prstClr val="black">
                    <a:tint val="75000"/>
                  </a:prstClr>
                </a:solidFill>
                <a:latin typeface="Verdana"/>
              </a:rPr>
              <a:pPr defTabSz="1141285" fontAlgn="auto">
                <a:spcBef>
                  <a:spcPts val="0"/>
                </a:spcBef>
                <a:spcAft>
                  <a:spcPts val="0"/>
                </a:spcAft>
              </a:pPr>
              <a:t>2018/1/5</a:t>
            </a:fld>
            <a:endParaRPr lang="zh-CN" altLang="en-US">
              <a:solidFill>
                <a:prstClr val="black">
                  <a:tint val="75000"/>
                </a:prstClr>
              </a:solidFill>
              <a:latin typeface="Verdana"/>
            </a:endParaRPr>
          </a:p>
        </p:txBody>
      </p:sp>
      <p:sp>
        <p:nvSpPr>
          <p:cNvPr id="5" name="页脚占位符 4"/>
          <p:cNvSpPr>
            <a:spLocks noGrp="1"/>
          </p:cNvSpPr>
          <p:nvPr>
            <p:ph type="ftr" sz="quarter" idx="3"/>
          </p:nvPr>
        </p:nvSpPr>
        <p:spPr>
          <a:xfrm>
            <a:off x="3437163" y="7354553"/>
            <a:ext cx="3185663" cy="413894"/>
          </a:xfrm>
          <a:prstGeom prst="rect">
            <a:avLst/>
          </a:prstGeom>
        </p:spPr>
        <p:txBody>
          <a:bodyPr vert="horz" lIns="114128" tIns="57065" rIns="114128" bIns="57065" rtlCol="0" anchor="ctr"/>
          <a:lstStyle>
            <a:lvl1pPr algn="ctr">
              <a:defRPr sz="1500">
                <a:solidFill>
                  <a:schemeClr val="tx1">
                    <a:tint val="75000"/>
                  </a:schemeClr>
                </a:solidFill>
              </a:defRPr>
            </a:lvl1pPr>
          </a:lstStyle>
          <a:p>
            <a:pPr defTabSz="1141285" fontAlgn="auto">
              <a:spcBef>
                <a:spcPts val="0"/>
              </a:spcBef>
              <a:spcAft>
                <a:spcPts val="0"/>
              </a:spcAft>
            </a:pPr>
            <a:endParaRPr lang="zh-CN" altLang="en-US">
              <a:solidFill>
                <a:prstClr val="black">
                  <a:tint val="75000"/>
                </a:prstClr>
              </a:solidFill>
              <a:latin typeface="Verdana"/>
            </a:endParaRPr>
          </a:p>
        </p:txBody>
      </p:sp>
      <p:sp>
        <p:nvSpPr>
          <p:cNvPr id="6" name="灯片编号占位符 5"/>
          <p:cNvSpPr>
            <a:spLocks noGrp="1"/>
          </p:cNvSpPr>
          <p:nvPr>
            <p:ph type="sldNum" sz="quarter" idx="4"/>
          </p:nvPr>
        </p:nvSpPr>
        <p:spPr>
          <a:xfrm>
            <a:off x="7209658" y="7354553"/>
            <a:ext cx="2347331" cy="413894"/>
          </a:xfrm>
          <a:prstGeom prst="rect">
            <a:avLst/>
          </a:prstGeom>
        </p:spPr>
        <p:txBody>
          <a:bodyPr vert="horz" lIns="114128" tIns="57065" rIns="114128" bIns="57065" rtlCol="0" anchor="ctr"/>
          <a:lstStyle>
            <a:lvl1pPr algn="r">
              <a:defRPr sz="1500">
                <a:solidFill>
                  <a:schemeClr val="tx1">
                    <a:tint val="75000"/>
                  </a:schemeClr>
                </a:solidFill>
              </a:defRPr>
            </a:lvl1pPr>
          </a:lstStyle>
          <a:p>
            <a:pPr defTabSz="1141285" fontAlgn="auto">
              <a:spcBef>
                <a:spcPts val="0"/>
              </a:spcBef>
              <a:spcAft>
                <a:spcPts val="0"/>
              </a:spcAft>
            </a:pPr>
            <a:fld id="{E6F7F160-E61C-4897-94C3-BDF1D09C6643}" type="slidenum">
              <a:rPr lang="zh-CN" altLang="en-US" smtClean="0">
                <a:solidFill>
                  <a:prstClr val="black">
                    <a:tint val="75000"/>
                  </a:prstClr>
                </a:solidFill>
                <a:latin typeface="Verdana"/>
              </a:rPr>
              <a:pPr defTabSz="1141285" fontAlgn="auto">
                <a:spcBef>
                  <a:spcPts val="0"/>
                </a:spcBef>
                <a:spcAft>
                  <a:spcPts val="0"/>
                </a:spcAft>
              </a:pPr>
              <a:t>‹#›</a:t>
            </a:fld>
            <a:endParaRPr lang="zh-CN" altLang="en-US">
              <a:solidFill>
                <a:prstClr val="black">
                  <a:tint val="75000"/>
                </a:prstClr>
              </a:solidFill>
              <a:latin typeface="Verdana"/>
            </a:endParaRPr>
          </a:p>
        </p:txBody>
      </p:sp>
      <p:cxnSp>
        <p:nvCxnSpPr>
          <p:cNvPr id="7" name="直接连接符 6"/>
          <p:cNvCxnSpPr/>
          <p:nvPr userDrawn="1"/>
        </p:nvCxnSpPr>
        <p:spPr>
          <a:xfrm>
            <a:off x="474871" y="1030093"/>
            <a:ext cx="9149959"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534544"/>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xStyles>
    <p:titleStyle>
      <a:lvl1pPr algn="l" defTabSz="1141285" rtl="0" eaLnBrk="1" latinLnBrk="0" hangingPunct="1">
        <a:spcBef>
          <a:spcPct val="0"/>
        </a:spcBef>
        <a:buNone/>
        <a:defRPr sz="3000" b="1" kern="1200">
          <a:solidFill>
            <a:schemeClr val="tx1">
              <a:lumMod val="65000"/>
              <a:lumOff val="35000"/>
            </a:schemeClr>
          </a:solidFill>
          <a:latin typeface="+mj-lt"/>
          <a:ea typeface="+mj-ea"/>
          <a:cs typeface="+mj-cs"/>
        </a:defRPr>
      </a:lvl1pPr>
    </p:titleStyle>
    <p:bodyStyle>
      <a:lvl1pPr marL="0" indent="0" algn="l" defTabSz="1141285" rtl="0" eaLnBrk="1" latinLnBrk="0" hangingPunct="1">
        <a:spcBef>
          <a:spcPct val="20000"/>
        </a:spcBef>
        <a:buFont typeface="Arial" pitchFamily="34" charset="0"/>
        <a:buNone/>
        <a:defRPr sz="2200" kern="1200">
          <a:solidFill>
            <a:schemeClr val="tx1"/>
          </a:solidFill>
          <a:latin typeface="+mn-lt"/>
          <a:ea typeface="+mn-ea"/>
          <a:cs typeface="+mn-cs"/>
        </a:defRPr>
      </a:lvl1pPr>
      <a:lvl2pPr marL="570643" indent="0" algn="l" defTabSz="1141285" rtl="0" eaLnBrk="1" latinLnBrk="0" hangingPunct="1">
        <a:spcBef>
          <a:spcPct val="20000"/>
        </a:spcBef>
        <a:buFont typeface="Arial" pitchFamily="34" charset="0"/>
        <a:buNone/>
        <a:defRPr sz="2000" kern="1200">
          <a:solidFill>
            <a:schemeClr val="tx1"/>
          </a:solidFill>
          <a:latin typeface="+mn-lt"/>
          <a:ea typeface="+mn-ea"/>
          <a:cs typeface="+mn-cs"/>
        </a:defRPr>
      </a:lvl2pPr>
      <a:lvl3pPr marL="1141285" indent="0" algn="l" defTabSz="1141285" rtl="0" eaLnBrk="1" latinLnBrk="0" hangingPunct="1">
        <a:spcBef>
          <a:spcPct val="20000"/>
        </a:spcBef>
        <a:buFont typeface="Arial" pitchFamily="34" charset="0"/>
        <a:buNone/>
        <a:defRPr sz="1700" kern="1200">
          <a:solidFill>
            <a:schemeClr val="tx1"/>
          </a:solidFill>
          <a:latin typeface="+mn-lt"/>
          <a:ea typeface="+mn-ea"/>
          <a:cs typeface="+mn-cs"/>
        </a:defRPr>
      </a:lvl3pPr>
      <a:lvl4pPr marL="1711928" indent="0" algn="l" defTabSz="1141285" rtl="0" eaLnBrk="1" latinLnBrk="0" hangingPunct="1">
        <a:spcBef>
          <a:spcPct val="20000"/>
        </a:spcBef>
        <a:buFont typeface="Arial" pitchFamily="34" charset="0"/>
        <a:buNone/>
        <a:defRPr sz="1500" kern="1200">
          <a:solidFill>
            <a:schemeClr val="tx1"/>
          </a:solidFill>
          <a:latin typeface="+mn-lt"/>
          <a:ea typeface="+mn-ea"/>
          <a:cs typeface="+mn-cs"/>
        </a:defRPr>
      </a:lvl4pPr>
      <a:lvl5pPr marL="2282570" indent="0" algn="l" defTabSz="1141285" rtl="0" eaLnBrk="1" latinLnBrk="0" hangingPunct="1">
        <a:spcBef>
          <a:spcPct val="20000"/>
        </a:spcBef>
        <a:buFont typeface="Arial" pitchFamily="34" charset="0"/>
        <a:buNone/>
        <a:defRPr sz="1500" kern="1200">
          <a:solidFill>
            <a:schemeClr val="tx1"/>
          </a:solidFill>
          <a:latin typeface="+mn-lt"/>
          <a:ea typeface="+mn-ea"/>
          <a:cs typeface="+mn-cs"/>
        </a:defRPr>
      </a:lvl5pPr>
      <a:lvl6pPr marL="3138535" indent="-285322" algn="l" defTabSz="1141285"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709177" indent="-285322" algn="l" defTabSz="1141285"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279820" indent="-285322" algn="l" defTabSz="1141285"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850463" indent="-285322" algn="l" defTabSz="1141285"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zh-CN"/>
      </a:defPPr>
      <a:lvl1pPr marL="0" algn="l" defTabSz="1141285" rtl="0" eaLnBrk="1" latinLnBrk="0" hangingPunct="1">
        <a:defRPr sz="2200" kern="1200">
          <a:solidFill>
            <a:schemeClr val="tx1"/>
          </a:solidFill>
          <a:latin typeface="+mn-lt"/>
          <a:ea typeface="+mn-ea"/>
          <a:cs typeface="+mn-cs"/>
        </a:defRPr>
      </a:lvl1pPr>
      <a:lvl2pPr marL="570643" algn="l" defTabSz="1141285" rtl="0" eaLnBrk="1" latinLnBrk="0" hangingPunct="1">
        <a:defRPr sz="2200" kern="1200">
          <a:solidFill>
            <a:schemeClr val="tx1"/>
          </a:solidFill>
          <a:latin typeface="+mn-lt"/>
          <a:ea typeface="+mn-ea"/>
          <a:cs typeface="+mn-cs"/>
        </a:defRPr>
      </a:lvl2pPr>
      <a:lvl3pPr marL="1141285" algn="l" defTabSz="1141285" rtl="0" eaLnBrk="1" latinLnBrk="0" hangingPunct="1">
        <a:defRPr sz="2200" kern="1200">
          <a:solidFill>
            <a:schemeClr val="tx1"/>
          </a:solidFill>
          <a:latin typeface="+mn-lt"/>
          <a:ea typeface="+mn-ea"/>
          <a:cs typeface="+mn-cs"/>
        </a:defRPr>
      </a:lvl3pPr>
      <a:lvl4pPr marL="1711928" algn="l" defTabSz="1141285" rtl="0" eaLnBrk="1" latinLnBrk="0" hangingPunct="1">
        <a:defRPr sz="2200" kern="1200">
          <a:solidFill>
            <a:schemeClr val="tx1"/>
          </a:solidFill>
          <a:latin typeface="+mn-lt"/>
          <a:ea typeface="+mn-ea"/>
          <a:cs typeface="+mn-cs"/>
        </a:defRPr>
      </a:lvl4pPr>
      <a:lvl5pPr marL="2282570" algn="l" defTabSz="1141285" rtl="0" eaLnBrk="1" latinLnBrk="0" hangingPunct="1">
        <a:defRPr sz="2200" kern="1200">
          <a:solidFill>
            <a:schemeClr val="tx1"/>
          </a:solidFill>
          <a:latin typeface="+mn-lt"/>
          <a:ea typeface="+mn-ea"/>
          <a:cs typeface="+mn-cs"/>
        </a:defRPr>
      </a:lvl5pPr>
      <a:lvl6pPr marL="2853213" algn="l" defTabSz="1141285" rtl="0" eaLnBrk="1" latinLnBrk="0" hangingPunct="1">
        <a:defRPr sz="2200" kern="1200">
          <a:solidFill>
            <a:schemeClr val="tx1"/>
          </a:solidFill>
          <a:latin typeface="+mn-lt"/>
          <a:ea typeface="+mn-ea"/>
          <a:cs typeface="+mn-cs"/>
        </a:defRPr>
      </a:lvl6pPr>
      <a:lvl7pPr marL="3423856" algn="l" defTabSz="1141285" rtl="0" eaLnBrk="1" latinLnBrk="0" hangingPunct="1">
        <a:defRPr sz="2200" kern="1200">
          <a:solidFill>
            <a:schemeClr val="tx1"/>
          </a:solidFill>
          <a:latin typeface="+mn-lt"/>
          <a:ea typeface="+mn-ea"/>
          <a:cs typeface="+mn-cs"/>
        </a:defRPr>
      </a:lvl7pPr>
      <a:lvl8pPr marL="3994498" algn="l" defTabSz="1141285" rtl="0" eaLnBrk="1" latinLnBrk="0" hangingPunct="1">
        <a:defRPr sz="2200" kern="1200">
          <a:solidFill>
            <a:schemeClr val="tx1"/>
          </a:solidFill>
          <a:latin typeface="+mn-lt"/>
          <a:ea typeface="+mn-ea"/>
          <a:cs typeface="+mn-cs"/>
        </a:defRPr>
      </a:lvl8pPr>
      <a:lvl9pPr marL="4565141" algn="l" defTabSz="1141285"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wmf"/><Relationship Id="rId1" Type="http://schemas.openxmlformats.org/officeDocument/2006/relationships/slideLayout" Target="../slideLayouts/slideLayout53.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3.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64.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31.xml"/><Relationship Id="rId4" Type="http://schemas.openxmlformats.org/officeDocument/2006/relationships/hyperlink" Target="http://www.deloitte.com/about"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7.xml"/><Relationship Id="rId1" Type="http://schemas.openxmlformats.org/officeDocument/2006/relationships/slideLayout" Target="../slideLayouts/slideLayout8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7"/>
          <p:cNvSpPr>
            <a:spLocks noGrp="1"/>
          </p:cNvSpPr>
          <p:nvPr>
            <p:ph type="ctrTitle"/>
          </p:nvPr>
        </p:nvSpPr>
        <p:spPr>
          <a:xfrm>
            <a:off x="854075" y="3271838"/>
            <a:ext cx="4800600" cy="1279525"/>
          </a:xfrm>
        </p:spPr>
        <p:txBody>
          <a:bodyPr/>
          <a:lstStyle/>
          <a:p>
            <a:pPr>
              <a:lnSpc>
                <a:spcPts val="4000"/>
              </a:lnSpc>
            </a:pPr>
            <a:r>
              <a:rPr lang="en-GB" sz="4400" dirty="0"/>
              <a:t>Regulatory Updates for Insurers</a:t>
            </a:r>
            <a:endParaRPr lang="en-US" sz="4400" dirty="0">
              <a:solidFill>
                <a:schemeClr val="accent2"/>
              </a:solidFill>
            </a:endParaRPr>
          </a:p>
        </p:txBody>
      </p:sp>
      <p:sp>
        <p:nvSpPr>
          <p:cNvPr id="18434" name="Rectangle 18"/>
          <p:cNvSpPr>
            <a:spLocks noGrp="1"/>
          </p:cNvSpPr>
          <p:nvPr>
            <p:ph type="subTitle" idx="1"/>
          </p:nvPr>
        </p:nvSpPr>
        <p:spPr>
          <a:xfrm>
            <a:off x="925513" y="6834188"/>
            <a:ext cx="4737100" cy="344487"/>
          </a:xfrm>
        </p:spPr>
        <p:txBody>
          <a:bodyPr/>
          <a:lstStyle/>
          <a:p>
            <a:r>
              <a:rPr lang="en-IE" sz="1600"/>
              <a:t>Deloitte &amp; Touche House</a:t>
            </a:r>
          </a:p>
          <a:p>
            <a:r>
              <a:rPr lang="en-IE" sz="1600"/>
              <a:t>Thursday, 12 February</a:t>
            </a:r>
            <a:endParaRPr sz="1600"/>
          </a:p>
        </p:txBody>
      </p:sp>
      <p:grpSp>
        <p:nvGrpSpPr>
          <p:cNvPr id="18435" name="Group 23"/>
          <p:cNvGrpSpPr>
            <a:grpSpLocks/>
          </p:cNvGrpSpPr>
          <p:nvPr/>
        </p:nvGrpSpPr>
        <p:grpSpPr bwMode="auto">
          <a:xfrm>
            <a:off x="5173663" y="1006475"/>
            <a:ext cx="4648200" cy="6121400"/>
            <a:chOff x="3216" y="720"/>
            <a:chExt cx="2928" cy="3856"/>
          </a:xfrm>
        </p:grpSpPr>
        <p:pic>
          <p:nvPicPr>
            <p:cNvPr id="18436" name="Picture 22" descr="Books"/>
            <p:cNvPicPr>
              <a:picLocks noChangeAspect="1" noChangeArrowheads="1"/>
            </p:cNvPicPr>
            <p:nvPr/>
          </p:nvPicPr>
          <p:blipFill>
            <a:blip r:embed="rId2"/>
            <a:srcRect t="46683"/>
            <a:stretch>
              <a:fillRect/>
            </a:stretch>
          </p:blipFill>
          <p:spPr bwMode="auto">
            <a:xfrm>
              <a:off x="3216" y="3190"/>
              <a:ext cx="2688" cy="1386"/>
            </a:xfrm>
            <a:prstGeom prst="rect">
              <a:avLst/>
            </a:prstGeom>
            <a:noFill/>
            <a:ln w="9525">
              <a:noFill/>
              <a:miter lim="800000"/>
              <a:headEnd/>
              <a:tailEnd/>
            </a:ln>
          </p:spPr>
        </p:pic>
        <p:pic>
          <p:nvPicPr>
            <p:cNvPr id="18437" name="Picture 21" descr="Books"/>
            <p:cNvPicPr>
              <a:picLocks noChangeAspect="1" noChangeArrowheads="1"/>
            </p:cNvPicPr>
            <p:nvPr/>
          </p:nvPicPr>
          <p:blipFill>
            <a:blip r:embed="rId2"/>
            <a:srcRect t="3334"/>
            <a:stretch>
              <a:fillRect/>
            </a:stretch>
          </p:blipFill>
          <p:spPr bwMode="auto">
            <a:xfrm>
              <a:off x="3456" y="720"/>
              <a:ext cx="2688" cy="2513"/>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9"/>
          <p:cNvSpPr>
            <a:spLocks noGrp="1"/>
          </p:cNvSpPr>
          <p:nvPr>
            <p:ph type="sldNum" sz="quarter" idx="10"/>
          </p:nvPr>
        </p:nvSpPr>
        <p:spPr bwMode="auto">
          <a:noFill/>
          <a:ln>
            <a:miter lim="800000"/>
            <a:headEnd/>
            <a:tailEnd/>
          </a:ln>
        </p:spPr>
        <p:txBody>
          <a:bodyPr/>
          <a:lstStyle/>
          <a:p>
            <a:pPr defTabSz="1019175"/>
            <a:fld id="{5E48F370-5439-486B-9298-EB5531B82558}" type="slidenum">
              <a:rPr lang="en-US" smtClean="0"/>
              <a:pPr defTabSz="1019175"/>
              <a:t>10</a:t>
            </a:fld>
            <a:endParaRPr lang="en-US" smtClean="0"/>
          </a:p>
        </p:txBody>
      </p:sp>
      <p:sp>
        <p:nvSpPr>
          <p:cNvPr id="44034" name="Footer Placeholder 10"/>
          <p:cNvSpPr>
            <a:spLocks noGrp="1"/>
          </p:cNvSpPr>
          <p:nvPr>
            <p:ph type="ftr" sz="quarter" idx="11"/>
          </p:nvPr>
        </p:nvSpPr>
        <p:spPr bwMode="auto">
          <a:noFill/>
          <a:ln>
            <a:miter lim="800000"/>
            <a:headEnd/>
            <a:tailEnd/>
          </a:ln>
        </p:spPr>
        <p:txBody>
          <a:bodyPr/>
          <a:lstStyle/>
          <a:p>
            <a:pPr defTabSz="1019175"/>
            <a:r>
              <a:rPr lang="en-US" smtClean="0"/>
              <a:t>Footer</a:t>
            </a:r>
          </a:p>
        </p:txBody>
      </p:sp>
      <p:sp>
        <p:nvSpPr>
          <p:cNvPr id="44035" name="Rectangle 4"/>
          <p:cNvSpPr>
            <a:spLocks noGrp="1"/>
          </p:cNvSpPr>
          <p:nvPr>
            <p:ph type="title" idx="4294967295"/>
          </p:nvPr>
        </p:nvSpPr>
        <p:spPr>
          <a:xfrm>
            <a:off x="449263" y="441325"/>
            <a:ext cx="9266237" cy="714375"/>
          </a:xfrm>
        </p:spPr>
        <p:txBody>
          <a:bodyPr/>
          <a:lstStyle/>
          <a:p>
            <a:pPr>
              <a:lnSpc>
                <a:spcPct val="100000"/>
              </a:lnSpc>
            </a:pPr>
            <a:r>
              <a:rPr lang="en-US" smtClean="0"/>
              <a:t>7. Compliance Framework</a:t>
            </a:r>
            <a:r>
              <a:rPr lang="en-US" sz="2000" smtClean="0"/>
              <a:t/>
            </a:r>
            <a:br>
              <a:rPr lang="en-US" sz="2000" smtClean="0"/>
            </a:br>
            <a:r>
              <a:rPr lang="en-US" sz="2000" i="1" smtClean="0"/>
              <a:t>Our solution</a:t>
            </a:r>
            <a:r>
              <a:rPr lang="en-US" sz="2000" smtClean="0"/>
              <a:t/>
            </a:r>
            <a:br>
              <a:rPr lang="en-US" sz="2000" smtClean="0"/>
            </a:br>
            <a:endParaRPr lang="en-US" sz="2000" b="0" smtClean="0"/>
          </a:p>
        </p:txBody>
      </p:sp>
      <p:pic>
        <p:nvPicPr>
          <p:cNvPr id="44036" name="Object 1"/>
          <p:cNvPicPr>
            <a:picLocks noChangeArrowheads="1"/>
          </p:cNvPicPr>
          <p:nvPr/>
        </p:nvPicPr>
        <p:blipFill>
          <a:blip r:embed="rId2"/>
          <a:srcRect l="-1596" t="-1958" r="-2129" b="-1833"/>
          <a:stretch>
            <a:fillRect/>
          </a:stretch>
        </p:blipFill>
        <p:spPr bwMode="auto">
          <a:xfrm>
            <a:off x="914400" y="1100138"/>
            <a:ext cx="7902575" cy="62341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hlink"/>
        </a:solidFill>
        <a:effectLst/>
      </p:bgPr>
    </p:bg>
    <p:spTree>
      <p:nvGrpSpPr>
        <p:cNvPr id="1" name=""/>
        <p:cNvGrpSpPr/>
        <p:nvPr/>
      </p:nvGrpSpPr>
      <p:grpSpPr>
        <a:xfrm>
          <a:off x="0" y="0"/>
          <a:ext cx="0" cy="0"/>
          <a:chOff x="0" y="0"/>
          <a:chExt cx="0" cy="0"/>
        </a:xfrm>
      </p:grpSpPr>
      <p:sp>
        <p:nvSpPr>
          <p:cNvPr id="3" name="Slide Number Placeholder 9"/>
          <p:cNvSpPr>
            <a:spLocks noGrp="1"/>
          </p:cNvSpPr>
          <p:nvPr>
            <p:ph type="sldNum" sz="quarter" idx="4"/>
          </p:nvPr>
        </p:nvSpPr>
        <p:spPr/>
        <p:txBody>
          <a:bodyPr/>
          <a:lstStyle/>
          <a:p>
            <a:fld id="{EC8E5A08-0C46-4C95-AAE0-229BDA64673D}" type="slidenum">
              <a:rPr lang="en-US"/>
              <a:pPr/>
              <a:t>11</a:t>
            </a:fld>
            <a:endParaRPr lang="en-US"/>
          </a:p>
        </p:txBody>
      </p:sp>
      <p:sp>
        <p:nvSpPr>
          <p:cNvPr id="4" name="Footer Placeholder 10"/>
          <p:cNvSpPr>
            <a:spLocks noGrp="1"/>
          </p:cNvSpPr>
          <p:nvPr>
            <p:ph type="ftr" sz="quarter" idx="3"/>
          </p:nvPr>
        </p:nvSpPr>
        <p:spPr/>
        <p:txBody>
          <a:bodyPr/>
          <a:lstStyle/>
          <a:p>
            <a:r>
              <a:rPr lang="en-US"/>
              <a:t>Footer</a:t>
            </a:r>
          </a:p>
        </p:txBody>
      </p:sp>
      <p:sp>
        <p:nvSpPr>
          <p:cNvPr id="60418" name="Rectangle 2"/>
          <p:cNvSpPr>
            <a:spLocks noGrp="1"/>
          </p:cNvSpPr>
          <p:nvPr>
            <p:ph type="ctrTitle"/>
          </p:nvPr>
        </p:nvSpPr>
        <p:spPr>
          <a:xfrm>
            <a:off x="638175" y="2446338"/>
            <a:ext cx="8424863" cy="1800225"/>
          </a:xfrm>
        </p:spPr>
        <p:txBody>
          <a:bodyPr/>
          <a:lstStyle/>
          <a:p>
            <a:r>
              <a:rPr lang="en-GB" sz="5400"/>
              <a:t>Data Protection For the Insurance Sector – </a:t>
            </a:r>
            <a:br>
              <a:rPr lang="en-GB" sz="5400"/>
            </a:br>
            <a:r>
              <a:rPr lang="en-GB" sz="4800" b="1">
                <a:solidFill>
                  <a:schemeClr val="accent2"/>
                </a:solidFill>
              </a:rPr>
              <a:t>Recent Code of Practice</a:t>
            </a:r>
            <a:r>
              <a:rPr lang="en-GB" sz="4800"/>
              <a:t> </a:t>
            </a:r>
            <a:br>
              <a:rPr lang="en-GB" sz="4800"/>
            </a:br>
            <a:r>
              <a:rPr lang="en-GB" sz="4800"/>
              <a:t/>
            </a:r>
            <a:br>
              <a:rPr lang="en-GB" sz="4800"/>
            </a:br>
            <a:r>
              <a:rPr lang="en-GB" sz="4000"/>
              <a:t>Gary Comiskey, Senior Manager</a:t>
            </a:r>
            <a:br>
              <a:rPr lang="en-GB" sz="4000"/>
            </a:br>
            <a:r>
              <a:rPr lang="en-GB"/>
              <a:t/>
            </a:r>
            <a:br>
              <a:rPr lang="en-GB"/>
            </a:b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9"/>
          <p:cNvSpPr txBox="1">
            <a:spLocks noGrp="1"/>
          </p:cNvSpPr>
          <p:nvPr/>
        </p:nvSpPr>
        <p:spPr bwMode="auto">
          <a:xfrm>
            <a:off x="457200" y="7429500"/>
            <a:ext cx="311150" cy="163513"/>
          </a:xfrm>
          <a:prstGeom prst="rect">
            <a:avLst/>
          </a:prstGeom>
          <a:noFill/>
          <a:ln w="9525">
            <a:noFill/>
            <a:miter lim="800000"/>
            <a:headEnd/>
            <a:tailEnd/>
          </a:ln>
        </p:spPr>
        <p:txBody>
          <a:bodyPr lIns="0" tIns="0" rIns="0" bIns="0"/>
          <a:lstStyle/>
          <a:p>
            <a:pPr defTabSz="1017588">
              <a:lnSpc>
                <a:spcPts val="1200"/>
              </a:lnSpc>
            </a:pPr>
            <a:fld id="{59618938-CA81-4515-8D7A-07F7F469E895}" type="slidenum">
              <a:rPr lang="en-US" sz="1000" b="1">
                <a:solidFill>
                  <a:schemeClr val="tx2"/>
                </a:solidFill>
              </a:rPr>
              <a:pPr defTabSz="1017588">
                <a:lnSpc>
                  <a:spcPts val="1200"/>
                </a:lnSpc>
              </a:pPr>
              <a:t>12</a:t>
            </a:fld>
            <a:endParaRPr lang="en-US" sz="1000" b="1">
              <a:solidFill>
                <a:schemeClr val="tx2"/>
              </a:solidFill>
            </a:endParaRPr>
          </a:p>
        </p:txBody>
      </p:sp>
      <p:sp>
        <p:nvSpPr>
          <p:cNvPr id="91139" name="Rectangle 2"/>
          <p:cNvSpPr>
            <a:spLocks noGrp="1"/>
          </p:cNvSpPr>
          <p:nvPr>
            <p:ph type="title" idx="4294967295"/>
          </p:nvPr>
        </p:nvSpPr>
        <p:spPr/>
        <p:txBody>
          <a:bodyPr/>
          <a:lstStyle/>
          <a:p>
            <a:r>
              <a:rPr lang="en-GB"/>
              <a:t>Overview</a:t>
            </a:r>
            <a:endParaRPr lang="en-US"/>
          </a:p>
        </p:txBody>
      </p:sp>
      <p:sp>
        <p:nvSpPr>
          <p:cNvPr id="91140" name="Rectangle 3"/>
          <p:cNvSpPr>
            <a:spLocks noGrp="1"/>
          </p:cNvSpPr>
          <p:nvPr>
            <p:ph type="body" idx="4294967295"/>
          </p:nvPr>
        </p:nvSpPr>
        <p:spPr>
          <a:xfrm>
            <a:off x="454025" y="1339850"/>
            <a:ext cx="8720138" cy="5916613"/>
          </a:xfrm>
        </p:spPr>
        <p:txBody>
          <a:bodyPr/>
          <a:lstStyle/>
          <a:p>
            <a:pPr>
              <a:lnSpc>
                <a:spcPts val="2400"/>
              </a:lnSpc>
              <a:spcBef>
                <a:spcPct val="100000"/>
              </a:spcBef>
              <a:spcAft>
                <a:spcPts val="100"/>
              </a:spcAft>
              <a:tabLst>
                <a:tab pos="5378450" algn="r"/>
              </a:tabLst>
            </a:pPr>
            <a:r>
              <a:rPr lang="en-US"/>
              <a:t>Re-Cap on the Eight Rules of Data Protection	</a:t>
            </a:r>
          </a:p>
          <a:p>
            <a:pPr>
              <a:lnSpc>
                <a:spcPts val="2400"/>
              </a:lnSpc>
              <a:spcBef>
                <a:spcPct val="100000"/>
              </a:spcBef>
              <a:spcAft>
                <a:spcPts val="100"/>
              </a:spcAft>
              <a:tabLst>
                <a:tab pos="5378450" algn="r"/>
              </a:tabLst>
            </a:pPr>
            <a:r>
              <a:rPr lang="en-US"/>
              <a:t>Changes in the New Code of Practice	</a:t>
            </a:r>
          </a:p>
          <a:p>
            <a:pPr>
              <a:lnSpc>
                <a:spcPts val="2400"/>
              </a:lnSpc>
              <a:spcBef>
                <a:spcPct val="100000"/>
              </a:spcBef>
              <a:spcAft>
                <a:spcPts val="100"/>
              </a:spcAft>
              <a:tabLst>
                <a:tab pos="5378450" algn="r"/>
              </a:tabLst>
            </a:pPr>
            <a:r>
              <a:rPr lang="en-US"/>
              <a:t>Key Challenges to Compliance	</a:t>
            </a:r>
          </a:p>
          <a:p>
            <a:pPr>
              <a:lnSpc>
                <a:spcPts val="2400"/>
              </a:lnSpc>
              <a:spcBef>
                <a:spcPct val="100000"/>
              </a:spcBef>
              <a:spcAft>
                <a:spcPts val="100"/>
              </a:spcAft>
              <a:tabLst>
                <a:tab pos="5378450" algn="r"/>
              </a:tabLst>
            </a:pPr>
            <a:r>
              <a:rPr lang="en-US"/>
              <a:t>Compliance Tips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9"/>
          <p:cNvSpPr txBox="1">
            <a:spLocks noGrp="1"/>
          </p:cNvSpPr>
          <p:nvPr/>
        </p:nvSpPr>
        <p:spPr bwMode="auto">
          <a:xfrm>
            <a:off x="457200" y="7429500"/>
            <a:ext cx="311150" cy="163513"/>
          </a:xfrm>
          <a:prstGeom prst="rect">
            <a:avLst/>
          </a:prstGeom>
          <a:noFill/>
          <a:ln w="9525">
            <a:noFill/>
            <a:miter lim="800000"/>
            <a:headEnd/>
            <a:tailEnd/>
          </a:ln>
        </p:spPr>
        <p:txBody>
          <a:bodyPr lIns="0" tIns="0" rIns="0" bIns="0"/>
          <a:lstStyle/>
          <a:p>
            <a:pPr defTabSz="1017588">
              <a:lnSpc>
                <a:spcPts val="1200"/>
              </a:lnSpc>
            </a:pPr>
            <a:fld id="{8ADCE452-D9F0-4D5D-B35D-DD29B96E2635}" type="slidenum">
              <a:rPr lang="en-US" sz="1000" b="1">
                <a:solidFill>
                  <a:schemeClr val="tx2"/>
                </a:solidFill>
              </a:rPr>
              <a:pPr defTabSz="1017588">
                <a:lnSpc>
                  <a:spcPts val="1200"/>
                </a:lnSpc>
              </a:pPr>
              <a:t>13</a:t>
            </a:fld>
            <a:endParaRPr lang="en-US" sz="1000" b="1">
              <a:solidFill>
                <a:schemeClr val="tx2"/>
              </a:solidFill>
            </a:endParaRPr>
          </a:p>
        </p:txBody>
      </p:sp>
      <p:sp>
        <p:nvSpPr>
          <p:cNvPr id="92163" name="Rectangle 4"/>
          <p:cNvSpPr>
            <a:spLocks noGrp="1"/>
          </p:cNvSpPr>
          <p:nvPr>
            <p:ph type="title" idx="4294967295"/>
          </p:nvPr>
        </p:nvSpPr>
        <p:spPr>
          <a:xfrm>
            <a:off x="449263" y="422275"/>
            <a:ext cx="9266237" cy="714375"/>
          </a:xfrm>
        </p:spPr>
        <p:txBody>
          <a:bodyPr/>
          <a:lstStyle/>
          <a:p>
            <a:pPr>
              <a:lnSpc>
                <a:spcPct val="100000"/>
              </a:lnSpc>
            </a:pPr>
            <a:r>
              <a:rPr lang="en-US"/>
              <a:t>Eight Rules of Data Protection</a:t>
            </a:r>
            <a:br>
              <a:rPr lang="en-US"/>
            </a:br>
            <a:endParaRPr lang="en-US" sz="2500" b="0"/>
          </a:p>
        </p:txBody>
      </p:sp>
      <p:sp>
        <p:nvSpPr>
          <p:cNvPr id="142341" name="Rectangle 5"/>
          <p:cNvSpPr>
            <a:spLocks noGrp="1"/>
          </p:cNvSpPr>
          <p:nvPr>
            <p:ph type="body" idx="4294967295"/>
          </p:nvPr>
        </p:nvSpPr>
        <p:spPr>
          <a:xfrm>
            <a:off x="385763" y="1314450"/>
            <a:ext cx="9266237" cy="5916613"/>
          </a:xfrm>
        </p:spPr>
        <p:txBody>
          <a:bodyPr/>
          <a:lstStyle/>
          <a:p>
            <a:pPr marL="457127" indent="-457127" defTabSz="1019012">
              <a:buFont typeface="+mj-lt"/>
              <a:buAutoNum type="arabicPeriod"/>
              <a:defRPr/>
            </a:pPr>
            <a:r>
              <a:rPr lang="en-IE" kern="1200">
                <a:latin typeface="+mn-lt"/>
                <a:ea typeface="+mn-ea"/>
                <a:cs typeface="+mn-cs"/>
              </a:rPr>
              <a:t>Obtain and process information fairly</a:t>
            </a:r>
          </a:p>
          <a:p>
            <a:pPr marL="457127" indent="-457127" defTabSz="1019012">
              <a:buFont typeface="+mj-lt"/>
              <a:buAutoNum type="arabicPeriod"/>
              <a:defRPr/>
            </a:pPr>
            <a:r>
              <a:rPr lang="en-IE" kern="1200">
                <a:latin typeface="+mn-lt"/>
                <a:ea typeface="+mn-ea"/>
                <a:cs typeface="+mn-cs"/>
              </a:rPr>
              <a:t>Keep it only for one or more specified, explicit and lawful purposes. </a:t>
            </a:r>
          </a:p>
          <a:p>
            <a:pPr marL="457127" indent="-457127" defTabSz="1019012">
              <a:buFont typeface="+mj-lt"/>
              <a:buAutoNum type="arabicPeriod"/>
              <a:defRPr/>
            </a:pPr>
            <a:r>
              <a:rPr lang="en-IE" kern="1200">
                <a:latin typeface="+mn-lt"/>
                <a:ea typeface="+mn-ea"/>
                <a:cs typeface="+mn-cs"/>
              </a:rPr>
              <a:t>Use and disclose it only in ways compatible with these purposes. </a:t>
            </a:r>
          </a:p>
          <a:p>
            <a:pPr marL="457127" indent="-457127" defTabSz="1019012">
              <a:buFont typeface="+mj-lt"/>
              <a:buAutoNum type="arabicPeriod"/>
              <a:defRPr/>
            </a:pPr>
            <a:r>
              <a:rPr lang="en-IE" kern="1200">
                <a:latin typeface="+mn-lt"/>
                <a:ea typeface="+mn-ea"/>
                <a:cs typeface="+mn-cs"/>
              </a:rPr>
              <a:t>Keep it safe and secure. </a:t>
            </a:r>
          </a:p>
          <a:p>
            <a:pPr marL="457127" indent="-457127" defTabSz="1019012">
              <a:buFont typeface="+mj-lt"/>
              <a:buAutoNum type="arabicPeriod"/>
              <a:defRPr/>
            </a:pPr>
            <a:r>
              <a:rPr lang="en-IE" kern="1200">
                <a:latin typeface="+mn-lt"/>
                <a:ea typeface="+mn-ea"/>
                <a:cs typeface="+mn-cs"/>
              </a:rPr>
              <a:t>Keep it accurate, complete and up-to-date.</a:t>
            </a:r>
          </a:p>
          <a:p>
            <a:pPr marL="457127" indent="-457127" defTabSz="1019012">
              <a:buFont typeface="+mj-lt"/>
              <a:buAutoNum type="arabicPeriod"/>
              <a:defRPr/>
            </a:pPr>
            <a:r>
              <a:rPr lang="en-IE" kern="1200">
                <a:latin typeface="+mn-lt"/>
                <a:ea typeface="+mn-ea"/>
                <a:cs typeface="+mn-cs"/>
              </a:rPr>
              <a:t>Ensure that it is adequate, relevant and not excessive.</a:t>
            </a:r>
          </a:p>
          <a:p>
            <a:pPr marL="457127" indent="-457127" defTabSz="1019012">
              <a:buFont typeface="+mj-lt"/>
              <a:buAutoNum type="arabicPeriod"/>
              <a:defRPr/>
            </a:pPr>
            <a:r>
              <a:rPr lang="en-IE" kern="1200">
                <a:latin typeface="+mn-lt"/>
                <a:ea typeface="+mn-ea"/>
                <a:cs typeface="+mn-cs"/>
              </a:rPr>
              <a:t>Retain it for no longer than is necessary for the purpose or purposes.</a:t>
            </a:r>
          </a:p>
          <a:p>
            <a:pPr marL="457127" indent="-457127" defTabSz="1019012">
              <a:buFont typeface="+mj-lt"/>
              <a:buAutoNum type="arabicPeriod"/>
              <a:defRPr/>
            </a:pPr>
            <a:r>
              <a:rPr lang="en-IE" kern="1200">
                <a:latin typeface="+mn-lt"/>
                <a:ea typeface="+mn-ea"/>
                <a:cs typeface="+mn-cs"/>
              </a:rPr>
              <a:t>Give a copy of his/her personal data to that individual, on request. </a:t>
            </a:r>
          </a:p>
          <a:p>
            <a:pPr marL="382527" indent="-382527" defTabSz="1019012">
              <a:defRPr/>
            </a:pPr>
            <a:endParaRPr lang="en-US" kern="1200">
              <a:latin typeface="+mn-lt"/>
              <a:ea typeface="+mn-ea"/>
              <a:cs typeface="+mn-cs"/>
            </a:endParaRPr>
          </a:p>
          <a:p>
            <a:pPr marL="382527" indent="-382527" defTabSz="1019012">
              <a:defRPr/>
            </a:pPr>
            <a:endParaRPr lang="en-IE" kern="1200">
              <a:latin typeface="+mn-lt"/>
              <a:ea typeface="+mn-ea"/>
              <a:cs typeface="+mn-cs"/>
            </a:endParaRPr>
          </a:p>
          <a:p>
            <a:pPr marL="382527" indent="-382527" defTabSz="1019012">
              <a:defRPr/>
            </a:pPr>
            <a:endParaRPr lang="en-IE" kern="1200">
              <a:latin typeface="+mn-lt"/>
              <a:ea typeface="+mn-ea"/>
              <a:cs typeface="+mn-cs"/>
            </a:endParaRPr>
          </a:p>
          <a:p>
            <a:pPr marL="382527" indent="-382527" defTabSz="1019012">
              <a:defRPr/>
            </a:pPr>
            <a:endParaRPr lang="en-IE" kern="1200">
              <a:latin typeface="+mn-lt"/>
              <a:ea typeface="+mn-ea"/>
              <a:cs typeface="+mn-cs"/>
            </a:endParaRPr>
          </a:p>
          <a:p>
            <a:pPr marL="382527" indent="-382527" defTabSz="1019012">
              <a:defRPr/>
            </a:pPr>
            <a:endParaRPr lang="en-US" kern="1200" cap="all">
              <a:latin typeface="+mn-lt"/>
              <a:ea typeface="+mn-ea"/>
              <a:cs typeface="+mn-cs"/>
            </a:endParaRPr>
          </a:p>
          <a:p>
            <a:pPr marL="382527" indent="-382527" defTabSz="1019012">
              <a:defRPr/>
            </a:pPr>
            <a:endParaRPr lang="en-US" kern="1200">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9"/>
          <p:cNvSpPr txBox="1">
            <a:spLocks noGrp="1"/>
          </p:cNvSpPr>
          <p:nvPr/>
        </p:nvSpPr>
        <p:spPr bwMode="auto">
          <a:xfrm>
            <a:off x="457200" y="7429500"/>
            <a:ext cx="311150" cy="163513"/>
          </a:xfrm>
          <a:prstGeom prst="rect">
            <a:avLst/>
          </a:prstGeom>
          <a:noFill/>
          <a:ln w="9525">
            <a:noFill/>
            <a:miter lim="800000"/>
            <a:headEnd/>
            <a:tailEnd/>
          </a:ln>
        </p:spPr>
        <p:txBody>
          <a:bodyPr lIns="0" tIns="0" rIns="0" bIns="0"/>
          <a:lstStyle/>
          <a:p>
            <a:pPr defTabSz="1017588">
              <a:lnSpc>
                <a:spcPts val="1200"/>
              </a:lnSpc>
            </a:pPr>
            <a:fld id="{E4E8D16F-12FD-42FA-958B-39C1F901E270}" type="slidenum">
              <a:rPr lang="en-US" sz="1000" b="1">
                <a:solidFill>
                  <a:schemeClr val="tx2"/>
                </a:solidFill>
              </a:rPr>
              <a:pPr defTabSz="1017588">
                <a:lnSpc>
                  <a:spcPts val="1200"/>
                </a:lnSpc>
              </a:pPr>
              <a:t>14</a:t>
            </a:fld>
            <a:endParaRPr lang="en-US" sz="1000" b="1">
              <a:solidFill>
                <a:schemeClr val="tx2"/>
              </a:solidFill>
            </a:endParaRPr>
          </a:p>
        </p:txBody>
      </p:sp>
      <p:pic>
        <p:nvPicPr>
          <p:cNvPr id="93187" name="Picture 7" descr="Cables CO"/>
          <p:cNvPicPr>
            <a:picLocks noChangeAspect="1" noChangeArrowheads="1"/>
          </p:cNvPicPr>
          <p:nvPr/>
        </p:nvPicPr>
        <p:blipFill>
          <a:blip r:embed="rId2"/>
          <a:srcRect l="4926" t="13545" r="17050"/>
          <a:stretch>
            <a:fillRect/>
          </a:stretch>
        </p:blipFill>
        <p:spPr bwMode="auto">
          <a:xfrm>
            <a:off x="3878263" y="431800"/>
            <a:ext cx="4079875" cy="7342188"/>
          </a:xfrm>
          <a:prstGeom prst="rect">
            <a:avLst/>
          </a:prstGeom>
          <a:noFill/>
          <a:ln w="9525">
            <a:noFill/>
            <a:miter lim="800000"/>
            <a:headEnd/>
            <a:tailEnd/>
          </a:ln>
        </p:spPr>
      </p:pic>
      <p:sp>
        <p:nvSpPr>
          <p:cNvPr id="93188" name="Title 10"/>
          <p:cNvSpPr>
            <a:spLocks/>
          </p:cNvSpPr>
          <p:nvPr/>
        </p:nvSpPr>
        <p:spPr bwMode="auto">
          <a:xfrm>
            <a:off x="457200" y="3230563"/>
            <a:ext cx="4514850" cy="1514475"/>
          </a:xfrm>
          <a:prstGeom prst="rect">
            <a:avLst/>
          </a:prstGeom>
          <a:noFill/>
          <a:ln w="9525">
            <a:noFill/>
            <a:miter lim="800000"/>
            <a:headEnd/>
            <a:tailEnd/>
          </a:ln>
        </p:spPr>
        <p:txBody>
          <a:bodyPr lIns="0" tIns="0" rIns="0" bIns="0"/>
          <a:lstStyle/>
          <a:p>
            <a:pPr defTabSz="1017588" eaLnBrk="0" hangingPunct="0">
              <a:lnSpc>
                <a:spcPts val="3400"/>
              </a:lnSpc>
            </a:pPr>
            <a:r>
              <a:rPr lang="en-US" sz="3000" b="1">
                <a:solidFill>
                  <a:schemeClr val="tx2"/>
                </a:solidFill>
              </a:rPr>
              <a:t>Code of Practice </a:t>
            </a:r>
            <a:r>
              <a:rPr lang="en-IE" sz="3000" b="1">
                <a:solidFill>
                  <a:schemeClr val="tx2"/>
                </a:solidFill>
              </a:rPr>
              <a:t>on Data Protection for the Insurance Sector</a:t>
            </a:r>
            <a:endParaRPr lang="en-US" sz="3000" b="1">
              <a:solidFill>
                <a:schemeClr val="tx2"/>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9"/>
          <p:cNvSpPr txBox="1">
            <a:spLocks noGrp="1"/>
          </p:cNvSpPr>
          <p:nvPr/>
        </p:nvSpPr>
        <p:spPr bwMode="auto">
          <a:xfrm>
            <a:off x="457200" y="7429500"/>
            <a:ext cx="311150" cy="163513"/>
          </a:xfrm>
          <a:prstGeom prst="rect">
            <a:avLst/>
          </a:prstGeom>
          <a:noFill/>
          <a:ln w="9525">
            <a:noFill/>
            <a:miter lim="800000"/>
            <a:headEnd/>
            <a:tailEnd/>
          </a:ln>
        </p:spPr>
        <p:txBody>
          <a:bodyPr lIns="0" tIns="0" rIns="0" bIns="0"/>
          <a:lstStyle/>
          <a:p>
            <a:pPr defTabSz="1017588">
              <a:lnSpc>
                <a:spcPts val="1200"/>
              </a:lnSpc>
            </a:pPr>
            <a:fld id="{924BB567-F9CB-4C21-8D47-5A9EF5A2A35B}" type="slidenum">
              <a:rPr lang="en-US" sz="1000" b="1">
                <a:solidFill>
                  <a:schemeClr val="tx2"/>
                </a:solidFill>
              </a:rPr>
              <a:pPr defTabSz="1017588">
                <a:lnSpc>
                  <a:spcPts val="1200"/>
                </a:lnSpc>
              </a:pPr>
              <a:t>15</a:t>
            </a:fld>
            <a:endParaRPr lang="en-US" sz="1000" b="1">
              <a:solidFill>
                <a:schemeClr val="tx2"/>
              </a:solidFill>
            </a:endParaRPr>
          </a:p>
        </p:txBody>
      </p:sp>
      <p:sp>
        <p:nvSpPr>
          <p:cNvPr id="94211" name="Rectangle 4"/>
          <p:cNvSpPr>
            <a:spLocks noGrp="1"/>
          </p:cNvSpPr>
          <p:nvPr>
            <p:ph type="title" idx="4294967295"/>
          </p:nvPr>
        </p:nvSpPr>
        <p:spPr>
          <a:xfrm>
            <a:off x="449263" y="422275"/>
            <a:ext cx="9266237" cy="714375"/>
          </a:xfrm>
        </p:spPr>
        <p:txBody>
          <a:bodyPr/>
          <a:lstStyle/>
          <a:p>
            <a:pPr marL="514350" indent="-514350">
              <a:lnSpc>
                <a:spcPct val="100000"/>
              </a:lnSpc>
              <a:buFontTx/>
              <a:buAutoNum type="arabicPeriod"/>
            </a:pPr>
            <a:r>
              <a:rPr lang="en-IE"/>
              <a:t>Obtain and process information fairly</a:t>
            </a:r>
            <a:br>
              <a:rPr lang="en-IE"/>
            </a:br>
            <a:r>
              <a:rPr lang="en-US"/>
              <a:t/>
            </a:r>
            <a:br>
              <a:rPr lang="en-US"/>
            </a:br>
            <a:endParaRPr lang="en-US" sz="2500" b="0"/>
          </a:p>
        </p:txBody>
      </p:sp>
      <p:sp>
        <p:nvSpPr>
          <p:cNvPr id="142341" name="Rectangle 5"/>
          <p:cNvSpPr>
            <a:spLocks noGrp="1"/>
          </p:cNvSpPr>
          <p:nvPr>
            <p:ph type="body" idx="4294967295"/>
          </p:nvPr>
        </p:nvSpPr>
        <p:spPr>
          <a:xfrm>
            <a:off x="385763" y="1314450"/>
            <a:ext cx="9266237" cy="4930775"/>
          </a:xfrm>
        </p:spPr>
        <p:txBody>
          <a:bodyPr/>
          <a:lstStyle/>
          <a:p>
            <a:pPr marL="177771" indent="-177771" defTabSz="1019012">
              <a:spcBef>
                <a:spcPts val="600"/>
              </a:spcBef>
              <a:buFont typeface="Arial" pitchFamily="34" charset="0"/>
              <a:buChar char="•"/>
              <a:defRPr/>
            </a:pPr>
            <a:r>
              <a:rPr lang="en-US" kern="1200">
                <a:latin typeface="+mn-lt"/>
                <a:ea typeface="+mn-ea"/>
                <a:cs typeface="+mn-cs"/>
              </a:rPr>
              <a:t>Appropriate details on application forms</a:t>
            </a:r>
          </a:p>
          <a:p>
            <a:pPr marL="177771" indent="-177771" defTabSz="1019012">
              <a:spcBef>
                <a:spcPts val="600"/>
              </a:spcBef>
              <a:buFont typeface="Arial" pitchFamily="34" charset="0"/>
              <a:buChar char="•"/>
              <a:defRPr/>
            </a:pPr>
            <a:r>
              <a:rPr lang="en-IE" kern="1200">
                <a:latin typeface="+mn-lt"/>
                <a:ea typeface="+mn-ea"/>
                <a:cs typeface="+mn-cs"/>
              </a:rPr>
              <a:t>Consent from third parties</a:t>
            </a:r>
          </a:p>
          <a:p>
            <a:pPr marL="177771" indent="-177771" defTabSz="1019012">
              <a:spcBef>
                <a:spcPts val="600"/>
              </a:spcBef>
              <a:buFont typeface="Arial" pitchFamily="34" charset="0"/>
              <a:buChar char="•"/>
              <a:defRPr/>
            </a:pPr>
            <a:r>
              <a:rPr lang="en-IE" kern="1200">
                <a:latin typeface="+mn-lt"/>
                <a:ea typeface="+mn-ea"/>
                <a:cs typeface="+mn-cs"/>
              </a:rPr>
              <a:t>Insurance pre-claim data should not be collected</a:t>
            </a:r>
          </a:p>
          <a:p>
            <a:pPr marL="177771" indent="-177771" defTabSz="1019012">
              <a:spcBef>
                <a:spcPts val="600"/>
              </a:spcBef>
              <a:buFont typeface="Arial" pitchFamily="34" charset="0"/>
              <a:buChar char="•"/>
              <a:defRPr/>
            </a:pPr>
            <a:r>
              <a:rPr lang="en-IE" kern="1200">
                <a:latin typeface="+mn-lt"/>
                <a:ea typeface="+mn-ea"/>
                <a:cs typeface="+mn-cs"/>
              </a:rPr>
              <a:t>Develop a written privacy policy</a:t>
            </a:r>
          </a:p>
          <a:p>
            <a:pPr marL="177771" indent="-177771" defTabSz="1019012">
              <a:spcBef>
                <a:spcPts val="600"/>
              </a:spcBef>
              <a:buFont typeface="Arial" pitchFamily="34" charset="0"/>
              <a:buChar char="•"/>
              <a:defRPr/>
            </a:pPr>
            <a:r>
              <a:rPr lang="en-IE" kern="1200">
                <a:latin typeface="+mn-lt"/>
                <a:ea typeface="+mn-ea"/>
                <a:cs typeface="+mn-cs"/>
              </a:rPr>
              <a:t>Provide a privacy statement on websites</a:t>
            </a:r>
          </a:p>
          <a:p>
            <a:pPr marL="177771" indent="-177771" defTabSz="1019012">
              <a:spcBef>
                <a:spcPts val="600"/>
              </a:spcBef>
              <a:buFont typeface="Arial" pitchFamily="34" charset="0"/>
              <a:buChar char="•"/>
              <a:defRPr/>
            </a:pPr>
            <a:r>
              <a:rPr lang="en-IE" kern="1200">
                <a:latin typeface="+mn-lt"/>
                <a:ea typeface="+mn-ea"/>
                <a:cs typeface="+mn-cs"/>
              </a:rPr>
              <a:t>Advise customers in relation to telephone recording</a:t>
            </a:r>
          </a:p>
          <a:p>
            <a:pPr marL="177771" indent="-177771" defTabSz="1019012">
              <a:spcBef>
                <a:spcPts val="600"/>
              </a:spcBef>
              <a:buFont typeface="Arial" pitchFamily="34" charset="0"/>
              <a:buChar char="•"/>
              <a:defRPr/>
            </a:pPr>
            <a:r>
              <a:rPr lang="en-IE" kern="1200">
                <a:latin typeface="+mn-lt"/>
                <a:ea typeface="+mn-ea"/>
                <a:cs typeface="+mn-cs"/>
              </a:rPr>
              <a:t>Explicit consent for sensitive data AND this data must be subject to appropriate security</a:t>
            </a:r>
          </a:p>
          <a:p>
            <a:pPr marL="177771" indent="-177771" defTabSz="1019012">
              <a:spcBef>
                <a:spcPts val="600"/>
              </a:spcBef>
              <a:buFont typeface="Arial" pitchFamily="34" charset="0"/>
              <a:buChar char="•"/>
              <a:defRPr/>
            </a:pPr>
            <a:r>
              <a:rPr lang="en-IE" kern="1200">
                <a:latin typeface="+mn-lt"/>
                <a:ea typeface="+mn-ea"/>
                <a:cs typeface="+mn-cs"/>
              </a:rPr>
              <a:t>Private Investigators should comply with DP rules</a:t>
            </a:r>
          </a:p>
          <a:p>
            <a:pPr marL="177771" indent="-177771" defTabSz="1019012">
              <a:defRPr/>
            </a:pPr>
            <a:endParaRPr lang="en-IE" kern="1200">
              <a:latin typeface="+mn-lt"/>
              <a:ea typeface="+mn-ea"/>
              <a:cs typeface="+mn-cs"/>
            </a:endParaRPr>
          </a:p>
          <a:p>
            <a:pPr marL="177771" indent="-177771" defTabSz="1019012">
              <a:defRPr/>
            </a:pPr>
            <a:endParaRPr lang="en-IE" kern="1200">
              <a:latin typeface="+mn-lt"/>
              <a:ea typeface="+mn-ea"/>
              <a:cs typeface="+mn-cs"/>
            </a:endParaRPr>
          </a:p>
          <a:p>
            <a:pPr marL="457127" indent="-457127" defTabSz="1019012">
              <a:defRPr/>
            </a:pPr>
            <a:endParaRPr lang="en-IE" kern="1200">
              <a:latin typeface="+mn-lt"/>
              <a:ea typeface="+mn-ea"/>
              <a:cs typeface="+mn-cs"/>
            </a:endParaRPr>
          </a:p>
          <a:p>
            <a:pPr marL="382527" indent="-382527" defTabSz="1019012">
              <a:defRPr/>
            </a:pPr>
            <a:endParaRPr lang="en-US" kern="1200">
              <a:latin typeface="+mn-lt"/>
              <a:ea typeface="+mn-ea"/>
              <a:cs typeface="+mn-cs"/>
            </a:endParaRPr>
          </a:p>
          <a:p>
            <a:pPr marL="382527" indent="-382527" defTabSz="1019012">
              <a:defRPr/>
            </a:pPr>
            <a:endParaRPr lang="en-IE" kern="1200">
              <a:latin typeface="+mn-lt"/>
              <a:ea typeface="+mn-ea"/>
              <a:cs typeface="+mn-cs"/>
            </a:endParaRPr>
          </a:p>
          <a:p>
            <a:pPr marL="382527" indent="-382527" defTabSz="1019012">
              <a:defRPr/>
            </a:pPr>
            <a:endParaRPr lang="en-IE" kern="1200">
              <a:latin typeface="+mn-lt"/>
              <a:ea typeface="+mn-ea"/>
              <a:cs typeface="+mn-cs"/>
            </a:endParaRPr>
          </a:p>
          <a:p>
            <a:pPr marL="382527" indent="-382527" defTabSz="1019012">
              <a:defRPr/>
            </a:pPr>
            <a:endParaRPr lang="en-IE" kern="1200">
              <a:latin typeface="+mn-lt"/>
              <a:ea typeface="+mn-ea"/>
              <a:cs typeface="+mn-cs"/>
            </a:endParaRPr>
          </a:p>
          <a:p>
            <a:pPr marL="382527" indent="-382527" defTabSz="1019012">
              <a:defRPr/>
            </a:pPr>
            <a:endParaRPr lang="en-US" kern="1200" cap="all">
              <a:latin typeface="+mn-lt"/>
              <a:ea typeface="+mn-ea"/>
              <a:cs typeface="+mn-cs"/>
            </a:endParaRPr>
          </a:p>
          <a:p>
            <a:pPr marL="382527" indent="-382527" defTabSz="1019012">
              <a:defRPr/>
            </a:pPr>
            <a:endParaRPr lang="en-US" kern="1200">
              <a:latin typeface="+mn-lt"/>
              <a:ea typeface="+mn-ea"/>
              <a:cs typeface="+mn-cs"/>
            </a:endParaRPr>
          </a:p>
          <a:p>
            <a:pPr marL="382527" indent="-382527" defTabSz="1019012">
              <a:defRPr/>
            </a:pPr>
            <a:r>
              <a:rPr lang="en-US" kern="1200">
                <a:latin typeface="+mn-lt"/>
                <a:ea typeface="+mn-ea"/>
                <a:cs typeface="+mn-cs"/>
              </a:rPr>
              <a:t>Example of level one text (Arial 24pt)</a:t>
            </a:r>
          </a:p>
          <a:p>
            <a:pPr marL="203167" lvl="1" indent="-203167" defTabSz="1019012">
              <a:defRPr/>
            </a:pPr>
            <a:r>
              <a:rPr lang="en-US" kern="1200">
                <a:latin typeface="+mn-lt"/>
                <a:ea typeface="+mj-ea"/>
                <a:cs typeface="+mj-cs"/>
              </a:rPr>
              <a:t>Example of first level bullet (Arial 24pt)</a:t>
            </a:r>
          </a:p>
          <a:p>
            <a:pPr marL="203167" lvl="1" indent="-203167" defTabSz="1019012">
              <a:defRPr/>
            </a:pPr>
            <a:r>
              <a:rPr lang="en-US" kern="1200">
                <a:solidFill>
                  <a:schemeClr val="accent2"/>
                </a:solidFill>
                <a:latin typeface="+mn-lt"/>
                <a:ea typeface="+mj-ea"/>
                <a:cs typeface="+mj-cs"/>
              </a:rPr>
              <a:t>Example of highlighted first level bullet (Arial 24pt)</a:t>
            </a:r>
          </a:p>
          <a:p>
            <a:pPr marL="398399" lvl="2" indent="-195232" defTabSz="1019012">
              <a:defRPr/>
            </a:pPr>
            <a:r>
              <a:rPr lang="en-US" kern="1200">
                <a:latin typeface="+mn-lt"/>
                <a:ea typeface="+mj-ea"/>
                <a:cs typeface="+mj-cs"/>
              </a:rPr>
              <a:t>Example of second level bullet (Arial 24pt)</a:t>
            </a:r>
          </a:p>
          <a:p>
            <a:pPr marL="601566" lvl="3" indent="-203167" defTabSz="1019012">
              <a:defRPr/>
            </a:pPr>
            <a:r>
              <a:rPr lang="en-US" kern="1200">
                <a:latin typeface="+mn-lt"/>
                <a:ea typeface="+mj-ea"/>
                <a:cs typeface="+mj-cs"/>
              </a:rPr>
              <a:t>Example of third level bullet (Arial 20pt)</a:t>
            </a:r>
          </a:p>
          <a:p>
            <a:pPr marL="793623" lvl="4" indent="-192057" defTabSz="1019012">
              <a:defRPr/>
            </a:pPr>
            <a:r>
              <a:rPr lang="en-US" kern="1200">
                <a:latin typeface="+mn-lt"/>
                <a:ea typeface="+mj-ea"/>
                <a:cs typeface="+mj-cs"/>
              </a:rPr>
              <a:t>Example of fourth level bullet (Arial 20pt)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9"/>
          <p:cNvSpPr txBox="1">
            <a:spLocks noGrp="1"/>
          </p:cNvSpPr>
          <p:nvPr/>
        </p:nvSpPr>
        <p:spPr bwMode="auto">
          <a:xfrm>
            <a:off x="457200" y="7429500"/>
            <a:ext cx="311150" cy="163513"/>
          </a:xfrm>
          <a:prstGeom prst="rect">
            <a:avLst/>
          </a:prstGeom>
          <a:noFill/>
          <a:ln w="9525">
            <a:noFill/>
            <a:miter lim="800000"/>
            <a:headEnd/>
            <a:tailEnd/>
          </a:ln>
        </p:spPr>
        <p:txBody>
          <a:bodyPr lIns="0" tIns="0" rIns="0" bIns="0"/>
          <a:lstStyle/>
          <a:p>
            <a:pPr defTabSz="1017588">
              <a:lnSpc>
                <a:spcPts val="1200"/>
              </a:lnSpc>
            </a:pPr>
            <a:fld id="{AD66F45B-ADBF-4887-874C-4B138D62AB55}" type="slidenum">
              <a:rPr lang="en-US" sz="1000" b="1">
                <a:solidFill>
                  <a:schemeClr val="tx2"/>
                </a:solidFill>
              </a:rPr>
              <a:pPr defTabSz="1017588">
                <a:lnSpc>
                  <a:spcPts val="1200"/>
                </a:lnSpc>
              </a:pPr>
              <a:t>16</a:t>
            </a:fld>
            <a:endParaRPr lang="en-US" sz="1000" b="1">
              <a:solidFill>
                <a:schemeClr val="tx2"/>
              </a:solidFill>
            </a:endParaRPr>
          </a:p>
        </p:txBody>
      </p:sp>
      <p:sp>
        <p:nvSpPr>
          <p:cNvPr id="95235" name="Rectangle 4"/>
          <p:cNvSpPr>
            <a:spLocks noGrp="1"/>
          </p:cNvSpPr>
          <p:nvPr>
            <p:ph type="title" idx="4294967295"/>
          </p:nvPr>
        </p:nvSpPr>
        <p:spPr>
          <a:xfrm>
            <a:off x="449263" y="422275"/>
            <a:ext cx="9266237" cy="714375"/>
          </a:xfrm>
        </p:spPr>
        <p:txBody>
          <a:bodyPr/>
          <a:lstStyle/>
          <a:p>
            <a:pPr marL="514350" indent="-514350">
              <a:lnSpc>
                <a:spcPct val="100000"/>
              </a:lnSpc>
              <a:buFontTx/>
              <a:buAutoNum type="arabicPeriod" startAt="2"/>
            </a:pPr>
            <a:r>
              <a:rPr lang="en-IE"/>
              <a:t>Keep it only for one or more specified, explicit and lawful purposes </a:t>
            </a:r>
            <a:br>
              <a:rPr lang="en-IE"/>
            </a:br>
            <a:r>
              <a:rPr lang="en-US"/>
              <a:t/>
            </a:r>
            <a:br>
              <a:rPr lang="en-US"/>
            </a:br>
            <a:endParaRPr lang="en-US" sz="2500" b="0"/>
          </a:p>
        </p:txBody>
      </p:sp>
      <p:sp>
        <p:nvSpPr>
          <p:cNvPr id="142341" name="Rectangle 5"/>
          <p:cNvSpPr>
            <a:spLocks noGrp="1"/>
          </p:cNvSpPr>
          <p:nvPr>
            <p:ph type="body" idx="4294967295"/>
          </p:nvPr>
        </p:nvSpPr>
        <p:spPr>
          <a:xfrm>
            <a:off x="385763" y="1314450"/>
            <a:ext cx="9266237" cy="5916613"/>
          </a:xfrm>
        </p:spPr>
        <p:txBody>
          <a:bodyPr/>
          <a:lstStyle/>
          <a:p>
            <a:pPr marL="177771" indent="-177771" defTabSz="1019012">
              <a:spcBef>
                <a:spcPts val="600"/>
              </a:spcBef>
              <a:buFont typeface="Arial" pitchFamily="34" charset="0"/>
              <a:buChar char="•"/>
              <a:defRPr/>
            </a:pPr>
            <a:r>
              <a:rPr lang="en-IE" kern="1200">
                <a:latin typeface="+mn-lt"/>
                <a:ea typeface="+mn-ea"/>
                <a:cs typeface="+mn-cs"/>
              </a:rPr>
              <a:t>Keep data for purposes that are specific, lawful and clearly stated.</a:t>
            </a:r>
          </a:p>
          <a:p>
            <a:pPr marL="177771" indent="-177771" defTabSz="1019012">
              <a:spcBef>
                <a:spcPts val="600"/>
              </a:spcBef>
              <a:buFont typeface="Arial" pitchFamily="34" charset="0"/>
              <a:buChar char="•"/>
              <a:defRPr/>
            </a:pPr>
            <a:r>
              <a:rPr lang="en-IE" kern="1200">
                <a:latin typeface="+mn-lt"/>
                <a:ea typeface="+mn-ea"/>
                <a:cs typeface="+mn-cs"/>
              </a:rPr>
              <a:t>New guidance in relation to the collection of data for “secondary purposes”.</a:t>
            </a:r>
            <a:endParaRPr lang="en-US" kern="1200">
              <a:latin typeface="+mn-lt"/>
              <a:ea typeface="+mn-ea"/>
              <a:cs typeface="+mn-cs"/>
            </a:endParaRPr>
          </a:p>
          <a:p>
            <a:pPr marL="177771" indent="-177771" defTabSz="1019012">
              <a:spcBef>
                <a:spcPts val="600"/>
              </a:spcBef>
              <a:buFont typeface="Arial" pitchFamily="34" charset="0"/>
              <a:buChar char="•"/>
              <a:defRPr/>
            </a:pPr>
            <a:r>
              <a:rPr lang="en-IE" kern="1200">
                <a:latin typeface="+mn-lt"/>
                <a:ea typeface="+mn-ea"/>
                <a:cs typeface="+mn-cs"/>
              </a:rPr>
              <a:t>None incepted quotes only kept for 15 months</a:t>
            </a:r>
          </a:p>
          <a:p>
            <a:pPr marL="177771" indent="-177771" defTabSz="1019012">
              <a:spcBef>
                <a:spcPts val="600"/>
              </a:spcBef>
              <a:defRPr/>
            </a:pPr>
            <a:endParaRPr lang="en-IE" kern="1200">
              <a:latin typeface="+mn-lt"/>
              <a:ea typeface="+mn-ea"/>
              <a:cs typeface="+mn-cs"/>
            </a:endParaRPr>
          </a:p>
          <a:p>
            <a:pPr marL="514350" indent="-514350" defTabSz="1019012">
              <a:spcBef>
                <a:spcPts val="600"/>
              </a:spcBef>
              <a:buFont typeface="+mj-lt"/>
              <a:buAutoNum type="arabicPeriod" startAt="3"/>
              <a:defRPr/>
            </a:pPr>
            <a:r>
              <a:rPr lang="en-IE" sz="2600" b="1" kern="1200">
                <a:latin typeface="+mj-lt"/>
                <a:ea typeface="+mj-ea"/>
                <a:cs typeface="+mj-cs"/>
              </a:rPr>
              <a:t>Use and disclose it only in ways compatible with these purposes</a:t>
            </a:r>
          </a:p>
          <a:p>
            <a:pPr marL="177771" indent="-177771" defTabSz="1019012">
              <a:spcBef>
                <a:spcPts val="600"/>
              </a:spcBef>
              <a:buFont typeface="Arial" pitchFamily="34" charset="0"/>
              <a:buChar char="•"/>
              <a:defRPr/>
            </a:pPr>
            <a:r>
              <a:rPr lang="en-IE" kern="1200">
                <a:latin typeface="+mn-lt"/>
                <a:ea typeface="+mn-ea"/>
                <a:cs typeface="+mn-cs"/>
              </a:rPr>
              <a:t>Data should only be disclosed to authorised persons.</a:t>
            </a:r>
          </a:p>
          <a:p>
            <a:pPr marL="177771" indent="-177771" defTabSz="1019012">
              <a:defRPr/>
            </a:pPr>
            <a:endParaRPr lang="en-IE" kern="1200">
              <a:latin typeface="+mn-lt"/>
              <a:ea typeface="+mn-ea"/>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9"/>
          <p:cNvSpPr txBox="1">
            <a:spLocks noGrp="1"/>
          </p:cNvSpPr>
          <p:nvPr/>
        </p:nvSpPr>
        <p:spPr bwMode="auto">
          <a:xfrm>
            <a:off x="457200" y="7429500"/>
            <a:ext cx="311150" cy="163513"/>
          </a:xfrm>
          <a:prstGeom prst="rect">
            <a:avLst/>
          </a:prstGeom>
          <a:noFill/>
          <a:ln w="9525">
            <a:noFill/>
            <a:miter lim="800000"/>
            <a:headEnd/>
            <a:tailEnd/>
          </a:ln>
        </p:spPr>
        <p:txBody>
          <a:bodyPr lIns="0" tIns="0" rIns="0" bIns="0"/>
          <a:lstStyle/>
          <a:p>
            <a:pPr defTabSz="1017588">
              <a:lnSpc>
                <a:spcPts val="1200"/>
              </a:lnSpc>
            </a:pPr>
            <a:fld id="{5DAE4E94-570D-4E9E-8AE3-F5DB7F29CF73}" type="slidenum">
              <a:rPr lang="en-US" sz="1000" b="1">
                <a:solidFill>
                  <a:schemeClr val="tx2"/>
                </a:solidFill>
              </a:rPr>
              <a:pPr defTabSz="1017588">
                <a:lnSpc>
                  <a:spcPts val="1200"/>
                </a:lnSpc>
              </a:pPr>
              <a:t>17</a:t>
            </a:fld>
            <a:endParaRPr lang="en-US" sz="1000" b="1">
              <a:solidFill>
                <a:schemeClr val="tx2"/>
              </a:solidFill>
            </a:endParaRPr>
          </a:p>
        </p:txBody>
      </p:sp>
      <p:sp>
        <p:nvSpPr>
          <p:cNvPr id="96259" name="Rectangle 4"/>
          <p:cNvSpPr>
            <a:spLocks noGrp="1"/>
          </p:cNvSpPr>
          <p:nvPr>
            <p:ph type="title" idx="4294967295"/>
          </p:nvPr>
        </p:nvSpPr>
        <p:spPr>
          <a:xfrm>
            <a:off x="449263" y="422275"/>
            <a:ext cx="9266237" cy="714375"/>
          </a:xfrm>
        </p:spPr>
        <p:txBody>
          <a:bodyPr/>
          <a:lstStyle/>
          <a:p>
            <a:pPr marL="514350" indent="-514350">
              <a:lnSpc>
                <a:spcPct val="100000"/>
              </a:lnSpc>
              <a:buFontTx/>
              <a:buAutoNum type="arabicPeriod" startAt="4"/>
            </a:pPr>
            <a:r>
              <a:rPr lang="en-IE"/>
              <a:t>Keep it safe and secure </a:t>
            </a:r>
            <a:br>
              <a:rPr lang="en-IE"/>
            </a:br>
            <a:r>
              <a:rPr lang="en-US"/>
              <a:t/>
            </a:r>
            <a:br>
              <a:rPr lang="en-US"/>
            </a:br>
            <a:endParaRPr lang="en-US" sz="2500" b="0"/>
          </a:p>
        </p:txBody>
      </p:sp>
      <p:sp>
        <p:nvSpPr>
          <p:cNvPr id="96260" name="Rectangle 5"/>
          <p:cNvSpPr>
            <a:spLocks noGrp="1"/>
          </p:cNvSpPr>
          <p:nvPr>
            <p:ph type="body" idx="4294967295"/>
          </p:nvPr>
        </p:nvSpPr>
        <p:spPr>
          <a:xfrm>
            <a:off x="385763" y="1028700"/>
            <a:ext cx="9266237" cy="5916613"/>
          </a:xfrm>
        </p:spPr>
        <p:txBody>
          <a:bodyPr/>
          <a:lstStyle/>
          <a:p>
            <a:pPr marL="176213" indent="-176213">
              <a:spcBef>
                <a:spcPts val="600"/>
              </a:spcBef>
              <a:buFont typeface="Arial" charset="0"/>
              <a:buChar char="•"/>
            </a:pPr>
            <a:r>
              <a:rPr lang="en-IE"/>
              <a:t>Appropriate security measures should be in place - Particular focus on portable devices</a:t>
            </a:r>
          </a:p>
          <a:p>
            <a:pPr marL="176213" indent="-176213">
              <a:spcBef>
                <a:spcPts val="600"/>
              </a:spcBef>
              <a:buFont typeface="Arial" charset="0"/>
              <a:buChar char="•"/>
            </a:pPr>
            <a:r>
              <a:rPr lang="en-IE"/>
              <a:t>Appropriate procedures in relation to back-up of data</a:t>
            </a:r>
          </a:p>
          <a:p>
            <a:pPr marL="176213" indent="-176213">
              <a:spcBef>
                <a:spcPts val="600"/>
              </a:spcBef>
              <a:buFont typeface="Arial" charset="0"/>
              <a:buChar char="•"/>
            </a:pPr>
            <a:r>
              <a:rPr lang="en-IE"/>
              <a:t>Logging and auditing of access to data</a:t>
            </a:r>
          </a:p>
          <a:p>
            <a:pPr marL="176213" indent="-176213">
              <a:spcBef>
                <a:spcPts val="600"/>
              </a:spcBef>
              <a:buFont typeface="Arial" charset="0"/>
              <a:buChar char="•"/>
            </a:pPr>
            <a:r>
              <a:rPr lang="en-IE"/>
              <a:t>An appropriate external access policy</a:t>
            </a:r>
          </a:p>
          <a:p>
            <a:pPr marL="176213" indent="-176213">
              <a:spcBef>
                <a:spcPts val="600"/>
              </a:spcBef>
              <a:buFont typeface="Arial" charset="0"/>
              <a:buChar char="•"/>
            </a:pPr>
            <a:r>
              <a:rPr lang="en-IE"/>
              <a:t>Implement a confidentiality policy</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9"/>
          <p:cNvSpPr txBox="1">
            <a:spLocks noGrp="1"/>
          </p:cNvSpPr>
          <p:nvPr/>
        </p:nvSpPr>
        <p:spPr bwMode="auto">
          <a:xfrm>
            <a:off x="457200" y="7429500"/>
            <a:ext cx="311150" cy="163513"/>
          </a:xfrm>
          <a:prstGeom prst="rect">
            <a:avLst/>
          </a:prstGeom>
          <a:noFill/>
          <a:ln w="9525">
            <a:noFill/>
            <a:miter lim="800000"/>
            <a:headEnd/>
            <a:tailEnd/>
          </a:ln>
        </p:spPr>
        <p:txBody>
          <a:bodyPr lIns="0" tIns="0" rIns="0" bIns="0"/>
          <a:lstStyle/>
          <a:p>
            <a:pPr defTabSz="1017588">
              <a:lnSpc>
                <a:spcPts val="1200"/>
              </a:lnSpc>
            </a:pPr>
            <a:fld id="{DB109340-B843-410B-8242-8DAF8E6B452D}" type="slidenum">
              <a:rPr lang="en-US" sz="1000" b="1">
                <a:solidFill>
                  <a:schemeClr val="tx2"/>
                </a:solidFill>
              </a:rPr>
              <a:pPr defTabSz="1017588">
                <a:lnSpc>
                  <a:spcPts val="1200"/>
                </a:lnSpc>
              </a:pPr>
              <a:t>18</a:t>
            </a:fld>
            <a:endParaRPr lang="en-US" sz="1000" b="1">
              <a:solidFill>
                <a:schemeClr val="tx2"/>
              </a:solidFill>
            </a:endParaRPr>
          </a:p>
        </p:txBody>
      </p:sp>
      <p:sp>
        <p:nvSpPr>
          <p:cNvPr id="97283" name="Rectangle 4"/>
          <p:cNvSpPr>
            <a:spLocks noGrp="1"/>
          </p:cNvSpPr>
          <p:nvPr>
            <p:ph type="title" idx="4294967295"/>
          </p:nvPr>
        </p:nvSpPr>
        <p:spPr>
          <a:xfrm>
            <a:off x="449263" y="422275"/>
            <a:ext cx="9266237" cy="714375"/>
          </a:xfrm>
        </p:spPr>
        <p:txBody>
          <a:bodyPr/>
          <a:lstStyle/>
          <a:p>
            <a:pPr marL="514350" indent="-514350">
              <a:lnSpc>
                <a:spcPct val="100000"/>
              </a:lnSpc>
              <a:buFontTx/>
              <a:buAutoNum type="arabicPeriod" startAt="5"/>
            </a:pPr>
            <a:r>
              <a:rPr lang="en-IE"/>
              <a:t>Keep it accurate, complete and up-to-date </a:t>
            </a:r>
            <a:br>
              <a:rPr lang="en-IE"/>
            </a:br>
            <a:r>
              <a:rPr lang="en-US"/>
              <a:t/>
            </a:r>
            <a:br>
              <a:rPr lang="en-US"/>
            </a:br>
            <a:endParaRPr lang="en-US" sz="2500" b="0"/>
          </a:p>
        </p:txBody>
      </p:sp>
      <p:sp>
        <p:nvSpPr>
          <p:cNvPr id="2" name="Rectangle 1"/>
          <p:cNvSpPr>
            <a:spLocks noGrp="1" noChangeArrowheads="1"/>
          </p:cNvSpPr>
          <p:nvPr>
            <p:ph type="body" idx="4294967295"/>
          </p:nvPr>
        </p:nvSpPr>
        <p:spPr>
          <a:xfrm>
            <a:off x="385763" y="1314450"/>
            <a:ext cx="9431337" cy="4186238"/>
          </a:xfrm>
        </p:spPr>
        <p:txBody>
          <a:bodyPr lIns="91425" tIns="45713" rIns="91425" bIns="45713" anchor="ctr">
            <a:spAutoFit/>
          </a:bodyPr>
          <a:lstStyle/>
          <a:p>
            <a:pPr marL="177771" indent="-177771" defTabSz="1019012">
              <a:spcBef>
                <a:spcPts val="600"/>
              </a:spcBef>
              <a:buFont typeface="Arial" pitchFamily="34" charset="0"/>
              <a:buChar char="•"/>
              <a:defRPr/>
            </a:pPr>
            <a:r>
              <a:rPr lang="en-IE" kern="1200">
                <a:latin typeface="+mn-lt"/>
                <a:ea typeface="+mn-ea"/>
                <a:cs typeface="+mn-cs"/>
              </a:rPr>
              <a:t> _____ ____ ___ ____ ____ __ ________  ________ ___ __ __ ____</a:t>
            </a:r>
            <a:endParaRPr lang="en-US" kern="1200">
              <a:latin typeface="+mn-lt"/>
              <a:ea typeface="+mn-ea"/>
              <a:cs typeface="+mn-cs"/>
            </a:endParaRPr>
          </a:p>
          <a:p>
            <a:pPr marL="177771" indent="-177771" defTabSz="1019012">
              <a:spcBef>
                <a:spcPts val="600"/>
              </a:spcBef>
              <a:buFont typeface="Arial" pitchFamily="34" charset="0"/>
              <a:buChar char="•"/>
              <a:defRPr/>
            </a:pPr>
            <a:r>
              <a:rPr lang="en-IE" kern="1200">
                <a:latin typeface="+mn-lt"/>
                <a:ea typeface="+mn-ea"/>
                <a:cs typeface="+mn-cs"/>
              </a:rPr>
              <a:t> ___ ___________ __________ __ _____ __ _____ ___ ________ __ ___________ _________ ___ _____ </a:t>
            </a:r>
          </a:p>
          <a:p>
            <a:pPr marL="177771" indent="-177771" defTabSz="1019012">
              <a:spcBef>
                <a:spcPts val="600"/>
              </a:spcBef>
              <a:buFont typeface="Arial" pitchFamily="34" charset="0"/>
              <a:buChar char="•"/>
              <a:defRPr/>
            </a:pPr>
            <a:endParaRPr lang="en-IE" kern="1200">
              <a:latin typeface="+mn-lt"/>
              <a:ea typeface="+mn-ea"/>
              <a:cs typeface="+mn-cs"/>
            </a:endParaRPr>
          </a:p>
          <a:p>
            <a:pPr marL="514350" indent="-514350" defTabSz="1019012">
              <a:spcBef>
                <a:spcPts val="600"/>
              </a:spcBef>
              <a:buFont typeface="+mj-lt"/>
              <a:buAutoNum type="arabicPeriod" startAt="6"/>
              <a:defRPr/>
            </a:pPr>
            <a:r>
              <a:rPr lang="en-IE" sz="2600" b="1" kern="1200">
                <a:latin typeface="+mj-lt"/>
                <a:ea typeface="+mj-ea"/>
                <a:cs typeface="+mj-cs"/>
              </a:rPr>
              <a:t> _____ ____ __ __ ________  ________ ___ ___ _________</a:t>
            </a:r>
          </a:p>
          <a:p>
            <a:pPr marL="177771" indent="-177771" defTabSz="1019012">
              <a:spcBef>
                <a:spcPts val="600"/>
              </a:spcBef>
              <a:buFont typeface="Arial" pitchFamily="34" charset="0"/>
              <a:buChar char="•"/>
              <a:defRPr/>
            </a:pPr>
            <a:r>
              <a:rPr lang="en-IE" kern="1200">
                <a:latin typeface="+mn-lt"/>
                <a:ea typeface="+mn-ea"/>
                <a:cs typeface="+mn-cs"/>
              </a:rPr>
              <a:t> _____ ____ ____ ________ ___________ __ ______ ___ ________ </a:t>
            </a:r>
          </a:p>
          <a:p>
            <a:pPr marL="177771" indent="-177771" defTabSz="1019012">
              <a:spcBef>
                <a:spcPts val="600"/>
              </a:spcBef>
              <a:buFont typeface="Arial" pitchFamily="34" charset="0"/>
              <a:buChar char="•"/>
              <a:defRPr/>
            </a:pPr>
            <a:r>
              <a:rPr lang="en-IE" kern="1200">
                <a:latin typeface="+mn-lt"/>
                <a:ea typeface="+mn-ea"/>
                <a:cs typeface="+mn-cs"/>
              </a:rPr>
              <a:t> ______ ___________ ________ ____ ____ __ ____ __ __________ ___ _________ ___________  </a:t>
            </a:r>
          </a:p>
          <a:p>
            <a:pPr marL="177771" indent="-177771" defTabSz="1019012">
              <a:buFont typeface="Arial" pitchFamily="34" charset="0"/>
              <a:buChar char="•"/>
              <a:defRPr/>
            </a:pPr>
            <a:endParaRPr lang="en-IE" kern="1200">
              <a:latin typeface="+mn-lt"/>
              <a:ea typeface="+mn-ea"/>
              <a:cs typeface="+mn-cs"/>
            </a:endParaRPr>
          </a:p>
        </p:txBody>
      </p:sp>
      <p:sp>
        <p:nvSpPr>
          <p:cNvPr id="3" name="Rectangle 1"/>
          <p:cNvSpPr>
            <a:spLocks noGrp="1" noChangeArrowheads="1"/>
          </p:cNvSpPr>
          <p:nvPr>
            <p:ph type="body" idx="4294967295"/>
          </p:nvPr>
        </p:nvSpPr>
        <p:spPr>
          <a:xfrm>
            <a:off x="385763" y="1314450"/>
            <a:ext cx="9431337" cy="4186238"/>
          </a:xfrm>
        </p:spPr>
        <p:txBody>
          <a:bodyPr lIns="91425" tIns="45713" rIns="91425" bIns="45713" anchor="ctr">
            <a:spAutoFit/>
          </a:bodyPr>
          <a:lstStyle/>
          <a:p>
            <a:pPr marL="177771" indent="-177771" defTabSz="1019012">
              <a:spcBef>
                <a:spcPts val="600"/>
              </a:spcBef>
              <a:buFont typeface="Arial" pitchFamily="34" charset="0"/>
              <a:buChar char="•"/>
              <a:defRPr/>
            </a:pPr>
            <a:r>
              <a:rPr lang="en-IE" kern="1200">
                <a:latin typeface="+mn-lt"/>
                <a:ea typeface="+mn-ea"/>
                <a:cs typeface="+mn-cs"/>
              </a:rPr>
              <a:t>Ensure that all data kept is accurate, complete and up-to-date</a:t>
            </a:r>
            <a:endParaRPr lang="en-US" kern="1200">
              <a:latin typeface="+mn-lt"/>
              <a:ea typeface="+mn-ea"/>
              <a:cs typeface="+mn-cs"/>
            </a:endParaRPr>
          </a:p>
          <a:p>
            <a:pPr marL="177771" indent="-177771" defTabSz="1019012">
              <a:spcBef>
                <a:spcPts val="600"/>
              </a:spcBef>
              <a:buFont typeface="Arial" pitchFamily="34" charset="0"/>
              <a:buChar char="•"/>
              <a:defRPr/>
            </a:pPr>
            <a:r>
              <a:rPr lang="en-IE" kern="1200">
                <a:latin typeface="+mn-lt"/>
                <a:ea typeface="+mn-ea"/>
                <a:cs typeface="+mn-cs"/>
              </a:rPr>
              <a:t>Have appropriate procedures in place to check the accuracy of information following its entry.</a:t>
            </a:r>
          </a:p>
          <a:p>
            <a:pPr marL="177771" indent="-177771" defTabSz="1019012">
              <a:spcBef>
                <a:spcPts val="600"/>
              </a:spcBef>
              <a:buFont typeface="Arial" pitchFamily="34" charset="0"/>
              <a:buChar char="•"/>
              <a:defRPr/>
            </a:pPr>
            <a:endParaRPr lang="en-IE" kern="1200">
              <a:latin typeface="+mn-lt"/>
              <a:ea typeface="+mn-ea"/>
              <a:cs typeface="+mn-cs"/>
            </a:endParaRPr>
          </a:p>
          <a:p>
            <a:pPr marL="514350" indent="-514350" defTabSz="1019012">
              <a:spcBef>
                <a:spcPts val="600"/>
              </a:spcBef>
              <a:buFont typeface="+mj-lt"/>
              <a:buAutoNum type="arabicPeriod" startAt="6"/>
              <a:defRPr/>
            </a:pPr>
            <a:r>
              <a:rPr lang="en-IE" sz="2600" b="1" kern="1200">
                <a:latin typeface="+mj-lt"/>
                <a:ea typeface="+mj-ea"/>
                <a:cs typeface="+mj-cs"/>
              </a:rPr>
              <a:t>Ensure that it is adequate, relevant and not excessive</a:t>
            </a:r>
          </a:p>
          <a:p>
            <a:pPr marL="177771" indent="-177771" defTabSz="1019012">
              <a:spcBef>
                <a:spcPts val="600"/>
              </a:spcBef>
              <a:buFont typeface="Arial" pitchFamily="34" charset="0"/>
              <a:buChar char="•"/>
              <a:defRPr/>
            </a:pPr>
            <a:r>
              <a:rPr lang="en-IE" kern="1200">
                <a:latin typeface="+mn-lt"/>
                <a:ea typeface="+mn-ea"/>
                <a:cs typeface="+mn-cs"/>
              </a:rPr>
              <a:t>Ensure that only relevant information is sought and provided.</a:t>
            </a:r>
          </a:p>
          <a:p>
            <a:pPr marL="177771" indent="-177771" defTabSz="1019012">
              <a:spcBef>
                <a:spcPts val="600"/>
              </a:spcBef>
              <a:buFont typeface="Arial" pitchFamily="34" charset="0"/>
              <a:buChar char="•"/>
              <a:defRPr/>
            </a:pPr>
            <a:r>
              <a:rPr lang="en-IE" kern="1200">
                <a:latin typeface="+mn-lt"/>
                <a:ea typeface="+mn-ea"/>
                <a:cs typeface="+mn-cs"/>
              </a:rPr>
              <a:t>Medical information provided will only be used to underwrite the proposers application. </a:t>
            </a:r>
          </a:p>
          <a:p>
            <a:pPr marL="177771" indent="-177771" defTabSz="1019012">
              <a:buFont typeface="Arial" pitchFamily="34" charset="0"/>
              <a:buChar char="•"/>
              <a:defRPr/>
            </a:pPr>
            <a:endParaRPr lang="en-IE" kern="1200">
              <a:latin typeface="+mn-lt"/>
              <a:ea typeface="+mn-ea"/>
              <a:cs typeface="+mn-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9"/>
          <p:cNvSpPr txBox="1">
            <a:spLocks noGrp="1"/>
          </p:cNvSpPr>
          <p:nvPr/>
        </p:nvSpPr>
        <p:spPr bwMode="auto">
          <a:xfrm>
            <a:off x="457200" y="7429500"/>
            <a:ext cx="311150" cy="163513"/>
          </a:xfrm>
          <a:prstGeom prst="rect">
            <a:avLst/>
          </a:prstGeom>
          <a:noFill/>
          <a:ln w="9525">
            <a:noFill/>
            <a:miter lim="800000"/>
            <a:headEnd/>
            <a:tailEnd/>
          </a:ln>
        </p:spPr>
        <p:txBody>
          <a:bodyPr lIns="0" tIns="0" rIns="0" bIns="0"/>
          <a:lstStyle/>
          <a:p>
            <a:pPr defTabSz="1017588">
              <a:lnSpc>
                <a:spcPts val="1200"/>
              </a:lnSpc>
            </a:pPr>
            <a:fld id="{17E9CF43-4AFC-4927-9170-44D2C54C8974}" type="slidenum">
              <a:rPr lang="en-US" sz="1000" b="1">
                <a:solidFill>
                  <a:schemeClr val="tx2"/>
                </a:solidFill>
              </a:rPr>
              <a:pPr defTabSz="1017588">
                <a:lnSpc>
                  <a:spcPts val="1200"/>
                </a:lnSpc>
              </a:pPr>
              <a:t>19</a:t>
            </a:fld>
            <a:endParaRPr lang="en-US" sz="1000" b="1">
              <a:solidFill>
                <a:schemeClr val="tx2"/>
              </a:solidFill>
            </a:endParaRPr>
          </a:p>
        </p:txBody>
      </p:sp>
      <p:sp>
        <p:nvSpPr>
          <p:cNvPr id="98307" name="Rectangle 4"/>
          <p:cNvSpPr>
            <a:spLocks noGrp="1"/>
          </p:cNvSpPr>
          <p:nvPr>
            <p:ph type="title" idx="4294967295"/>
          </p:nvPr>
        </p:nvSpPr>
        <p:spPr>
          <a:xfrm>
            <a:off x="449263" y="422275"/>
            <a:ext cx="9266237" cy="714375"/>
          </a:xfrm>
        </p:spPr>
        <p:txBody>
          <a:bodyPr/>
          <a:lstStyle/>
          <a:p>
            <a:pPr marL="514350" indent="-514350">
              <a:lnSpc>
                <a:spcPct val="100000"/>
              </a:lnSpc>
              <a:buFontTx/>
              <a:buAutoNum type="arabicPeriod" startAt="6"/>
            </a:pPr>
            <a:r>
              <a:rPr lang="en-IE"/>
              <a:t>Retain it for no longer than is necessary for the purpose or purposes </a:t>
            </a:r>
            <a:br>
              <a:rPr lang="en-IE"/>
            </a:br>
            <a:r>
              <a:rPr lang="en-US"/>
              <a:t/>
            </a:r>
            <a:br>
              <a:rPr lang="en-US"/>
            </a:br>
            <a:endParaRPr lang="en-US" sz="2500" b="0"/>
          </a:p>
        </p:txBody>
      </p:sp>
      <p:sp>
        <p:nvSpPr>
          <p:cNvPr id="98308" name="Rectangle 5"/>
          <p:cNvSpPr>
            <a:spLocks noGrp="1"/>
          </p:cNvSpPr>
          <p:nvPr>
            <p:ph type="body" idx="4294967295"/>
          </p:nvPr>
        </p:nvSpPr>
        <p:spPr>
          <a:xfrm>
            <a:off x="385763" y="1528763"/>
            <a:ext cx="9266237" cy="5916612"/>
          </a:xfrm>
        </p:spPr>
        <p:txBody>
          <a:bodyPr/>
          <a:lstStyle/>
          <a:p>
            <a:pPr marL="176213" indent="-176213">
              <a:lnSpc>
                <a:spcPct val="150000"/>
              </a:lnSpc>
              <a:buFont typeface="Arial" charset="0"/>
              <a:buChar char="•"/>
            </a:pPr>
            <a:r>
              <a:rPr lang="en-IE"/>
              <a:t>Insurers will have a written data retention policy.</a:t>
            </a:r>
          </a:p>
          <a:p>
            <a:pPr marL="176213" indent="-176213">
              <a:lnSpc>
                <a:spcPct val="150000"/>
              </a:lnSpc>
              <a:buFont typeface="Arial" charset="0"/>
              <a:buChar char="•"/>
            </a:pPr>
            <a:r>
              <a:rPr lang="en-IE"/>
              <a:t>Policyholder information will be held for 6 years after the ending of the relationship.</a:t>
            </a:r>
          </a:p>
          <a:p>
            <a:pPr marL="176213" indent="-176213">
              <a:lnSpc>
                <a:spcPct val="150000"/>
              </a:lnSpc>
              <a:buFont typeface="Arial" charset="0"/>
              <a:buChar char="•"/>
            </a:pPr>
            <a:r>
              <a:rPr lang="en-IE"/>
              <a:t>Limited policyholder information may be held for longer periods</a:t>
            </a:r>
          </a:p>
          <a:p>
            <a:pPr marL="176213" indent="-176213">
              <a:lnSpc>
                <a:spcPct val="150000"/>
              </a:lnSpc>
              <a:buFont typeface="Arial" charset="0"/>
              <a:buChar char="•"/>
            </a:pPr>
            <a:r>
              <a:rPr lang="en-IE"/>
              <a:t>Non incepted life policies may be for 6 years.</a:t>
            </a:r>
          </a:p>
          <a:p>
            <a:pPr marL="176213" indent="-176213"/>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folHlink"/>
        </a:solidFill>
        <a:effectLst/>
      </p:bgPr>
    </p:bg>
    <p:spTree>
      <p:nvGrpSpPr>
        <p:cNvPr id="1" name=""/>
        <p:cNvGrpSpPr/>
        <p:nvPr/>
      </p:nvGrpSpPr>
      <p:grpSpPr>
        <a:xfrm>
          <a:off x="0" y="0"/>
          <a:ext cx="0" cy="0"/>
          <a:chOff x="0" y="0"/>
          <a:chExt cx="0" cy="0"/>
        </a:xfrm>
      </p:grpSpPr>
      <p:sp>
        <p:nvSpPr>
          <p:cNvPr id="3" name="Slide Number Placeholder 9"/>
          <p:cNvSpPr>
            <a:spLocks noGrp="1"/>
          </p:cNvSpPr>
          <p:nvPr>
            <p:ph type="sldNum" sz="quarter" idx="4"/>
          </p:nvPr>
        </p:nvSpPr>
        <p:spPr/>
        <p:txBody>
          <a:bodyPr/>
          <a:lstStyle/>
          <a:p>
            <a:fld id="{CAB0CC49-43FF-4528-B48C-872CF22C0593}" type="slidenum">
              <a:rPr lang="en-US"/>
              <a:pPr/>
              <a:t>2</a:t>
            </a:fld>
            <a:endParaRPr lang="en-US"/>
          </a:p>
        </p:txBody>
      </p:sp>
      <p:sp>
        <p:nvSpPr>
          <p:cNvPr id="4" name="Footer Placeholder 10"/>
          <p:cNvSpPr>
            <a:spLocks noGrp="1"/>
          </p:cNvSpPr>
          <p:nvPr>
            <p:ph type="ftr" sz="quarter" idx="3"/>
          </p:nvPr>
        </p:nvSpPr>
        <p:spPr/>
        <p:txBody>
          <a:bodyPr/>
          <a:lstStyle/>
          <a:p>
            <a:r>
              <a:rPr lang="en-US"/>
              <a:t>Footer</a:t>
            </a:r>
          </a:p>
        </p:txBody>
      </p:sp>
      <p:sp>
        <p:nvSpPr>
          <p:cNvPr id="56322" name="Rectangle 2"/>
          <p:cNvSpPr>
            <a:spLocks noGrp="1"/>
          </p:cNvSpPr>
          <p:nvPr>
            <p:ph type="ctrTitle"/>
          </p:nvPr>
        </p:nvSpPr>
        <p:spPr>
          <a:xfrm>
            <a:off x="709613" y="503238"/>
            <a:ext cx="9350375" cy="3803650"/>
          </a:xfrm>
        </p:spPr>
        <p:txBody>
          <a:bodyPr/>
          <a:lstStyle/>
          <a:p>
            <a:pPr>
              <a:lnSpc>
                <a:spcPts val="4000"/>
              </a:lnSpc>
            </a:pPr>
            <a:r>
              <a:rPr lang="en-GB" sz="5400"/>
              <a:t>Agenda</a:t>
            </a:r>
            <a:br>
              <a:rPr lang="en-GB" sz="5400"/>
            </a:br>
            <a:r>
              <a:rPr lang="en-GB"/>
              <a:t/>
            </a:r>
            <a:br>
              <a:rPr lang="en-GB"/>
            </a:br>
            <a:r>
              <a:rPr lang="en-GB"/>
              <a:t>- </a:t>
            </a:r>
            <a:r>
              <a:rPr lang="en-GB" sz="4800"/>
              <a:t>Introduction</a:t>
            </a:r>
            <a:r>
              <a:rPr lang="en-GB"/>
              <a:t/>
            </a:r>
            <a:br>
              <a:rPr lang="en-GB"/>
            </a:br>
            <a:r>
              <a:rPr lang="en-GB"/>
              <a:t>Glenn Gillard, Partner</a:t>
            </a:r>
            <a:br>
              <a:rPr lang="en-GB"/>
            </a:br>
            <a:r>
              <a:rPr lang="en-GB"/>
              <a:t/>
            </a:r>
            <a:br>
              <a:rPr lang="en-GB"/>
            </a:br>
            <a:r>
              <a:rPr lang="en-GB"/>
              <a:t>- </a:t>
            </a:r>
            <a:r>
              <a:rPr lang="en-GB" sz="4800"/>
              <a:t>Regulatory Developments</a:t>
            </a:r>
            <a:br>
              <a:rPr lang="en-GB" sz="4800"/>
            </a:br>
            <a:r>
              <a:rPr lang="en-GB"/>
              <a:t>Sinead Ovenden, Director</a:t>
            </a:r>
            <a:br>
              <a:rPr lang="en-GB"/>
            </a:br>
            <a:r>
              <a:rPr lang="en-GB"/>
              <a:t/>
            </a:r>
            <a:br>
              <a:rPr lang="en-GB"/>
            </a:br>
            <a:r>
              <a:rPr lang="en-GB"/>
              <a:t>- </a:t>
            </a:r>
            <a:r>
              <a:rPr lang="en-GB" sz="4800"/>
              <a:t>Data Protection For the Insurance Sector - </a:t>
            </a:r>
            <a:r>
              <a:rPr lang="en-GB" sz="4000"/>
              <a:t>Recent Code of Practice</a:t>
            </a:r>
            <a:r>
              <a:rPr lang="en-GB"/>
              <a:t/>
            </a:r>
            <a:br>
              <a:rPr lang="en-GB"/>
            </a:br>
            <a:r>
              <a:rPr lang="en-GB"/>
              <a:t>Gary Comiskey, Senior Manager</a:t>
            </a:r>
            <a:br>
              <a:rPr lang="en-GB"/>
            </a:br>
            <a:r>
              <a:rPr lang="en-GB"/>
              <a:t/>
            </a:r>
            <a:br>
              <a:rPr lang="en-GB"/>
            </a:br>
            <a:r>
              <a:rPr lang="en-GB" sz="4800"/>
              <a:t>- Q&amp;A &amp; Close</a:t>
            </a:r>
            <a:br>
              <a:rPr lang="en-GB" sz="4800"/>
            </a:br>
            <a:endParaRPr lang="en-US" sz="4800" b="1">
              <a:solidFill>
                <a:schemeClr val="accent2"/>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9"/>
          <p:cNvSpPr txBox="1">
            <a:spLocks noGrp="1"/>
          </p:cNvSpPr>
          <p:nvPr/>
        </p:nvSpPr>
        <p:spPr bwMode="auto">
          <a:xfrm>
            <a:off x="457200" y="7429500"/>
            <a:ext cx="311150" cy="163513"/>
          </a:xfrm>
          <a:prstGeom prst="rect">
            <a:avLst/>
          </a:prstGeom>
          <a:noFill/>
          <a:ln w="9525">
            <a:noFill/>
            <a:miter lim="800000"/>
            <a:headEnd/>
            <a:tailEnd/>
          </a:ln>
        </p:spPr>
        <p:txBody>
          <a:bodyPr lIns="0" tIns="0" rIns="0" bIns="0"/>
          <a:lstStyle/>
          <a:p>
            <a:pPr defTabSz="1017588">
              <a:lnSpc>
                <a:spcPts val="1200"/>
              </a:lnSpc>
            </a:pPr>
            <a:fld id="{19E1CAE3-D495-4918-9E55-1834C2CEE18F}" type="slidenum">
              <a:rPr lang="en-US" sz="1000" b="1">
                <a:solidFill>
                  <a:schemeClr val="tx2"/>
                </a:solidFill>
              </a:rPr>
              <a:pPr defTabSz="1017588">
                <a:lnSpc>
                  <a:spcPts val="1200"/>
                </a:lnSpc>
              </a:pPr>
              <a:t>20</a:t>
            </a:fld>
            <a:endParaRPr lang="en-US" sz="1000" b="1">
              <a:solidFill>
                <a:schemeClr val="tx2"/>
              </a:solidFill>
            </a:endParaRPr>
          </a:p>
        </p:txBody>
      </p:sp>
      <p:sp>
        <p:nvSpPr>
          <p:cNvPr id="99331" name="Rectangle 4"/>
          <p:cNvSpPr>
            <a:spLocks noGrp="1"/>
          </p:cNvSpPr>
          <p:nvPr>
            <p:ph type="title" idx="4294967295"/>
          </p:nvPr>
        </p:nvSpPr>
        <p:spPr>
          <a:xfrm>
            <a:off x="449263" y="422275"/>
            <a:ext cx="9266237" cy="714375"/>
          </a:xfrm>
        </p:spPr>
        <p:txBody>
          <a:bodyPr/>
          <a:lstStyle/>
          <a:p>
            <a:pPr marL="514350" indent="-514350">
              <a:lnSpc>
                <a:spcPct val="100000"/>
              </a:lnSpc>
              <a:buFontTx/>
              <a:buAutoNum type="arabicPeriod" startAt="8"/>
            </a:pPr>
            <a:r>
              <a:rPr lang="en-IE"/>
              <a:t>Give a copy of his/her personal data to that individual, on request</a:t>
            </a:r>
            <a:br>
              <a:rPr lang="en-IE"/>
            </a:br>
            <a:r>
              <a:rPr lang="en-IE"/>
              <a:t/>
            </a:r>
            <a:br>
              <a:rPr lang="en-IE"/>
            </a:br>
            <a:r>
              <a:rPr lang="en-US"/>
              <a:t/>
            </a:r>
            <a:br>
              <a:rPr lang="en-US"/>
            </a:br>
            <a:endParaRPr lang="en-US" sz="2500" b="0"/>
          </a:p>
        </p:txBody>
      </p:sp>
      <p:sp>
        <p:nvSpPr>
          <p:cNvPr id="142341" name="Rectangle 5"/>
          <p:cNvSpPr>
            <a:spLocks noGrp="1"/>
          </p:cNvSpPr>
          <p:nvPr>
            <p:ph type="body" idx="4294967295"/>
          </p:nvPr>
        </p:nvSpPr>
        <p:spPr>
          <a:xfrm>
            <a:off x="385763" y="1314450"/>
            <a:ext cx="9266237" cy="5916613"/>
          </a:xfrm>
        </p:spPr>
        <p:txBody>
          <a:bodyPr/>
          <a:lstStyle/>
          <a:p>
            <a:pPr marL="177771" indent="-177771" defTabSz="1019012">
              <a:spcBef>
                <a:spcPts val="600"/>
              </a:spcBef>
              <a:buFont typeface="Arial" pitchFamily="34" charset="0"/>
              <a:buChar char="•"/>
              <a:defRPr/>
            </a:pPr>
            <a:r>
              <a:rPr lang="en-IE" kern="1200">
                <a:latin typeface="+mn-lt"/>
                <a:ea typeface="+mn-ea"/>
                <a:cs typeface="+mn-cs"/>
              </a:rPr>
              <a:t>Procedures to deal with subject access requests</a:t>
            </a:r>
          </a:p>
          <a:p>
            <a:pPr marL="177771" indent="-177771" defTabSz="1019012">
              <a:spcBef>
                <a:spcPts val="600"/>
              </a:spcBef>
              <a:buFont typeface="Arial" pitchFamily="34" charset="0"/>
              <a:buChar char="•"/>
              <a:defRPr/>
            </a:pPr>
            <a:r>
              <a:rPr lang="en-IE" kern="1200">
                <a:latin typeface="+mn-lt"/>
                <a:ea typeface="+mn-ea"/>
                <a:cs typeface="+mn-cs"/>
              </a:rPr>
              <a:t>Special provision for medical information requests</a:t>
            </a:r>
          </a:p>
          <a:p>
            <a:pPr marL="177771" indent="-177771" defTabSz="1019012">
              <a:spcBef>
                <a:spcPts val="600"/>
              </a:spcBef>
              <a:buFont typeface="Arial" pitchFamily="34" charset="0"/>
              <a:buChar char="•"/>
              <a:defRPr/>
            </a:pPr>
            <a:r>
              <a:rPr lang="en-IE" kern="1200">
                <a:latin typeface="+mn-lt"/>
                <a:ea typeface="+mn-ea"/>
                <a:cs typeface="+mn-cs"/>
              </a:rPr>
              <a:t>Limited circumstances where persons will not be permitted to see information</a:t>
            </a:r>
          </a:p>
          <a:p>
            <a:pPr marL="382527" indent="-382527" defTabSz="1019012">
              <a:defRPr/>
            </a:pPr>
            <a:endParaRPr lang="en-IE" kern="1200">
              <a:latin typeface="+mn-lt"/>
              <a:ea typeface="+mn-ea"/>
              <a:cs typeface="+mn-cs"/>
            </a:endParaRPr>
          </a:p>
          <a:p>
            <a:pPr marL="382527" indent="-382527" defTabSz="1019012">
              <a:defRPr/>
            </a:pPr>
            <a:endParaRPr lang="en-IE" kern="1200">
              <a:latin typeface="+mn-lt"/>
              <a:ea typeface="+mn-ea"/>
              <a:cs typeface="+mn-cs"/>
            </a:endParaRPr>
          </a:p>
          <a:p>
            <a:pPr marL="382527" indent="-382527" defTabSz="1019012">
              <a:defRPr/>
            </a:pPr>
            <a:endParaRPr lang="en-IE" kern="1200">
              <a:latin typeface="+mn-lt"/>
              <a:ea typeface="+mn-ea"/>
              <a:cs typeface="+mn-cs"/>
            </a:endParaRPr>
          </a:p>
          <a:p>
            <a:pPr marL="382527" indent="-382527" defTabSz="1019012">
              <a:defRPr/>
            </a:pPr>
            <a:endParaRPr lang="en-US" kern="1200" cap="all">
              <a:latin typeface="+mn-lt"/>
              <a:ea typeface="+mn-ea"/>
              <a:cs typeface="+mn-cs"/>
            </a:endParaRPr>
          </a:p>
          <a:p>
            <a:pPr marL="382527" indent="-382527" defTabSz="1019012">
              <a:defRPr/>
            </a:pPr>
            <a:endParaRPr lang="en-US" kern="1200">
              <a:latin typeface="+mn-lt"/>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9"/>
          <p:cNvSpPr txBox="1">
            <a:spLocks noGrp="1"/>
          </p:cNvSpPr>
          <p:nvPr/>
        </p:nvSpPr>
        <p:spPr bwMode="auto">
          <a:xfrm>
            <a:off x="457200" y="7429500"/>
            <a:ext cx="311150" cy="163513"/>
          </a:xfrm>
          <a:prstGeom prst="rect">
            <a:avLst/>
          </a:prstGeom>
          <a:noFill/>
          <a:ln w="9525">
            <a:noFill/>
            <a:miter lim="800000"/>
            <a:headEnd/>
            <a:tailEnd/>
          </a:ln>
        </p:spPr>
        <p:txBody>
          <a:bodyPr lIns="0" tIns="0" rIns="0" bIns="0"/>
          <a:lstStyle/>
          <a:p>
            <a:pPr defTabSz="1017588">
              <a:lnSpc>
                <a:spcPts val="1200"/>
              </a:lnSpc>
            </a:pPr>
            <a:fld id="{6A0E5E05-0989-4096-B0EC-5B9F01FF62B7}" type="slidenum">
              <a:rPr lang="en-US" sz="1000" b="1">
                <a:solidFill>
                  <a:schemeClr val="tx2"/>
                </a:solidFill>
              </a:rPr>
              <a:pPr defTabSz="1017588">
                <a:lnSpc>
                  <a:spcPts val="1200"/>
                </a:lnSpc>
              </a:pPr>
              <a:t>21</a:t>
            </a:fld>
            <a:endParaRPr lang="en-US" sz="1000" b="1">
              <a:solidFill>
                <a:schemeClr val="tx2"/>
              </a:solidFill>
            </a:endParaRPr>
          </a:p>
        </p:txBody>
      </p:sp>
      <p:sp>
        <p:nvSpPr>
          <p:cNvPr id="100355" name="Rectangle 4"/>
          <p:cNvSpPr>
            <a:spLocks noGrp="1"/>
          </p:cNvSpPr>
          <p:nvPr>
            <p:ph type="title" idx="4294967295"/>
          </p:nvPr>
        </p:nvSpPr>
        <p:spPr>
          <a:xfrm>
            <a:off x="449263" y="422275"/>
            <a:ext cx="9266237" cy="714375"/>
          </a:xfrm>
        </p:spPr>
        <p:txBody>
          <a:bodyPr/>
          <a:lstStyle/>
          <a:p>
            <a:pPr marL="514350" indent="-514350">
              <a:lnSpc>
                <a:spcPct val="100000"/>
              </a:lnSpc>
              <a:buFontTx/>
              <a:buAutoNum type="arabicPeriod" startAt="9"/>
            </a:pPr>
            <a:r>
              <a:rPr lang="en-IE"/>
              <a:t>Special provisions relating to genetic test results</a:t>
            </a:r>
            <a:r>
              <a:rPr lang="en-US"/>
              <a:t/>
            </a:r>
            <a:br>
              <a:rPr lang="en-US"/>
            </a:br>
            <a:r>
              <a:rPr lang="en-IE"/>
              <a:t/>
            </a:r>
            <a:br>
              <a:rPr lang="en-IE"/>
            </a:br>
            <a:r>
              <a:rPr lang="en-IE"/>
              <a:t/>
            </a:r>
            <a:br>
              <a:rPr lang="en-IE"/>
            </a:br>
            <a:r>
              <a:rPr lang="en-US"/>
              <a:t/>
            </a:r>
            <a:br>
              <a:rPr lang="en-US"/>
            </a:br>
            <a:endParaRPr lang="en-US" sz="2500" b="0"/>
          </a:p>
        </p:txBody>
      </p:sp>
      <p:sp>
        <p:nvSpPr>
          <p:cNvPr id="142341" name="Rectangle 5"/>
          <p:cNvSpPr>
            <a:spLocks noGrp="1"/>
          </p:cNvSpPr>
          <p:nvPr>
            <p:ph type="body" idx="4294967295"/>
          </p:nvPr>
        </p:nvSpPr>
        <p:spPr>
          <a:xfrm>
            <a:off x="385763" y="1314450"/>
            <a:ext cx="9266237" cy="5916613"/>
          </a:xfrm>
        </p:spPr>
        <p:txBody>
          <a:bodyPr/>
          <a:lstStyle/>
          <a:p>
            <a:pPr marL="177771" indent="-177771" defTabSz="1019012">
              <a:spcBef>
                <a:spcPts val="600"/>
              </a:spcBef>
              <a:buFont typeface="Arial" pitchFamily="34" charset="0"/>
              <a:buChar char="•"/>
              <a:defRPr/>
            </a:pPr>
            <a:r>
              <a:rPr lang="en-IE" kern="1200">
                <a:latin typeface="+mn-lt"/>
                <a:ea typeface="+mn-ea"/>
                <a:cs typeface="+mn-cs"/>
              </a:rPr>
              <a:t>The processing of genetic data in relation to insurance is prohibited</a:t>
            </a:r>
          </a:p>
          <a:p>
            <a:pPr marL="177771" indent="-177771" defTabSz="1019012">
              <a:spcBef>
                <a:spcPts val="600"/>
              </a:spcBef>
              <a:buFont typeface="Arial" pitchFamily="34" charset="0"/>
              <a:buChar char="•"/>
              <a:defRPr/>
            </a:pPr>
            <a:r>
              <a:rPr lang="en-IE" kern="1200">
                <a:latin typeface="+mn-lt"/>
                <a:ea typeface="+mn-ea"/>
                <a:cs typeface="+mn-cs"/>
              </a:rPr>
              <a:t>An Insurer will not request an applicant to have a genetic test</a:t>
            </a:r>
          </a:p>
          <a:p>
            <a:pPr marL="177771" indent="-177771" defTabSz="1019012">
              <a:spcBef>
                <a:spcPts val="600"/>
              </a:spcBef>
              <a:buFont typeface="Arial" pitchFamily="34" charset="0"/>
              <a:buChar char="•"/>
              <a:defRPr/>
            </a:pPr>
            <a:r>
              <a:rPr lang="en-US" kern="1200">
                <a:latin typeface="+mn-lt"/>
                <a:ea typeface="+mn-ea"/>
                <a:cs typeface="+mn-cs"/>
              </a:rPr>
              <a:t>Forms which ask health questions directly of the individual must include a form of words bringing to his/her attention the fact that he/she should not disclose a genetic test result</a:t>
            </a:r>
          </a:p>
          <a:p>
            <a:pPr marL="177771" indent="-177771" defTabSz="1019012">
              <a:spcBef>
                <a:spcPts val="600"/>
              </a:spcBef>
              <a:buFont typeface="Arial" pitchFamily="34" charset="0"/>
              <a:buChar char="•"/>
              <a:defRPr/>
            </a:pPr>
            <a:r>
              <a:rPr lang="en-US" kern="1200">
                <a:latin typeface="+mn-lt"/>
                <a:ea typeface="+mn-ea"/>
                <a:cs typeface="+mn-cs"/>
              </a:rPr>
              <a:t>In the event of a genetic test result coming into the possession of an insurer, the genetic test result must be ignored and not taken account of by the insurer</a:t>
            </a:r>
            <a:endParaRPr lang="en-IE" kern="1200">
              <a:latin typeface="+mn-lt"/>
              <a:ea typeface="+mn-ea"/>
              <a:cs typeface="+mn-cs"/>
            </a:endParaRPr>
          </a:p>
          <a:p>
            <a:pPr marL="382527" indent="-382527" defTabSz="1019012">
              <a:defRPr/>
            </a:pPr>
            <a:endParaRPr lang="en-IE" kern="1200">
              <a:latin typeface="+mn-lt"/>
              <a:ea typeface="+mn-ea"/>
              <a:cs typeface="+mn-cs"/>
            </a:endParaRPr>
          </a:p>
          <a:p>
            <a:pPr marL="382527" indent="-382527" defTabSz="1019012">
              <a:defRPr/>
            </a:pPr>
            <a:endParaRPr lang="en-IE" kern="1200">
              <a:latin typeface="+mn-lt"/>
              <a:ea typeface="+mn-ea"/>
              <a:cs typeface="+mn-cs"/>
            </a:endParaRPr>
          </a:p>
          <a:p>
            <a:pPr marL="382527" indent="-382527" defTabSz="1019012">
              <a:defRPr/>
            </a:pPr>
            <a:endParaRPr lang="en-US" kern="1200" cap="all">
              <a:latin typeface="+mn-lt"/>
              <a:ea typeface="+mn-ea"/>
              <a:cs typeface="+mn-cs"/>
            </a:endParaRPr>
          </a:p>
          <a:p>
            <a:pPr marL="382527" indent="-382527" defTabSz="1019012">
              <a:defRPr/>
            </a:pPr>
            <a:endParaRPr lang="en-US" kern="1200">
              <a:latin typeface="+mn-lt"/>
              <a:ea typeface="+mn-ea"/>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9"/>
          <p:cNvSpPr txBox="1">
            <a:spLocks noGrp="1"/>
          </p:cNvSpPr>
          <p:nvPr/>
        </p:nvSpPr>
        <p:spPr bwMode="auto">
          <a:xfrm>
            <a:off x="457200" y="7429500"/>
            <a:ext cx="311150" cy="163513"/>
          </a:xfrm>
          <a:prstGeom prst="rect">
            <a:avLst/>
          </a:prstGeom>
          <a:noFill/>
          <a:ln w="9525">
            <a:noFill/>
            <a:miter lim="800000"/>
            <a:headEnd/>
            <a:tailEnd/>
          </a:ln>
        </p:spPr>
        <p:txBody>
          <a:bodyPr lIns="0" tIns="0" rIns="0" bIns="0"/>
          <a:lstStyle/>
          <a:p>
            <a:pPr defTabSz="1017588">
              <a:lnSpc>
                <a:spcPts val="1200"/>
              </a:lnSpc>
            </a:pPr>
            <a:fld id="{C069590A-9F2A-4E22-A443-658CF310B007}" type="slidenum">
              <a:rPr lang="en-US" sz="1000" b="1">
                <a:solidFill>
                  <a:schemeClr val="tx2"/>
                </a:solidFill>
              </a:rPr>
              <a:pPr defTabSz="1017588">
                <a:lnSpc>
                  <a:spcPts val="1200"/>
                </a:lnSpc>
              </a:pPr>
              <a:t>22</a:t>
            </a:fld>
            <a:endParaRPr lang="en-US" sz="1000" b="1">
              <a:solidFill>
                <a:schemeClr val="tx2"/>
              </a:solidFill>
            </a:endParaRPr>
          </a:p>
        </p:txBody>
      </p:sp>
      <p:pic>
        <p:nvPicPr>
          <p:cNvPr id="102403" name="Picture 7" descr="Cables CO"/>
          <p:cNvPicPr>
            <a:picLocks noChangeAspect="1" noChangeArrowheads="1"/>
          </p:cNvPicPr>
          <p:nvPr/>
        </p:nvPicPr>
        <p:blipFill>
          <a:blip r:embed="rId2"/>
          <a:srcRect l="4926" t="13545" r="17050"/>
          <a:stretch>
            <a:fillRect/>
          </a:stretch>
        </p:blipFill>
        <p:spPr bwMode="auto">
          <a:xfrm>
            <a:off x="3878263" y="431800"/>
            <a:ext cx="4079875" cy="7342188"/>
          </a:xfrm>
          <a:prstGeom prst="rect">
            <a:avLst/>
          </a:prstGeom>
          <a:noFill/>
          <a:ln w="9525">
            <a:noFill/>
            <a:miter lim="800000"/>
            <a:headEnd/>
            <a:tailEnd/>
          </a:ln>
        </p:spPr>
      </p:pic>
      <p:sp>
        <p:nvSpPr>
          <p:cNvPr id="102404" name="Title 10"/>
          <p:cNvSpPr>
            <a:spLocks/>
          </p:cNvSpPr>
          <p:nvPr/>
        </p:nvSpPr>
        <p:spPr bwMode="auto">
          <a:xfrm>
            <a:off x="457200" y="3230563"/>
            <a:ext cx="4514850" cy="1514475"/>
          </a:xfrm>
          <a:prstGeom prst="rect">
            <a:avLst/>
          </a:prstGeom>
          <a:noFill/>
          <a:ln w="9525">
            <a:noFill/>
            <a:miter lim="800000"/>
            <a:headEnd/>
            <a:tailEnd/>
          </a:ln>
        </p:spPr>
        <p:txBody>
          <a:bodyPr lIns="0" tIns="0" rIns="0" bIns="0"/>
          <a:lstStyle/>
          <a:p>
            <a:pPr defTabSz="1017588" eaLnBrk="0" hangingPunct="0">
              <a:lnSpc>
                <a:spcPts val="3400"/>
              </a:lnSpc>
            </a:pPr>
            <a:r>
              <a:rPr lang="en-IE" sz="3000" b="1">
                <a:solidFill>
                  <a:schemeClr val="tx2"/>
                </a:solidFill>
              </a:rPr>
              <a:t>Key Compliance Challenges</a:t>
            </a:r>
            <a:endParaRPr lang="en-US" sz="3000" b="1">
              <a:solidFill>
                <a:schemeClr val="tx2"/>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9"/>
          <p:cNvSpPr txBox="1">
            <a:spLocks noGrp="1"/>
          </p:cNvSpPr>
          <p:nvPr/>
        </p:nvSpPr>
        <p:spPr bwMode="auto">
          <a:xfrm>
            <a:off x="457200" y="7429500"/>
            <a:ext cx="311150" cy="163513"/>
          </a:xfrm>
          <a:prstGeom prst="rect">
            <a:avLst/>
          </a:prstGeom>
          <a:noFill/>
          <a:ln w="9525">
            <a:noFill/>
            <a:miter lim="800000"/>
            <a:headEnd/>
            <a:tailEnd/>
          </a:ln>
        </p:spPr>
        <p:txBody>
          <a:bodyPr lIns="0" tIns="0" rIns="0" bIns="0"/>
          <a:lstStyle/>
          <a:p>
            <a:pPr defTabSz="1017588">
              <a:lnSpc>
                <a:spcPts val="1200"/>
              </a:lnSpc>
            </a:pPr>
            <a:fld id="{1C6239C3-2BA0-4A44-A96F-24683578BDAD}" type="slidenum">
              <a:rPr lang="en-US" sz="1000" b="1">
                <a:solidFill>
                  <a:schemeClr val="tx2"/>
                </a:solidFill>
              </a:rPr>
              <a:pPr defTabSz="1017588">
                <a:lnSpc>
                  <a:spcPts val="1200"/>
                </a:lnSpc>
              </a:pPr>
              <a:t>23</a:t>
            </a:fld>
            <a:endParaRPr lang="en-US" sz="1000" b="1">
              <a:solidFill>
                <a:schemeClr val="tx2"/>
              </a:solidFill>
            </a:endParaRPr>
          </a:p>
        </p:txBody>
      </p:sp>
      <p:sp>
        <p:nvSpPr>
          <p:cNvPr id="103427" name="Rectangle 4"/>
          <p:cNvSpPr>
            <a:spLocks noGrp="1"/>
          </p:cNvSpPr>
          <p:nvPr>
            <p:ph type="title" idx="4294967295"/>
          </p:nvPr>
        </p:nvSpPr>
        <p:spPr>
          <a:xfrm>
            <a:off x="449263" y="422275"/>
            <a:ext cx="9266237" cy="714375"/>
          </a:xfrm>
        </p:spPr>
        <p:txBody>
          <a:bodyPr/>
          <a:lstStyle/>
          <a:p>
            <a:pPr>
              <a:lnSpc>
                <a:spcPct val="100000"/>
              </a:lnSpc>
            </a:pPr>
            <a:r>
              <a:rPr lang="en-IE"/>
              <a:t>Key Challenges</a:t>
            </a:r>
            <a:r>
              <a:rPr lang="en-US"/>
              <a:t/>
            </a:r>
            <a:br>
              <a:rPr lang="en-US"/>
            </a:br>
            <a:r>
              <a:rPr lang="en-IE"/>
              <a:t/>
            </a:r>
            <a:br>
              <a:rPr lang="en-IE"/>
            </a:br>
            <a:r>
              <a:rPr lang="en-IE"/>
              <a:t/>
            </a:r>
            <a:br>
              <a:rPr lang="en-IE"/>
            </a:br>
            <a:r>
              <a:rPr lang="en-US"/>
              <a:t/>
            </a:r>
            <a:br>
              <a:rPr lang="en-US"/>
            </a:br>
            <a:endParaRPr lang="en-US" sz="2500" b="0"/>
          </a:p>
        </p:txBody>
      </p:sp>
      <p:sp>
        <p:nvSpPr>
          <p:cNvPr id="6" name="Rectangle 5"/>
          <p:cNvSpPr txBox="1">
            <a:spLocks noChangeArrowheads="1"/>
          </p:cNvSpPr>
          <p:nvPr/>
        </p:nvSpPr>
        <p:spPr bwMode="auto">
          <a:xfrm>
            <a:off x="457200" y="1243013"/>
            <a:ext cx="9074150" cy="5364162"/>
          </a:xfrm>
          <a:prstGeom prst="rect">
            <a:avLst/>
          </a:prstGeom>
          <a:noFill/>
          <a:ln w="9525">
            <a:noFill/>
            <a:miter lim="800000"/>
            <a:headEnd/>
            <a:tailEnd/>
          </a:ln>
        </p:spPr>
        <p:txBody>
          <a:bodyPr lIns="0" tIns="0" rIns="0" bIns="0"/>
          <a:lstStyle/>
          <a:p>
            <a:pPr marL="177771" indent="-177771" defTabSz="1019012">
              <a:spcAft>
                <a:spcPts val="300"/>
              </a:spcAft>
              <a:buFont typeface="Arial" pitchFamily="34" charset="0"/>
              <a:buChar char="•"/>
              <a:defRPr/>
            </a:pPr>
            <a:r>
              <a:rPr lang="en-IE" sz="2500" dirty="0">
                <a:solidFill>
                  <a:schemeClr val="tx2"/>
                </a:solidFill>
                <a:latin typeface="+mn-lt"/>
                <a:cs typeface="+mn-cs"/>
              </a:rPr>
              <a:t>Securing “buy-in” from senior management </a:t>
            </a:r>
          </a:p>
          <a:p>
            <a:pPr marL="177771" indent="-177771" defTabSz="1019012">
              <a:spcAft>
                <a:spcPts val="300"/>
              </a:spcAft>
              <a:buFont typeface="Arial" pitchFamily="34" charset="0"/>
              <a:buChar char="•"/>
              <a:defRPr/>
            </a:pPr>
            <a:r>
              <a:rPr lang="en-IE" sz="2500" dirty="0">
                <a:solidFill>
                  <a:schemeClr val="tx2"/>
                </a:solidFill>
                <a:latin typeface="+mn-lt"/>
                <a:cs typeface="+mn-cs"/>
              </a:rPr>
              <a:t>The need to understand the data held within the organisation</a:t>
            </a:r>
            <a:endParaRPr lang="en-US" sz="2500" dirty="0">
              <a:solidFill>
                <a:schemeClr val="tx2"/>
              </a:solidFill>
              <a:latin typeface="+mn-lt"/>
              <a:cs typeface="+mn-cs"/>
            </a:endParaRPr>
          </a:p>
          <a:p>
            <a:pPr marL="177771" indent="-177771" defTabSz="1019012">
              <a:spcAft>
                <a:spcPts val="300"/>
              </a:spcAft>
              <a:buFont typeface="Arial" pitchFamily="34" charset="0"/>
              <a:buChar char="•"/>
              <a:defRPr/>
            </a:pPr>
            <a:r>
              <a:rPr lang="en-IE" sz="2500" dirty="0">
                <a:solidFill>
                  <a:schemeClr val="tx2"/>
                </a:solidFill>
                <a:latin typeface="+mn-lt"/>
                <a:cs typeface="+mn-cs"/>
              </a:rPr>
              <a:t>Training and awareness for staff</a:t>
            </a:r>
          </a:p>
          <a:p>
            <a:pPr marL="177771" indent="-177771" defTabSz="1019012">
              <a:spcAft>
                <a:spcPts val="300"/>
              </a:spcAft>
              <a:buFont typeface="Arial" pitchFamily="34" charset="0"/>
              <a:buChar char="•"/>
              <a:defRPr/>
            </a:pPr>
            <a:r>
              <a:rPr lang="en-IE" sz="2500" dirty="0">
                <a:solidFill>
                  <a:schemeClr val="tx2"/>
                </a:solidFill>
                <a:latin typeface="+mn-lt"/>
                <a:cs typeface="+mn-cs"/>
              </a:rPr>
              <a:t>Using the right technology solutions</a:t>
            </a:r>
          </a:p>
          <a:p>
            <a:pPr marL="177771" indent="-177771" defTabSz="1019012">
              <a:spcAft>
                <a:spcPts val="300"/>
              </a:spcAft>
              <a:buFont typeface="Arial" pitchFamily="34" charset="0"/>
              <a:buChar char="•"/>
              <a:defRPr/>
            </a:pPr>
            <a:r>
              <a:rPr lang="en-IE" sz="2500" dirty="0">
                <a:solidFill>
                  <a:schemeClr val="tx2"/>
                </a:solidFill>
                <a:latin typeface="+mn-lt"/>
                <a:cs typeface="+mn-cs"/>
              </a:rPr>
              <a:t>Embedding Data Protection into the organisation</a:t>
            </a:r>
          </a:p>
          <a:p>
            <a:pPr marL="177771" indent="-177771">
              <a:buFont typeface="Arial" pitchFamily="34" charset="0"/>
              <a:buChar char="•"/>
              <a:defRPr/>
            </a:pPr>
            <a:endParaRPr lang="en-IE" dirty="0">
              <a:solidFill>
                <a:schemeClr val="tx2"/>
              </a:solidFill>
              <a:latin typeface="Arial" pitchFamily="34" charset="0"/>
              <a:ea typeface="+mj-ea"/>
              <a:cs typeface="+mj-cs"/>
            </a:endParaRPr>
          </a:p>
          <a:p>
            <a:pPr marL="382527" indent="-382527" defTabSz="1019012" eaLnBrk="0" hangingPunct="0">
              <a:spcAft>
                <a:spcPts val="300"/>
              </a:spcAft>
              <a:defRPr/>
            </a:pPr>
            <a:endParaRPr lang="en-US" sz="1600" kern="0" dirty="0">
              <a:solidFill>
                <a:schemeClr val="tx2"/>
              </a:solidFill>
              <a:latin typeface="+mn-lt"/>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9"/>
          <p:cNvSpPr txBox="1">
            <a:spLocks noGrp="1"/>
          </p:cNvSpPr>
          <p:nvPr/>
        </p:nvSpPr>
        <p:spPr bwMode="auto">
          <a:xfrm>
            <a:off x="457200" y="7429500"/>
            <a:ext cx="311150" cy="163513"/>
          </a:xfrm>
          <a:prstGeom prst="rect">
            <a:avLst/>
          </a:prstGeom>
          <a:noFill/>
          <a:ln w="9525">
            <a:noFill/>
            <a:miter lim="800000"/>
            <a:headEnd/>
            <a:tailEnd/>
          </a:ln>
        </p:spPr>
        <p:txBody>
          <a:bodyPr lIns="0" tIns="0" rIns="0" bIns="0"/>
          <a:lstStyle/>
          <a:p>
            <a:pPr defTabSz="1017588">
              <a:lnSpc>
                <a:spcPts val="1200"/>
              </a:lnSpc>
            </a:pPr>
            <a:fld id="{F19B4E36-1D94-473C-9025-3218E752FF44}" type="slidenum">
              <a:rPr lang="en-US" sz="1000" b="1">
                <a:solidFill>
                  <a:schemeClr val="tx2"/>
                </a:solidFill>
              </a:rPr>
              <a:pPr defTabSz="1017588">
                <a:lnSpc>
                  <a:spcPts val="1200"/>
                </a:lnSpc>
              </a:pPr>
              <a:t>24</a:t>
            </a:fld>
            <a:endParaRPr lang="en-US" sz="1000" b="1">
              <a:solidFill>
                <a:schemeClr val="tx2"/>
              </a:solidFill>
            </a:endParaRPr>
          </a:p>
        </p:txBody>
      </p:sp>
      <p:sp>
        <p:nvSpPr>
          <p:cNvPr id="104451" name="Rectangle 4"/>
          <p:cNvSpPr>
            <a:spLocks noGrp="1"/>
          </p:cNvSpPr>
          <p:nvPr>
            <p:ph type="title" idx="4294967295"/>
          </p:nvPr>
        </p:nvSpPr>
        <p:spPr>
          <a:xfrm>
            <a:off x="449263" y="422275"/>
            <a:ext cx="9266237" cy="714375"/>
          </a:xfrm>
        </p:spPr>
        <p:txBody>
          <a:bodyPr/>
          <a:lstStyle/>
          <a:p>
            <a:pPr>
              <a:lnSpc>
                <a:spcPct val="100000"/>
              </a:lnSpc>
            </a:pPr>
            <a:r>
              <a:rPr lang="en-IE"/>
              <a:t>Recent Deloitte Survey</a:t>
            </a:r>
            <a:r>
              <a:rPr lang="en-US"/>
              <a:t/>
            </a:r>
            <a:br>
              <a:rPr lang="en-US"/>
            </a:br>
            <a:r>
              <a:rPr lang="en-IE"/>
              <a:t/>
            </a:r>
            <a:br>
              <a:rPr lang="en-IE"/>
            </a:br>
            <a:r>
              <a:rPr lang="en-IE"/>
              <a:t/>
            </a:r>
            <a:br>
              <a:rPr lang="en-IE"/>
            </a:br>
            <a:r>
              <a:rPr lang="en-US"/>
              <a:t/>
            </a:r>
            <a:br>
              <a:rPr lang="en-US"/>
            </a:br>
            <a:endParaRPr lang="en-US" sz="2500" b="0"/>
          </a:p>
        </p:txBody>
      </p:sp>
      <p:sp>
        <p:nvSpPr>
          <p:cNvPr id="6" name="Rectangle 5"/>
          <p:cNvSpPr txBox="1">
            <a:spLocks noChangeArrowheads="1"/>
          </p:cNvSpPr>
          <p:nvPr/>
        </p:nvSpPr>
        <p:spPr bwMode="auto">
          <a:xfrm>
            <a:off x="457200" y="1243013"/>
            <a:ext cx="4121150" cy="5364162"/>
          </a:xfrm>
          <a:prstGeom prst="rect">
            <a:avLst/>
          </a:prstGeom>
          <a:noFill/>
          <a:ln w="9525">
            <a:noFill/>
            <a:miter lim="800000"/>
            <a:headEnd/>
            <a:tailEnd/>
          </a:ln>
        </p:spPr>
        <p:txBody>
          <a:bodyPr lIns="0" tIns="0" rIns="0" bIns="0"/>
          <a:lstStyle/>
          <a:p>
            <a:pPr marL="177771" indent="-177771" defTabSz="1019012">
              <a:spcAft>
                <a:spcPts val="300"/>
              </a:spcAft>
              <a:buFont typeface="Arial" pitchFamily="34" charset="0"/>
              <a:buChar char="•"/>
              <a:defRPr/>
            </a:pPr>
            <a:r>
              <a:rPr lang="en-US" dirty="0">
                <a:solidFill>
                  <a:schemeClr val="tx2"/>
                </a:solidFill>
                <a:latin typeface="+mn-lt"/>
                <a:cs typeface="+mn-cs"/>
              </a:rPr>
              <a:t>66.4% of respondents experienced between 6 and 20 incidents and 12.3% indicated more than 20 events.</a:t>
            </a:r>
          </a:p>
          <a:p>
            <a:pPr marL="177771" indent="-177771">
              <a:buFont typeface="Arial" pitchFamily="34" charset="0"/>
              <a:buChar char="•"/>
              <a:defRPr/>
            </a:pPr>
            <a:r>
              <a:rPr lang="en-IE" dirty="0">
                <a:solidFill>
                  <a:schemeClr val="tx2"/>
                </a:solidFill>
                <a:latin typeface="+mn-lt"/>
                <a:cs typeface="+mn-cs"/>
              </a:rPr>
              <a:t>Respondents indicated they were spending most of their time on the following activities;</a:t>
            </a:r>
          </a:p>
          <a:p>
            <a:pPr marL="398399" lvl="2" indent="-195232" defTabSz="1019012">
              <a:spcAft>
                <a:spcPts val="300"/>
              </a:spcAft>
              <a:buFont typeface="Arial" pitchFamily="34" charset="0"/>
              <a:buChar char="‒"/>
              <a:defRPr/>
            </a:pPr>
            <a:r>
              <a:rPr lang="en-IE" dirty="0">
                <a:solidFill>
                  <a:schemeClr val="tx2"/>
                </a:solidFill>
                <a:latin typeface="Arial" pitchFamily="34" charset="0"/>
                <a:ea typeface="+mj-ea"/>
                <a:cs typeface="+mj-cs"/>
              </a:rPr>
              <a:t>Detect, verify, investigate facts and categorize incidents (22.74%)</a:t>
            </a:r>
          </a:p>
          <a:p>
            <a:pPr marL="398399" lvl="2" indent="-195232" defTabSz="1019012">
              <a:spcAft>
                <a:spcPts val="300"/>
              </a:spcAft>
              <a:buFont typeface="Arial" pitchFamily="34" charset="0"/>
              <a:buChar char="‒"/>
              <a:defRPr/>
            </a:pPr>
            <a:r>
              <a:rPr lang="en-IE" dirty="0">
                <a:solidFill>
                  <a:schemeClr val="tx2"/>
                </a:solidFill>
                <a:latin typeface="Arial" pitchFamily="34" charset="0"/>
                <a:ea typeface="+mj-ea"/>
                <a:cs typeface="+mj-cs"/>
              </a:rPr>
              <a:t>Notify parties/communicating with consumers, employees, stakeholders and other (18.11%)</a:t>
            </a:r>
          </a:p>
          <a:p>
            <a:pPr marL="398399" lvl="2" indent="-195232" defTabSz="1019012">
              <a:spcAft>
                <a:spcPts val="300"/>
              </a:spcAft>
              <a:buFont typeface="Arial" pitchFamily="34" charset="0"/>
              <a:buChar char="‒"/>
              <a:defRPr/>
            </a:pPr>
            <a:r>
              <a:rPr lang="en-IE" dirty="0">
                <a:solidFill>
                  <a:schemeClr val="tx2"/>
                </a:solidFill>
                <a:latin typeface="Arial" pitchFamily="34" charset="0"/>
                <a:ea typeface="+mj-ea"/>
                <a:cs typeface="+mj-cs"/>
              </a:rPr>
              <a:t>Remediation activities (14.64%)</a:t>
            </a:r>
          </a:p>
          <a:p>
            <a:pPr marL="382527" indent="-382527" defTabSz="1019012" eaLnBrk="0" hangingPunct="0">
              <a:spcAft>
                <a:spcPts val="300"/>
              </a:spcAft>
              <a:defRPr/>
            </a:pPr>
            <a:endParaRPr lang="en-US" sz="1600" kern="0" dirty="0">
              <a:solidFill>
                <a:schemeClr val="tx2"/>
              </a:solidFill>
              <a:latin typeface="+mn-lt"/>
              <a:cs typeface="+mn-cs"/>
            </a:endParaRPr>
          </a:p>
        </p:txBody>
      </p:sp>
      <p:pic>
        <p:nvPicPr>
          <p:cNvPr id="104453" name="Picture 8"/>
          <p:cNvPicPr>
            <a:picLocks noChangeAspect="1" noChangeArrowheads="1"/>
          </p:cNvPicPr>
          <p:nvPr/>
        </p:nvPicPr>
        <p:blipFill>
          <a:blip r:embed="rId2"/>
          <a:srcRect/>
          <a:stretch>
            <a:fillRect/>
          </a:stretch>
        </p:blipFill>
        <p:spPr bwMode="auto">
          <a:xfrm>
            <a:off x="5459413" y="868363"/>
            <a:ext cx="4286250" cy="3027362"/>
          </a:xfrm>
          <a:prstGeom prst="rect">
            <a:avLst/>
          </a:prstGeom>
          <a:noFill/>
          <a:ln w="9525">
            <a:noFill/>
            <a:miter lim="800000"/>
            <a:headEnd/>
            <a:tailEnd/>
          </a:ln>
        </p:spPr>
      </p:pic>
      <p:pic>
        <p:nvPicPr>
          <p:cNvPr id="104454" name="Picture 7"/>
          <p:cNvPicPr>
            <a:picLocks noGrp="1" noChangeAspect="1" noChangeArrowheads="1"/>
          </p:cNvPicPr>
          <p:nvPr>
            <p:ph sz="half" idx="4294967295"/>
          </p:nvPr>
        </p:nvPicPr>
        <p:blipFill>
          <a:blip r:embed="rId3"/>
          <a:srcRect/>
          <a:stretch>
            <a:fillRect/>
          </a:stretch>
        </p:blipFill>
        <p:spPr>
          <a:xfrm>
            <a:off x="5602288" y="3959225"/>
            <a:ext cx="4071937" cy="3325813"/>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9"/>
          <p:cNvSpPr txBox="1">
            <a:spLocks noGrp="1"/>
          </p:cNvSpPr>
          <p:nvPr/>
        </p:nvSpPr>
        <p:spPr bwMode="auto">
          <a:xfrm>
            <a:off x="457200" y="7429500"/>
            <a:ext cx="311150" cy="163513"/>
          </a:xfrm>
          <a:prstGeom prst="rect">
            <a:avLst/>
          </a:prstGeom>
          <a:noFill/>
          <a:ln w="9525">
            <a:noFill/>
            <a:miter lim="800000"/>
            <a:headEnd/>
            <a:tailEnd/>
          </a:ln>
        </p:spPr>
        <p:txBody>
          <a:bodyPr lIns="0" tIns="0" rIns="0" bIns="0"/>
          <a:lstStyle/>
          <a:p>
            <a:pPr defTabSz="1017588">
              <a:lnSpc>
                <a:spcPts val="1200"/>
              </a:lnSpc>
            </a:pPr>
            <a:fld id="{6C6C9C93-5DF6-45A1-B155-B203539D3F79}" type="slidenum">
              <a:rPr lang="en-US" sz="1000" b="1">
                <a:solidFill>
                  <a:schemeClr val="tx2"/>
                </a:solidFill>
              </a:rPr>
              <a:pPr defTabSz="1017588">
                <a:lnSpc>
                  <a:spcPts val="1200"/>
                </a:lnSpc>
              </a:pPr>
              <a:t>25</a:t>
            </a:fld>
            <a:endParaRPr lang="en-US" sz="1000" b="1">
              <a:solidFill>
                <a:schemeClr val="tx2"/>
              </a:solidFill>
            </a:endParaRPr>
          </a:p>
        </p:txBody>
      </p:sp>
      <p:pic>
        <p:nvPicPr>
          <p:cNvPr id="105475" name="Picture 7" descr="Cables CO"/>
          <p:cNvPicPr>
            <a:picLocks noChangeAspect="1" noChangeArrowheads="1"/>
          </p:cNvPicPr>
          <p:nvPr/>
        </p:nvPicPr>
        <p:blipFill>
          <a:blip r:embed="rId2"/>
          <a:srcRect l="4926" t="13545" r="17050"/>
          <a:stretch>
            <a:fillRect/>
          </a:stretch>
        </p:blipFill>
        <p:spPr bwMode="auto">
          <a:xfrm>
            <a:off x="3878263" y="431800"/>
            <a:ext cx="4079875" cy="7342188"/>
          </a:xfrm>
          <a:prstGeom prst="rect">
            <a:avLst/>
          </a:prstGeom>
          <a:noFill/>
          <a:ln w="9525">
            <a:noFill/>
            <a:miter lim="800000"/>
            <a:headEnd/>
            <a:tailEnd/>
          </a:ln>
        </p:spPr>
      </p:pic>
      <p:sp>
        <p:nvSpPr>
          <p:cNvPr id="105476" name="Title 10"/>
          <p:cNvSpPr>
            <a:spLocks/>
          </p:cNvSpPr>
          <p:nvPr/>
        </p:nvSpPr>
        <p:spPr bwMode="auto">
          <a:xfrm>
            <a:off x="457200" y="3230563"/>
            <a:ext cx="4514850" cy="1514475"/>
          </a:xfrm>
          <a:prstGeom prst="rect">
            <a:avLst/>
          </a:prstGeom>
          <a:noFill/>
          <a:ln w="9525">
            <a:noFill/>
            <a:miter lim="800000"/>
            <a:headEnd/>
            <a:tailEnd/>
          </a:ln>
        </p:spPr>
        <p:txBody>
          <a:bodyPr lIns="0" tIns="0" rIns="0" bIns="0"/>
          <a:lstStyle/>
          <a:p>
            <a:pPr defTabSz="1017588" eaLnBrk="0" hangingPunct="0">
              <a:lnSpc>
                <a:spcPts val="3400"/>
              </a:lnSpc>
            </a:pPr>
            <a:r>
              <a:rPr lang="en-IE" sz="3000" b="1">
                <a:solidFill>
                  <a:schemeClr val="tx2"/>
                </a:solidFill>
              </a:rPr>
              <a:t>Compliance Tips</a:t>
            </a:r>
            <a:endParaRPr lang="en-US" sz="3000" b="1">
              <a:solidFill>
                <a:schemeClr val="tx2"/>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4"/>
          <p:cNvSpPr txBox="1">
            <a:spLocks noGrp="1"/>
          </p:cNvSpPr>
          <p:nvPr/>
        </p:nvSpPr>
        <p:spPr bwMode="auto">
          <a:xfrm>
            <a:off x="849313" y="7429500"/>
            <a:ext cx="4749800" cy="163513"/>
          </a:xfrm>
          <a:prstGeom prst="rect">
            <a:avLst/>
          </a:prstGeom>
          <a:noFill/>
          <a:ln w="9525">
            <a:noFill/>
            <a:miter lim="800000"/>
            <a:headEnd/>
            <a:tailEnd/>
          </a:ln>
        </p:spPr>
        <p:txBody>
          <a:bodyPr lIns="0" tIns="0" rIns="0" bIns="0"/>
          <a:lstStyle/>
          <a:p>
            <a:pPr>
              <a:lnSpc>
                <a:spcPts val="1200"/>
              </a:lnSpc>
            </a:pPr>
            <a:fld id="{9474D5D3-18F5-4E90-BCBE-088296CE9359}" type="slidenum">
              <a:rPr lang="en-GB" altLang="en-GB" sz="1000">
                <a:solidFill>
                  <a:schemeClr val="tx2"/>
                </a:solidFill>
              </a:rPr>
              <a:pPr>
                <a:lnSpc>
                  <a:spcPts val="1200"/>
                </a:lnSpc>
              </a:pPr>
              <a:t>26</a:t>
            </a:fld>
            <a:endParaRPr lang="en-GB" altLang="en-GB" sz="1000">
              <a:solidFill>
                <a:schemeClr val="tx2"/>
              </a:solidFill>
            </a:endParaRPr>
          </a:p>
        </p:txBody>
      </p:sp>
      <p:sp>
        <p:nvSpPr>
          <p:cNvPr id="106499" name="Line 3"/>
          <p:cNvSpPr>
            <a:spLocks noChangeShapeType="1"/>
          </p:cNvSpPr>
          <p:nvPr/>
        </p:nvSpPr>
        <p:spPr bwMode="auto">
          <a:xfrm>
            <a:off x="334963" y="1295400"/>
            <a:ext cx="9305925" cy="0"/>
          </a:xfrm>
          <a:prstGeom prst="line">
            <a:avLst/>
          </a:prstGeom>
          <a:noFill/>
          <a:ln w="6350">
            <a:noFill/>
            <a:round/>
            <a:headEnd/>
            <a:tailEnd/>
          </a:ln>
        </p:spPr>
        <p:txBody>
          <a:bodyPr wrap="none" lIns="101885" tIns="50941" rIns="101885" bIns="50941" anchor="ctr"/>
          <a:lstStyle/>
          <a:p>
            <a:endParaRPr lang="en-US"/>
          </a:p>
        </p:txBody>
      </p:sp>
      <p:sp>
        <p:nvSpPr>
          <p:cNvPr id="6" name="Rectangle 5"/>
          <p:cNvSpPr txBox="1">
            <a:spLocks noChangeArrowheads="1"/>
          </p:cNvSpPr>
          <p:nvPr/>
        </p:nvSpPr>
        <p:spPr bwMode="auto">
          <a:xfrm>
            <a:off x="385763" y="1028700"/>
            <a:ext cx="9145587" cy="6145213"/>
          </a:xfrm>
          <a:prstGeom prst="rect">
            <a:avLst/>
          </a:prstGeom>
          <a:noFill/>
          <a:ln w="9525">
            <a:noFill/>
            <a:miter lim="800000"/>
            <a:headEnd/>
            <a:tailEnd/>
          </a:ln>
        </p:spPr>
        <p:txBody>
          <a:bodyPr lIns="0" tIns="0" rIns="0" bIns="0"/>
          <a:lstStyle/>
          <a:p>
            <a:pPr marL="457200" indent="-457200" defTabSz="1017588">
              <a:lnSpc>
                <a:spcPct val="150000"/>
              </a:lnSpc>
              <a:spcAft>
                <a:spcPts val="300"/>
              </a:spcAft>
              <a:buFont typeface="+mj-lt"/>
              <a:buAutoNum type="arabicPeriod"/>
              <a:defRPr/>
            </a:pPr>
            <a:r>
              <a:rPr lang="en-IE" sz="2500" dirty="0">
                <a:solidFill>
                  <a:schemeClr val="tx2"/>
                </a:solidFill>
                <a:latin typeface="+mn-lt"/>
                <a:cs typeface="+mn-cs"/>
              </a:rPr>
              <a:t>Develop a Strategy</a:t>
            </a:r>
          </a:p>
          <a:p>
            <a:pPr marL="457200" indent="-457200" defTabSz="1017588">
              <a:lnSpc>
                <a:spcPct val="150000"/>
              </a:lnSpc>
              <a:spcAft>
                <a:spcPts val="300"/>
              </a:spcAft>
              <a:buFont typeface="+mj-lt"/>
              <a:buAutoNum type="arabicPeriod"/>
              <a:defRPr/>
            </a:pPr>
            <a:r>
              <a:rPr lang="en-IE" sz="2500" dirty="0">
                <a:solidFill>
                  <a:schemeClr val="tx2"/>
                </a:solidFill>
                <a:latin typeface="+mn-lt"/>
                <a:cs typeface="+mn-cs"/>
              </a:rPr>
              <a:t>Understand where your data is</a:t>
            </a:r>
          </a:p>
          <a:p>
            <a:pPr marL="457200" indent="-457200" defTabSz="1017588">
              <a:lnSpc>
                <a:spcPct val="150000"/>
              </a:lnSpc>
              <a:spcAft>
                <a:spcPts val="300"/>
              </a:spcAft>
              <a:buFont typeface="+mj-lt"/>
              <a:buAutoNum type="arabicPeriod"/>
              <a:defRPr/>
            </a:pPr>
            <a:r>
              <a:rPr lang="en-IE" sz="2500" dirty="0">
                <a:solidFill>
                  <a:schemeClr val="tx2"/>
                </a:solidFill>
                <a:latin typeface="+mn-lt"/>
                <a:cs typeface="+mn-cs"/>
              </a:rPr>
              <a:t>Understand the Requirements</a:t>
            </a:r>
            <a:endParaRPr lang="en-US" sz="2500" dirty="0">
              <a:solidFill>
                <a:schemeClr val="tx2"/>
              </a:solidFill>
              <a:latin typeface="+mn-lt"/>
              <a:cs typeface="+mn-cs"/>
            </a:endParaRPr>
          </a:p>
          <a:p>
            <a:pPr marL="457200" indent="-457200" defTabSz="1017588">
              <a:lnSpc>
                <a:spcPct val="150000"/>
              </a:lnSpc>
              <a:spcAft>
                <a:spcPts val="300"/>
              </a:spcAft>
              <a:buFont typeface="+mj-lt"/>
              <a:buAutoNum type="arabicPeriod"/>
              <a:defRPr/>
            </a:pPr>
            <a:r>
              <a:rPr lang="en-IE" sz="2500" dirty="0">
                <a:solidFill>
                  <a:schemeClr val="tx2"/>
                </a:solidFill>
                <a:latin typeface="+mn-lt"/>
                <a:cs typeface="+mn-cs"/>
              </a:rPr>
              <a:t>Conduct a Risk analysis</a:t>
            </a:r>
            <a:endParaRPr lang="en-US" sz="2500" dirty="0">
              <a:solidFill>
                <a:schemeClr val="tx2"/>
              </a:solidFill>
              <a:latin typeface="+mn-lt"/>
              <a:cs typeface="+mn-cs"/>
            </a:endParaRPr>
          </a:p>
          <a:p>
            <a:pPr marL="457200" indent="-457200" defTabSz="1017588">
              <a:lnSpc>
                <a:spcPct val="150000"/>
              </a:lnSpc>
              <a:spcAft>
                <a:spcPts val="300"/>
              </a:spcAft>
              <a:buFont typeface="+mj-lt"/>
              <a:buAutoNum type="arabicPeriod"/>
              <a:defRPr/>
            </a:pPr>
            <a:r>
              <a:rPr lang="en-IE" sz="2500" dirty="0">
                <a:solidFill>
                  <a:schemeClr val="tx2"/>
                </a:solidFill>
                <a:latin typeface="+mn-lt"/>
                <a:cs typeface="+mn-cs"/>
              </a:rPr>
              <a:t>Develop a Data Protection Policy</a:t>
            </a:r>
          </a:p>
          <a:p>
            <a:pPr marL="457200" indent="-457200" defTabSz="1017588">
              <a:lnSpc>
                <a:spcPct val="150000"/>
              </a:lnSpc>
              <a:spcAft>
                <a:spcPts val="300"/>
              </a:spcAft>
              <a:buFont typeface="+mj-lt"/>
              <a:buAutoNum type="arabicPeriod"/>
              <a:defRPr/>
            </a:pPr>
            <a:r>
              <a:rPr lang="en-IE" sz="2500" dirty="0">
                <a:solidFill>
                  <a:schemeClr val="tx2"/>
                </a:solidFill>
                <a:latin typeface="+mn-lt"/>
                <a:cs typeface="+mn-cs"/>
              </a:rPr>
              <a:t>Implement Data Protection Procedures</a:t>
            </a:r>
          </a:p>
          <a:p>
            <a:pPr marL="457200" indent="-457200" defTabSz="1017588">
              <a:lnSpc>
                <a:spcPct val="150000"/>
              </a:lnSpc>
              <a:spcAft>
                <a:spcPts val="300"/>
              </a:spcAft>
              <a:buFont typeface="+mj-lt"/>
              <a:buAutoNum type="arabicPeriod"/>
              <a:defRPr/>
            </a:pPr>
            <a:r>
              <a:rPr lang="en-IE" sz="2500" dirty="0">
                <a:solidFill>
                  <a:schemeClr val="tx2"/>
                </a:solidFill>
                <a:latin typeface="+mn-lt"/>
                <a:cs typeface="+mn-cs"/>
              </a:rPr>
              <a:t>Identify Data Management Controls</a:t>
            </a:r>
          </a:p>
          <a:p>
            <a:pPr marL="457200" indent="-457200" defTabSz="1017588">
              <a:lnSpc>
                <a:spcPct val="150000"/>
              </a:lnSpc>
              <a:spcAft>
                <a:spcPts val="300"/>
              </a:spcAft>
              <a:buFont typeface="+mj-lt"/>
              <a:buAutoNum type="arabicPeriod"/>
              <a:defRPr/>
            </a:pPr>
            <a:r>
              <a:rPr lang="en-IE" sz="2500" dirty="0">
                <a:solidFill>
                  <a:schemeClr val="tx2"/>
                </a:solidFill>
                <a:latin typeface="+mn-lt"/>
                <a:cs typeface="+mn-cs"/>
              </a:rPr>
              <a:t>Use Technology where possible</a:t>
            </a:r>
          </a:p>
          <a:p>
            <a:pPr marL="457200" indent="-457200" defTabSz="1017588">
              <a:lnSpc>
                <a:spcPct val="150000"/>
              </a:lnSpc>
              <a:spcAft>
                <a:spcPts val="300"/>
              </a:spcAft>
              <a:buFont typeface="+mj-lt"/>
              <a:buAutoNum type="arabicPeriod"/>
              <a:defRPr/>
            </a:pPr>
            <a:r>
              <a:rPr lang="en-IE" sz="2500" dirty="0">
                <a:solidFill>
                  <a:schemeClr val="tx2"/>
                </a:solidFill>
                <a:latin typeface="+mn-lt"/>
                <a:cs typeface="+mn-cs"/>
              </a:rPr>
              <a:t>Roll out Training &amp; Awareness</a:t>
            </a:r>
          </a:p>
          <a:p>
            <a:pPr marL="457200" indent="-457200" defTabSz="1017588">
              <a:lnSpc>
                <a:spcPct val="150000"/>
              </a:lnSpc>
              <a:spcAft>
                <a:spcPts val="300"/>
              </a:spcAft>
              <a:buFont typeface="+mj-lt"/>
              <a:buAutoNum type="arabicPeriod"/>
              <a:defRPr/>
            </a:pPr>
            <a:r>
              <a:rPr lang="en-IE" sz="2500" dirty="0">
                <a:solidFill>
                  <a:schemeClr val="tx2"/>
                </a:solidFill>
                <a:latin typeface="+mn-lt"/>
                <a:cs typeface="+mn-cs"/>
              </a:rPr>
              <a:t> Monitor, Update &amp; Report</a:t>
            </a:r>
          </a:p>
          <a:p>
            <a:pPr marL="342845" indent="-342845" eaLnBrk="0" hangingPunct="0">
              <a:spcAft>
                <a:spcPts val="300"/>
              </a:spcAft>
              <a:defRPr/>
            </a:pPr>
            <a:endParaRPr lang="en-US" sz="1600" dirty="0">
              <a:solidFill>
                <a:schemeClr val="tx2"/>
              </a:solidFill>
            </a:endParaRPr>
          </a:p>
        </p:txBody>
      </p:sp>
      <p:sp>
        <p:nvSpPr>
          <p:cNvPr id="7" name="Rectangle 4"/>
          <p:cNvSpPr txBox="1">
            <a:spLocks/>
          </p:cNvSpPr>
          <p:nvPr/>
        </p:nvSpPr>
        <p:spPr bwMode="auto">
          <a:xfrm>
            <a:off x="242888" y="242888"/>
            <a:ext cx="9266237" cy="714375"/>
          </a:xfrm>
          <a:prstGeom prst="rect">
            <a:avLst/>
          </a:prstGeom>
          <a:noFill/>
          <a:ln w="9525">
            <a:noFill/>
            <a:miter lim="800000"/>
            <a:headEnd/>
            <a:tailEnd/>
          </a:ln>
        </p:spPr>
        <p:txBody>
          <a:bodyPr lIns="0" tIns="0" rIns="0" bIns="0"/>
          <a:lstStyle/>
          <a:p>
            <a:pPr defTabSz="1019012" eaLnBrk="0" hangingPunct="0">
              <a:defRPr/>
            </a:pPr>
            <a:r>
              <a:rPr lang="en-IE" sz="2600" b="1" kern="0" dirty="0">
                <a:solidFill>
                  <a:schemeClr val="tx2"/>
                </a:solidFill>
                <a:latin typeface="+mj-lt"/>
                <a:ea typeface="+mj-ea"/>
                <a:cs typeface="+mj-cs"/>
              </a:rPr>
              <a:t>10 Steps to Data Protection Compliance</a:t>
            </a:r>
            <a:r>
              <a:rPr lang="en-US" sz="2600" b="1" kern="0" dirty="0">
                <a:solidFill>
                  <a:schemeClr val="tx2"/>
                </a:solidFill>
                <a:latin typeface="+mj-lt"/>
                <a:ea typeface="+mj-ea"/>
                <a:cs typeface="+mj-cs"/>
              </a:rPr>
              <a:t/>
            </a:r>
            <a:br>
              <a:rPr lang="en-US" sz="2600" b="1" kern="0" dirty="0">
                <a:solidFill>
                  <a:schemeClr val="tx2"/>
                </a:solidFill>
                <a:latin typeface="+mj-lt"/>
                <a:ea typeface="+mj-ea"/>
                <a:cs typeface="+mj-cs"/>
              </a:rPr>
            </a:br>
            <a:r>
              <a:rPr lang="en-IE" sz="2600" b="1" kern="0" dirty="0">
                <a:solidFill>
                  <a:schemeClr val="tx2"/>
                </a:solidFill>
                <a:latin typeface="+mj-lt"/>
                <a:ea typeface="+mj-ea"/>
                <a:cs typeface="+mj-cs"/>
              </a:rPr>
              <a:t/>
            </a:r>
            <a:br>
              <a:rPr lang="en-IE" sz="2600" b="1" kern="0" dirty="0">
                <a:solidFill>
                  <a:schemeClr val="tx2"/>
                </a:solidFill>
                <a:latin typeface="+mj-lt"/>
                <a:ea typeface="+mj-ea"/>
                <a:cs typeface="+mj-cs"/>
              </a:rPr>
            </a:br>
            <a:r>
              <a:rPr lang="en-IE" sz="2600" b="1" kern="0" dirty="0">
                <a:solidFill>
                  <a:schemeClr val="tx2"/>
                </a:solidFill>
                <a:latin typeface="+mj-lt"/>
                <a:ea typeface="+mj-ea"/>
                <a:cs typeface="+mj-cs"/>
              </a:rPr>
              <a:t/>
            </a:r>
            <a:br>
              <a:rPr lang="en-IE" sz="2600" b="1" kern="0" dirty="0">
                <a:solidFill>
                  <a:schemeClr val="tx2"/>
                </a:solidFill>
                <a:latin typeface="+mj-lt"/>
                <a:ea typeface="+mj-ea"/>
                <a:cs typeface="+mj-cs"/>
              </a:rPr>
            </a:br>
            <a:r>
              <a:rPr lang="en-US" sz="2600" b="1" kern="0" dirty="0">
                <a:solidFill>
                  <a:schemeClr val="tx2"/>
                </a:solidFill>
                <a:latin typeface="+mj-lt"/>
                <a:ea typeface="+mj-ea"/>
                <a:cs typeface="+mj-cs"/>
              </a:rPr>
              <a:t/>
            </a:r>
            <a:br>
              <a:rPr lang="en-US" sz="2600" b="1" kern="0" dirty="0">
                <a:solidFill>
                  <a:schemeClr val="tx2"/>
                </a:solidFill>
                <a:latin typeface="+mj-lt"/>
                <a:ea typeface="+mj-ea"/>
                <a:cs typeface="+mj-cs"/>
              </a:rPr>
            </a:br>
            <a:endParaRPr lang="en-US" sz="2500" kern="0" dirty="0">
              <a:solidFill>
                <a:schemeClr val="tx2"/>
              </a:solidFill>
              <a:latin typeface="+mj-lt"/>
              <a:ea typeface="+mj-ea"/>
              <a:cs typeface="+mj-cs"/>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3"/>
          <p:cNvSpPr txBox="1">
            <a:spLocks noGrp="1"/>
          </p:cNvSpPr>
          <p:nvPr/>
        </p:nvSpPr>
        <p:spPr bwMode="auto">
          <a:xfrm>
            <a:off x="411163" y="7508875"/>
            <a:ext cx="2095500" cy="139700"/>
          </a:xfrm>
          <a:prstGeom prst="rect">
            <a:avLst/>
          </a:prstGeom>
          <a:noFill/>
          <a:ln>
            <a:miter lim="800000"/>
            <a:headEnd/>
            <a:tailEnd/>
          </a:ln>
        </p:spPr>
        <p:txBody>
          <a:bodyPr lIns="0" tIns="0" rIns="0" bIns="0" anchor="b">
            <a:spAutoFit/>
          </a:bodyPr>
          <a:lstStyle/>
          <a:p>
            <a:pPr>
              <a:defRPr/>
            </a:pPr>
            <a:fld id="{77B69B51-99BF-4F82-82DA-DBB29659A3B1}" type="slidenum">
              <a:rPr lang="en-GB" altLang="en-GB" sz="900">
                <a:solidFill>
                  <a:srgbClr val="091D5D"/>
                </a:solidFill>
                <a:latin typeface="Verdana" pitchFamily="34" charset="0"/>
                <a:cs typeface="+mn-cs"/>
              </a:rPr>
              <a:pPr>
                <a:defRPr/>
              </a:pPr>
              <a:t>27</a:t>
            </a:fld>
            <a:endParaRPr lang="en-GB" altLang="en-GB" sz="900" dirty="0">
              <a:solidFill>
                <a:srgbClr val="091D5D"/>
              </a:solidFill>
              <a:latin typeface="Verdana" pitchFamily="34" charset="0"/>
              <a:cs typeface="+mn-cs"/>
            </a:endParaRPr>
          </a:p>
        </p:txBody>
      </p:sp>
      <p:sp>
        <p:nvSpPr>
          <p:cNvPr id="393218" name="Rectangle 2"/>
          <p:cNvSpPr>
            <a:spLocks noGrp="1" noChangeArrowheads="1"/>
          </p:cNvSpPr>
          <p:nvPr>
            <p:ph type="title" idx="4294967295"/>
          </p:nvPr>
        </p:nvSpPr>
        <p:spPr>
          <a:xfrm>
            <a:off x="303213" y="111125"/>
            <a:ext cx="6892925" cy="635000"/>
          </a:xfrm>
        </p:spPr>
        <p:txBody>
          <a:bodyPr/>
          <a:lstStyle/>
          <a:p>
            <a:pPr marL="342845" indent="-342845" eaLnBrk="1" hangingPunct="1">
              <a:lnSpc>
                <a:spcPct val="150000"/>
              </a:lnSpc>
              <a:defRPr/>
            </a:pPr>
            <a:r>
              <a:rPr lang="en-IE" altLang="en-GB" sz="2800" dirty="0">
                <a:latin typeface="+mj-lt"/>
                <a:ea typeface="+mj-ea"/>
                <a:cs typeface="+mj-cs"/>
              </a:rPr>
              <a:t>Understand where your data is </a:t>
            </a:r>
            <a:endParaRPr lang="en-IE" sz="2600" b="1" kern="1200" dirty="0">
              <a:solidFill>
                <a:schemeClr val="tx2"/>
              </a:solidFill>
              <a:latin typeface="+mj-lt"/>
              <a:ea typeface="+mj-ea"/>
              <a:cs typeface="+mj-cs"/>
            </a:endParaRPr>
          </a:p>
        </p:txBody>
      </p:sp>
      <p:sp>
        <p:nvSpPr>
          <p:cNvPr id="393219" name="Text Box 3"/>
          <p:cNvSpPr txBox="1">
            <a:spLocks noChangeArrowheads="1"/>
          </p:cNvSpPr>
          <p:nvPr/>
        </p:nvSpPr>
        <p:spPr bwMode="auto">
          <a:xfrm>
            <a:off x="6557963" y="3459163"/>
            <a:ext cx="3282950" cy="590550"/>
          </a:xfrm>
          <a:prstGeom prst="rect">
            <a:avLst/>
          </a:prstGeom>
          <a:noFill/>
          <a:ln w="9525">
            <a:noFill/>
            <a:miter lim="800000"/>
            <a:headEnd/>
            <a:tailEnd/>
          </a:ln>
          <a:effectLst/>
        </p:spPr>
        <p:txBody>
          <a:bodyPr lIns="0" tIns="0" rIns="0" bIns="0">
            <a:spAutoFit/>
          </a:bodyPr>
          <a:lstStyle/>
          <a:p>
            <a:pPr>
              <a:spcAft>
                <a:spcPct val="40000"/>
              </a:spcAft>
              <a:buClr>
                <a:srgbClr val="CC3300"/>
              </a:buClr>
              <a:buFont typeface="Wingdings" pitchFamily="2" charset="2"/>
              <a:buNone/>
              <a:defRPr/>
            </a:pPr>
            <a:r>
              <a:rPr lang="en-US" sz="1600" b="1" dirty="0">
                <a:solidFill>
                  <a:srgbClr val="000066"/>
                </a:solidFill>
                <a:latin typeface="Verdana" pitchFamily="34" charset="0"/>
                <a:cs typeface="+mn-cs"/>
              </a:rPr>
              <a:t>Key Deliverable:</a:t>
            </a:r>
          </a:p>
          <a:p>
            <a:pPr>
              <a:spcAft>
                <a:spcPct val="40000"/>
              </a:spcAft>
              <a:buClr>
                <a:srgbClr val="CC3300"/>
              </a:buClr>
              <a:buFont typeface="Wingdings" pitchFamily="2" charset="2"/>
              <a:buChar char="ü"/>
              <a:defRPr/>
            </a:pPr>
            <a:r>
              <a:rPr lang="en-US" sz="1600" b="1" dirty="0">
                <a:solidFill>
                  <a:srgbClr val="000066"/>
                </a:solidFill>
                <a:latin typeface="Verdana" pitchFamily="34" charset="0"/>
                <a:cs typeface="+mn-cs"/>
              </a:rPr>
              <a:t>Data flow diagrams</a:t>
            </a:r>
          </a:p>
        </p:txBody>
      </p:sp>
      <p:sp>
        <p:nvSpPr>
          <p:cNvPr id="393220" name="AutoShape 4"/>
          <p:cNvSpPr>
            <a:spLocks noChangeArrowheads="1"/>
          </p:cNvSpPr>
          <p:nvPr/>
        </p:nvSpPr>
        <p:spPr bwMode="auto">
          <a:xfrm rot="16200000" flipH="1">
            <a:off x="5361781" y="3250407"/>
            <a:ext cx="1214437" cy="1047750"/>
          </a:xfrm>
          <a:prstGeom prst="downArrow">
            <a:avLst>
              <a:gd name="adj1" fmla="val 50000"/>
              <a:gd name="adj2" fmla="val 25000"/>
            </a:avLst>
          </a:prstGeom>
          <a:solidFill>
            <a:srgbClr val="D6DCEA"/>
          </a:solidFill>
          <a:ln w="9525">
            <a:noFill/>
            <a:miter lim="800000"/>
            <a:headEnd/>
            <a:tailEnd/>
          </a:ln>
          <a:effectLst/>
        </p:spPr>
        <p:txBody>
          <a:bodyPr wrap="none" lIns="0" tIns="0" rIns="0" bIns="0" anchor="ctr"/>
          <a:lstStyle/>
          <a:p>
            <a:pPr algn="ctr">
              <a:defRPr/>
            </a:pPr>
            <a:endParaRPr lang="en-US" sz="2200" baseline="30000" dirty="0">
              <a:solidFill>
                <a:srgbClr val="091D5D"/>
              </a:solidFill>
              <a:latin typeface="Verdana" pitchFamily="34" charset="0"/>
              <a:cs typeface="+mn-cs"/>
            </a:endParaRPr>
          </a:p>
        </p:txBody>
      </p:sp>
      <p:sp>
        <p:nvSpPr>
          <p:cNvPr id="393221" name="AutoShape 5"/>
          <p:cNvSpPr>
            <a:spLocks noChangeArrowheads="1"/>
          </p:cNvSpPr>
          <p:nvPr/>
        </p:nvSpPr>
        <p:spPr bwMode="auto">
          <a:xfrm>
            <a:off x="3243263" y="2144713"/>
            <a:ext cx="1243012" cy="1079500"/>
          </a:xfrm>
          <a:prstGeom prst="downArrow">
            <a:avLst>
              <a:gd name="adj1" fmla="val 50000"/>
              <a:gd name="adj2" fmla="val 25000"/>
            </a:avLst>
          </a:prstGeom>
          <a:solidFill>
            <a:srgbClr val="D6DCEA"/>
          </a:solidFill>
          <a:ln w="9525">
            <a:noFill/>
            <a:miter lim="800000"/>
            <a:headEnd/>
            <a:tailEnd/>
          </a:ln>
          <a:effectLst/>
        </p:spPr>
        <p:txBody>
          <a:bodyPr wrap="none" lIns="0" tIns="0" rIns="0" bIns="0" anchor="ctr"/>
          <a:lstStyle/>
          <a:p>
            <a:pPr algn="ctr">
              <a:defRPr/>
            </a:pPr>
            <a:endParaRPr lang="en-US" sz="2200" baseline="30000" dirty="0">
              <a:solidFill>
                <a:srgbClr val="091D5D"/>
              </a:solidFill>
              <a:latin typeface="Verdana" pitchFamily="34" charset="0"/>
              <a:cs typeface="+mn-cs"/>
            </a:endParaRPr>
          </a:p>
        </p:txBody>
      </p:sp>
      <p:grpSp>
        <p:nvGrpSpPr>
          <p:cNvPr id="109575" name="Group 6"/>
          <p:cNvGrpSpPr>
            <a:grpSpLocks/>
          </p:cNvGrpSpPr>
          <p:nvPr/>
        </p:nvGrpSpPr>
        <p:grpSpPr bwMode="auto">
          <a:xfrm>
            <a:off x="2357438" y="1101725"/>
            <a:ext cx="3014662" cy="949325"/>
            <a:chOff x="840" y="1256"/>
            <a:chExt cx="1120" cy="272"/>
          </a:xfrm>
        </p:grpSpPr>
        <p:sp>
          <p:nvSpPr>
            <p:cNvPr id="393223" name="AutoShape 7"/>
            <p:cNvSpPr>
              <a:spLocks noChangeArrowheads="1"/>
            </p:cNvSpPr>
            <p:nvPr/>
          </p:nvSpPr>
          <p:spPr bwMode="auto">
            <a:xfrm>
              <a:off x="840" y="1256"/>
              <a:ext cx="1120" cy="272"/>
            </a:xfrm>
            <a:prstGeom prst="roundRect">
              <a:avLst>
                <a:gd name="adj" fmla="val 16667"/>
              </a:avLst>
            </a:prstGeom>
            <a:solidFill>
              <a:srgbClr val="99CC33"/>
            </a:solidFill>
            <a:ln w="9525">
              <a:noFill/>
              <a:round/>
              <a:headEnd/>
              <a:tailEnd/>
            </a:ln>
            <a:effectLst/>
          </p:spPr>
          <p:txBody>
            <a:bodyPr wrap="none" lIns="0" tIns="0" rIns="0" bIns="0" anchor="ctr"/>
            <a:lstStyle/>
            <a:p>
              <a:pPr algn="ctr">
                <a:defRPr/>
              </a:pPr>
              <a:endParaRPr lang="en-US" sz="2200" baseline="30000" dirty="0">
                <a:solidFill>
                  <a:srgbClr val="091D5D"/>
                </a:solidFill>
                <a:latin typeface="Verdana" pitchFamily="34" charset="0"/>
                <a:cs typeface="+mn-cs"/>
              </a:endParaRPr>
            </a:p>
          </p:txBody>
        </p:sp>
        <p:sp>
          <p:nvSpPr>
            <p:cNvPr id="393224" name="Text Box 8"/>
            <p:cNvSpPr txBox="1">
              <a:spLocks noChangeArrowheads="1"/>
            </p:cNvSpPr>
            <p:nvPr/>
          </p:nvSpPr>
          <p:spPr bwMode="auto">
            <a:xfrm>
              <a:off x="855" y="1329"/>
              <a:ext cx="1081" cy="119"/>
            </a:xfrm>
            <a:prstGeom prst="rect">
              <a:avLst/>
            </a:prstGeom>
            <a:noFill/>
            <a:ln w="9525">
              <a:noFill/>
              <a:miter lim="800000"/>
              <a:headEnd/>
              <a:tailEnd/>
            </a:ln>
            <a:effectLst/>
          </p:spPr>
          <p:txBody>
            <a:bodyPr lIns="0" tIns="0" rIns="0" bIns="0">
              <a:spAutoFit/>
            </a:bodyPr>
            <a:lstStyle/>
            <a:p>
              <a:pPr algn="ctr">
                <a:spcBef>
                  <a:spcPct val="50000"/>
                </a:spcBef>
                <a:defRPr/>
              </a:pPr>
              <a:r>
                <a:rPr lang="en-US" sz="1300" b="1" dirty="0">
                  <a:solidFill>
                    <a:srgbClr val="000066"/>
                  </a:solidFill>
                  <a:latin typeface="Verdana" pitchFamily="34" charset="0"/>
                  <a:cs typeface="+mn-cs"/>
                </a:rPr>
                <a:t>Understand Existing Methodologies</a:t>
              </a:r>
            </a:p>
          </p:txBody>
        </p:sp>
      </p:grpSp>
      <p:grpSp>
        <p:nvGrpSpPr>
          <p:cNvPr id="109578" name="Group 9"/>
          <p:cNvGrpSpPr>
            <a:grpSpLocks/>
          </p:cNvGrpSpPr>
          <p:nvPr/>
        </p:nvGrpSpPr>
        <p:grpSpPr bwMode="auto">
          <a:xfrm>
            <a:off x="2357438" y="3286125"/>
            <a:ext cx="3014662" cy="949325"/>
            <a:chOff x="840" y="1256"/>
            <a:chExt cx="1120" cy="272"/>
          </a:xfrm>
        </p:grpSpPr>
        <p:sp>
          <p:nvSpPr>
            <p:cNvPr id="393226" name="AutoShape 10"/>
            <p:cNvSpPr>
              <a:spLocks noChangeArrowheads="1"/>
            </p:cNvSpPr>
            <p:nvPr/>
          </p:nvSpPr>
          <p:spPr bwMode="auto">
            <a:xfrm>
              <a:off x="840" y="1256"/>
              <a:ext cx="1120" cy="272"/>
            </a:xfrm>
            <a:prstGeom prst="roundRect">
              <a:avLst>
                <a:gd name="adj" fmla="val 16667"/>
              </a:avLst>
            </a:prstGeom>
            <a:solidFill>
              <a:srgbClr val="99CC33"/>
            </a:solidFill>
            <a:ln w="9525">
              <a:noFill/>
              <a:round/>
              <a:headEnd/>
              <a:tailEnd/>
            </a:ln>
            <a:effectLst/>
          </p:spPr>
          <p:txBody>
            <a:bodyPr wrap="none" lIns="0" tIns="0" rIns="0" bIns="0" anchor="ctr"/>
            <a:lstStyle/>
            <a:p>
              <a:pPr algn="ctr">
                <a:defRPr/>
              </a:pPr>
              <a:endParaRPr lang="en-US" sz="2200" baseline="30000" dirty="0">
                <a:solidFill>
                  <a:srgbClr val="091D5D"/>
                </a:solidFill>
                <a:latin typeface="Verdana" pitchFamily="34" charset="0"/>
                <a:cs typeface="+mn-cs"/>
              </a:endParaRPr>
            </a:p>
          </p:txBody>
        </p:sp>
        <p:sp>
          <p:nvSpPr>
            <p:cNvPr id="393227" name="Text Box 11"/>
            <p:cNvSpPr txBox="1">
              <a:spLocks noChangeArrowheads="1"/>
            </p:cNvSpPr>
            <p:nvPr/>
          </p:nvSpPr>
          <p:spPr bwMode="auto">
            <a:xfrm>
              <a:off x="855" y="1329"/>
              <a:ext cx="1081" cy="119"/>
            </a:xfrm>
            <a:prstGeom prst="rect">
              <a:avLst/>
            </a:prstGeom>
            <a:noFill/>
            <a:ln w="9525">
              <a:noFill/>
              <a:miter lim="800000"/>
              <a:headEnd/>
              <a:tailEnd/>
            </a:ln>
            <a:effectLst/>
          </p:spPr>
          <p:txBody>
            <a:bodyPr lIns="0" tIns="0" rIns="0" bIns="0">
              <a:spAutoFit/>
            </a:bodyPr>
            <a:lstStyle/>
            <a:p>
              <a:pPr algn="ctr">
                <a:spcBef>
                  <a:spcPct val="50000"/>
                </a:spcBef>
                <a:defRPr/>
              </a:pPr>
              <a:r>
                <a:rPr lang="en-US" sz="1300" b="1" dirty="0">
                  <a:solidFill>
                    <a:srgbClr val="000066"/>
                  </a:solidFill>
                  <a:latin typeface="Verdana" pitchFamily="34" charset="0"/>
                  <a:cs typeface="+mn-cs"/>
                </a:rPr>
                <a:t>Data Inventory/Lifecycle Methodology &amp; Process</a:t>
              </a:r>
            </a:p>
          </p:txBody>
        </p:sp>
      </p:grpSp>
      <p:grpSp>
        <p:nvGrpSpPr>
          <p:cNvPr id="109581" name="Group 13"/>
          <p:cNvGrpSpPr>
            <a:grpSpLocks/>
          </p:cNvGrpSpPr>
          <p:nvPr/>
        </p:nvGrpSpPr>
        <p:grpSpPr bwMode="auto">
          <a:xfrm>
            <a:off x="1044575" y="4732338"/>
            <a:ext cx="7807325" cy="2341562"/>
            <a:chOff x="1038" y="1163"/>
            <a:chExt cx="4470" cy="1301"/>
          </a:xfrm>
        </p:grpSpPr>
        <p:pic>
          <p:nvPicPr>
            <p:cNvPr id="109582" name="Picture 14" descr="Use"/>
            <p:cNvPicPr>
              <a:picLocks noChangeAspect="1" noChangeArrowheads="1"/>
            </p:cNvPicPr>
            <p:nvPr/>
          </p:nvPicPr>
          <p:blipFill>
            <a:blip r:embed="rId3"/>
            <a:srcRect/>
            <a:stretch>
              <a:fillRect/>
            </a:stretch>
          </p:blipFill>
          <p:spPr bwMode="auto">
            <a:xfrm>
              <a:off x="2868" y="1446"/>
              <a:ext cx="732" cy="720"/>
            </a:xfrm>
            <a:prstGeom prst="rect">
              <a:avLst/>
            </a:prstGeom>
            <a:noFill/>
            <a:ln w="9525">
              <a:noFill/>
              <a:miter lim="800000"/>
              <a:headEnd/>
              <a:tailEnd/>
            </a:ln>
          </p:spPr>
        </p:pic>
        <p:pic>
          <p:nvPicPr>
            <p:cNvPr id="109583" name="Picture 15" descr="Collection"/>
            <p:cNvPicPr>
              <a:picLocks noChangeAspect="1" noChangeArrowheads="1"/>
            </p:cNvPicPr>
            <p:nvPr/>
          </p:nvPicPr>
          <p:blipFill>
            <a:blip r:embed="rId4"/>
            <a:srcRect/>
            <a:stretch>
              <a:fillRect/>
            </a:stretch>
          </p:blipFill>
          <p:spPr bwMode="auto">
            <a:xfrm>
              <a:off x="1038" y="1443"/>
              <a:ext cx="750" cy="726"/>
            </a:xfrm>
            <a:prstGeom prst="rect">
              <a:avLst/>
            </a:prstGeom>
            <a:noFill/>
            <a:ln w="9525">
              <a:noFill/>
              <a:miter lim="800000"/>
              <a:headEnd/>
              <a:tailEnd/>
            </a:ln>
          </p:spPr>
        </p:pic>
        <p:pic>
          <p:nvPicPr>
            <p:cNvPr id="109584" name="Picture 16" descr="Destruction"/>
            <p:cNvPicPr>
              <a:picLocks noChangeAspect="1" noChangeArrowheads="1"/>
            </p:cNvPicPr>
            <p:nvPr/>
          </p:nvPicPr>
          <p:blipFill>
            <a:blip r:embed="rId5"/>
            <a:srcRect/>
            <a:stretch>
              <a:fillRect/>
            </a:stretch>
          </p:blipFill>
          <p:spPr bwMode="auto">
            <a:xfrm>
              <a:off x="4626" y="1413"/>
              <a:ext cx="882" cy="738"/>
            </a:xfrm>
            <a:prstGeom prst="rect">
              <a:avLst/>
            </a:prstGeom>
            <a:noFill/>
            <a:ln w="9525">
              <a:noFill/>
              <a:miter lim="800000"/>
              <a:headEnd/>
              <a:tailEnd/>
            </a:ln>
          </p:spPr>
        </p:pic>
        <p:pic>
          <p:nvPicPr>
            <p:cNvPr id="109585" name="Picture 17" descr="Sharing"/>
            <p:cNvPicPr>
              <a:picLocks noChangeAspect="1" noChangeArrowheads="1"/>
            </p:cNvPicPr>
            <p:nvPr/>
          </p:nvPicPr>
          <p:blipFill>
            <a:blip r:embed="rId6"/>
            <a:srcRect/>
            <a:stretch>
              <a:fillRect/>
            </a:stretch>
          </p:blipFill>
          <p:spPr bwMode="auto">
            <a:xfrm>
              <a:off x="3786" y="1383"/>
              <a:ext cx="732" cy="768"/>
            </a:xfrm>
            <a:prstGeom prst="rect">
              <a:avLst/>
            </a:prstGeom>
            <a:noFill/>
            <a:ln w="9525">
              <a:noFill/>
              <a:miter lim="800000"/>
              <a:headEnd/>
              <a:tailEnd/>
            </a:ln>
          </p:spPr>
        </p:pic>
        <p:pic>
          <p:nvPicPr>
            <p:cNvPr id="109586" name="Picture 18" descr="Storage"/>
            <p:cNvPicPr>
              <a:picLocks noChangeAspect="1" noChangeArrowheads="1"/>
            </p:cNvPicPr>
            <p:nvPr/>
          </p:nvPicPr>
          <p:blipFill>
            <a:blip r:embed="rId7"/>
            <a:srcRect/>
            <a:stretch>
              <a:fillRect/>
            </a:stretch>
          </p:blipFill>
          <p:spPr bwMode="auto">
            <a:xfrm>
              <a:off x="1947" y="1398"/>
              <a:ext cx="768" cy="750"/>
            </a:xfrm>
            <a:prstGeom prst="rect">
              <a:avLst/>
            </a:prstGeom>
            <a:noFill/>
            <a:ln w="9525">
              <a:noFill/>
              <a:miter lim="800000"/>
              <a:headEnd/>
              <a:tailEnd/>
            </a:ln>
          </p:spPr>
        </p:pic>
        <p:sp>
          <p:nvSpPr>
            <p:cNvPr id="393235" name="AutoShape 19"/>
            <p:cNvSpPr>
              <a:spLocks noChangeArrowheads="1"/>
            </p:cNvSpPr>
            <p:nvPr/>
          </p:nvSpPr>
          <p:spPr bwMode="auto">
            <a:xfrm>
              <a:off x="1377" y="2059"/>
              <a:ext cx="981" cy="194"/>
            </a:xfrm>
            <a:prstGeom prst="curvedUpArrow">
              <a:avLst>
                <a:gd name="adj1" fmla="val 4674"/>
                <a:gd name="adj2" fmla="val 76280"/>
                <a:gd name="adj3" fmla="val 33333"/>
              </a:avLst>
            </a:prstGeom>
            <a:solidFill>
              <a:srgbClr val="FFCC00"/>
            </a:solidFill>
            <a:ln w="19050">
              <a:solidFill>
                <a:srgbClr val="FF6600"/>
              </a:solidFill>
              <a:miter lim="800000"/>
              <a:headEnd/>
              <a:tailEnd/>
            </a:ln>
            <a:effectLst/>
          </p:spPr>
          <p:txBody>
            <a:bodyPr lIns="45720" tIns="0" rIns="0" bIns="0" anchor="ctr">
              <a:spAutoFit/>
            </a:bodyPr>
            <a:lstStyle/>
            <a:p>
              <a:pPr algn="ctr">
                <a:spcBef>
                  <a:spcPct val="50000"/>
                </a:spcBef>
                <a:defRPr/>
              </a:pPr>
              <a:endParaRPr lang="en-GB" sz="2200" b="1" dirty="0">
                <a:solidFill>
                  <a:srgbClr val="CC0000"/>
                </a:solidFill>
                <a:latin typeface="Baskerville Old Face" pitchFamily="18" charset="0"/>
                <a:cs typeface="+mn-cs"/>
              </a:endParaRPr>
            </a:p>
          </p:txBody>
        </p:sp>
        <p:sp>
          <p:nvSpPr>
            <p:cNvPr id="393236" name="AutoShape 20"/>
            <p:cNvSpPr>
              <a:spLocks noChangeArrowheads="1"/>
            </p:cNvSpPr>
            <p:nvPr/>
          </p:nvSpPr>
          <p:spPr bwMode="auto">
            <a:xfrm flipV="1">
              <a:off x="2319" y="1302"/>
              <a:ext cx="983" cy="129"/>
            </a:xfrm>
            <a:prstGeom prst="curvedUpArrow">
              <a:avLst>
                <a:gd name="adj1" fmla="val 6468"/>
                <a:gd name="adj2" fmla="val 105559"/>
                <a:gd name="adj3" fmla="val 33333"/>
              </a:avLst>
            </a:prstGeom>
            <a:solidFill>
              <a:srgbClr val="FFCC00"/>
            </a:solidFill>
            <a:ln w="19050">
              <a:solidFill>
                <a:srgbClr val="FF6600"/>
              </a:solidFill>
              <a:miter lim="800000"/>
              <a:headEnd/>
              <a:tailEnd/>
            </a:ln>
            <a:effectLst/>
          </p:spPr>
          <p:txBody>
            <a:bodyPr lIns="45720" tIns="0" rIns="0" bIns="0" anchor="ctr">
              <a:spAutoFit/>
            </a:bodyPr>
            <a:lstStyle/>
            <a:p>
              <a:pPr algn="ctr">
                <a:defRPr/>
              </a:pPr>
              <a:endParaRPr lang="en-US" sz="2200" baseline="30000" dirty="0">
                <a:solidFill>
                  <a:srgbClr val="091D5D"/>
                </a:solidFill>
                <a:latin typeface="Verdana" pitchFamily="34" charset="0"/>
                <a:cs typeface="+mn-cs"/>
              </a:endParaRPr>
            </a:p>
          </p:txBody>
        </p:sp>
        <p:sp>
          <p:nvSpPr>
            <p:cNvPr id="393237" name="AutoShape 21"/>
            <p:cNvSpPr>
              <a:spLocks noChangeArrowheads="1"/>
            </p:cNvSpPr>
            <p:nvPr/>
          </p:nvSpPr>
          <p:spPr bwMode="auto">
            <a:xfrm>
              <a:off x="3201" y="2103"/>
              <a:ext cx="981" cy="129"/>
            </a:xfrm>
            <a:prstGeom prst="curvedUpArrow">
              <a:avLst>
                <a:gd name="adj1" fmla="val 6468"/>
                <a:gd name="adj2" fmla="val 105559"/>
                <a:gd name="adj3" fmla="val 33333"/>
              </a:avLst>
            </a:prstGeom>
            <a:solidFill>
              <a:srgbClr val="FFCC00"/>
            </a:solidFill>
            <a:ln w="19050">
              <a:solidFill>
                <a:srgbClr val="FF6600"/>
              </a:solidFill>
              <a:miter lim="800000"/>
              <a:headEnd/>
              <a:tailEnd/>
            </a:ln>
            <a:effectLst/>
          </p:spPr>
          <p:txBody>
            <a:bodyPr lIns="45720" tIns="0" rIns="0" bIns="0" anchor="ctr">
              <a:spAutoFit/>
            </a:bodyPr>
            <a:lstStyle/>
            <a:p>
              <a:pPr algn="ctr">
                <a:defRPr/>
              </a:pPr>
              <a:endParaRPr lang="en-US" sz="2200" baseline="30000" dirty="0">
                <a:solidFill>
                  <a:srgbClr val="091D5D"/>
                </a:solidFill>
                <a:latin typeface="Verdana" pitchFamily="34" charset="0"/>
                <a:cs typeface="+mn-cs"/>
              </a:endParaRPr>
            </a:p>
          </p:txBody>
        </p:sp>
        <p:sp>
          <p:nvSpPr>
            <p:cNvPr id="393238" name="AutoShape 22"/>
            <p:cNvSpPr>
              <a:spLocks noChangeArrowheads="1"/>
            </p:cNvSpPr>
            <p:nvPr/>
          </p:nvSpPr>
          <p:spPr bwMode="auto">
            <a:xfrm flipV="1">
              <a:off x="4224" y="1299"/>
              <a:ext cx="983" cy="129"/>
            </a:xfrm>
            <a:prstGeom prst="curvedUpArrow">
              <a:avLst>
                <a:gd name="adj1" fmla="val 6468"/>
                <a:gd name="adj2" fmla="val 105559"/>
                <a:gd name="adj3" fmla="val 33333"/>
              </a:avLst>
            </a:prstGeom>
            <a:solidFill>
              <a:srgbClr val="FFCC00"/>
            </a:solidFill>
            <a:ln w="19050">
              <a:solidFill>
                <a:srgbClr val="FF6600"/>
              </a:solidFill>
              <a:miter lim="800000"/>
              <a:headEnd/>
              <a:tailEnd/>
            </a:ln>
            <a:effectLst/>
          </p:spPr>
          <p:txBody>
            <a:bodyPr lIns="45720" tIns="0" rIns="0" bIns="0" anchor="ctr">
              <a:spAutoFit/>
            </a:bodyPr>
            <a:lstStyle/>
            <a:p>
              <a:pPr algn="ctr">
                <a:defRPr/>
              </a:pPr>
              <a:endParaRPr lang="en-US" sz="2200" baseline="30000" dirty="0">
                <a:solidFill>
                  <a:srgbClr val="091D5D"/>
                </a:solidFill>
                <a:latin typeface="Verdana" pitchFamily="34" charset="0"/>
                <a:cs typeface="+mn-cs"/>
              </a:endParaRPr>
            </a:p>
          </p:txBody>
        </p:sp>
        <p:sp>
          <p:nvSpPr>
            <p:cNvPr id="393239" name="Text Box 23"/>
            <p:cNvSpPr txBox="1">
              <a:spLocks noChangeArrowheads="1"/>
            </p:cNvSpPr>
            <p:nvPr/>
          </p:nvSpPr>
          <p:spPr bwMode="auto">
            <a:xfrm>
              <a:off x="1747" y="2195"/>
              <a:ext cx="141" cy="269"/>
            </a:xfrm>
            <a:prstGeom prst="rect">
              <a:avLst/>
            </a:prstGeom>
            <a:noFill/>
            <a:ln w="25400" algn="ctr">
              <a:noFill/>
              <a:miter lim="800000"/>
              <a:headEnd/>
              <a:tailEnd/>
            </a:ln>
            <a:effectLst/>
          </p:spPr>
          <p:txBody>
            <a:bodyPr wrap="none" lIns="45720" tIns="0" rIns="0" bIns="0">
              <a:spAutoFit/>
            </a:bodyPr>
            <a:lstStyle/>
            <a:p>
              <a:pPr algn="ctr">
                <a:spcBef>
                  <a:spcPct val="50000"/>
                </a:spcBef>
                <a:defRPr/>
              </a:pPr>
              <a:r>
                <a:rPr lang="en-US" sz="3100" b="1" dirty="0">
                  <a:solidFill>
                    <a:srgbClr val="CC0000"/>
                  </a:solidFill>
                  <a:effectLst>
                    <a:outerShdw blurRad="38100" dist="38100" dir="2700000" algn="tl">
                      <a:srgbClr val="C0C0C0"/>
                    </a:outerShdw>
                  </a:effectLst>
                  <a:latin typeface="Times New Roman" pitchFamily="18" charset="0"/>
                  <a:cs typeface="+mn-cs"/>
                </a:rPr>
                <a:t>?</a:t>
              </a:r>
            </a:p>
          </p:txBody>
        </p:sp>
        <p:sp>
          <p:nvSpPr>
            <p:cNvPr id="393240" name="Text Box 24"/>
            <p:cNvSpPr txBox="1">
              <a:spLocks noChangeArrowheads="1"/>
            </p:cNvSpPr>
            <p:nvPr/>
          </p:nvSpPr>
          <p:spPr bwMode="auto">
            <a:xfrm>
              <a:off x="2653" y="1166"/>
              <a:ext cx="141" cy="269"/>
            </a:xfrm>
            <a:prstGeom prst="rect">
              <a:avLst/>
            </a:prstGeom>
            <a:noFill/>
            <a:ln w="25400" algn="ctr">
              <a:noFill/>
              <a:miter lim="800000"/>
              <a:headEnd/>
              <a:tailEnd/>
            </a:ln>
            <a:effectLst/>
          </p:spPr>
          <p:txBody>
            <a:bodyPr wrap="none" lIns="45720" tIns="0" rIns="0" bIns="0">
              <a:spAutoFit/>
            </a:bodyPr>
            <a:lstStyle/>
            <a:p>
              <a:pPr algn="ctr">
                <a:spcBef>
                  <a:spcPct val="50000"/>
                </a:spcBef>
                <a:defRPr/>
              </a:pPr>
              <a:r>
                <a:rPr lang="en-US" sz="3100" b="1" dirty="0">
                  <a:solidFill>
                    <a:srgbClr val="CC0000"/>
                  </a:solidFill>
                  <a:effectLst>
                    <a:outerShdw blurRad="38100" dist="38100" dir="2700000" algn="tl">
                      <a:srgbClr val="C0C0C0"/>
                    </a:outerShdw>
                  </a:effectLst>
                  <a:latin typeface="Times New Roman" pitchFamily="18" charset="0"/>
                  <a:cs typeface="+mn-cs"/>
                </a:rPr>
                <a:t>?</a:t>
              </a:r>
            </a:p>
          </p:txBody>
        </p:sp>
        <p:sp>
          <p:nvSpPr>
            <p:cNvPr id="393241" name="Text Box 25"/>
            <p:cNvSpPr txBox="1">
              <a:spLocks noChangeArrowheads="1"/>
            </p:cNvSpPr>
            <p:nvPr/>
          </p:nvSpPr>
          <p:spPr bwMode="auto">
            <a:xfrm>
              <a:off x="4603" y="1163"/>
              <a:ext cx="141" cy="269"/>
            </a:xfrm>
            <a:prstGeom prst="rect">
              <a:avLst/>
            </a:prstGeom>
            <a:noFill/>
            <a:ln w="25400" algn="ctr">
              <a:noFill/>
              <a:miter lim="800000"/>
              <a:headEnd/>
              <a:tailEnd/>
            </a:ln>
            <a:effectLst/>
          </p:spPr>
          <p:txBody>
            <a:bodyPr wrap="none" lIns="45720" tIns="0" rIns="0" bIns="0">
              <a:spAutoFit/>
            </a:bodyPr>
            <a:lstStyle/>
            <a:p>
              <a:pPr algn="ctr">
                <a:spcBef>
                  <a:spcPct val="50000"/>
                </a:spcBef>
                <a:defRPr/>
              </a:pPr>
              <a:r>
                <a:rPr lang="en-US" sz="3100" b="1" dirty="0">
                  <a:solidFill>
                    <a:srgbClr val="CC0000"/>
                  </a:solidFill>
                  <a:effectLst>
                    <a:outerShdw blurRad="38100" dist="38100" dir="2700000" algn="tl">
                      <a:srgbClr val="C0C0C0"/>
                    </a:outerShdw>
                  </a:effectLst>
                  <a:latin typeface="Times New Roman" pitchFamily="18" charset="0"/>
                  <a:cs typeface="+mn-cs"/>
                </a:rPr>
                <a:t>?</a:t>
              </a:r>
            </a:p>
          </p:txBody>
        </p:sp>
        <p:sp>
          <p:nvSpPr>
            <p:cNvPr id="393242" name="Text Box 26"/>
            <p:cNvSpPr txBox="1">
              <a:spLocks noChangeArrowheads="1"/>
            </p:cNvSpPr>
            <p:nvPr/>
          </p:nvSpPr>
          <p:spPr bwMode="auto">
            <a:xfrm>
              <a:off x="3565" y="2159"/>
              <a:ext cx="141" cy="269"/>
            </a:xfrm>
            <a:prstGeom prst="rect">
              <a:avLst/>
            </a:prstGeom>
            <a:noFill/>
            <a:ln w="25400" algn="ctr">
              <a:noFill/>
              <a:miter lim="800000"/>
              <a:headEnd/>
              <a:tailEnd/>
            </a:ln>
            <a:effectLst/>
          </p:spPr>
          <p:txBody>
            <a:bodyPr wrap="none" lIns="45720" tIns="0" rIns="0" bIns="0">
              <a:spAutoFit/>
            </a:bodyPr>
            <a:lstStyle/>
            <a:p>
              <a:pPr algn="ctr">
                <a:spcBef>
                  <a:spcPct val="50000"/>
                </a:spcBef>
                <a:defRPr/>
              </a:pPr>
              <a:r>
                <a:rPr lang="en-US" sz="3100" b="1" dirty="0">
                  <a:solidFill>
                    <a:srgbClr val="CC0000"/>
                  </a:solidFill>
                  <a:effectLst>
                    <a:outerShdw blurRad="38100" dist="38100" dir="2700000" algn="tl">
                      <a:srgbClr val="C0C0C0"/>
                    </a:outerShdw>
                  </a:effectLst>
                  <a:latin typeface="Times New Roman" pitchFamily="18" charset="0"/>
                  <a:cs typeface="+mn-cs"/>
                </a:rPr>
                <a:t>?</a:t>
              </a: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4"/>
          <p:cNvSpPr txBox="1">
            <a:spLocks noGrp="1"/>
          </p:cNvSpPr>
          <p:nvPr/>
        </p:nvSpPr>
        <p:spPr bwMode="auto">
          <a:xfrm>
            <a:off x="849313" y="7429500"/>
            <a:ext cx="4749800" cy="163513"/>
          </a:xfrm>
          <a:prstGeom prst="rect">
            <a:avLst/>
          </a:prstGeom>
          <a:noFill/>
          <a:ln w="9525">
            <a:noFill/>
            <a:miter lim="800000"/>
            <a:headEnd/>
            <a:tailEnd/>
          </a:ln>
        </p:spPr>
        <p:txBody>
          <a:bodyPr lIns="0" tIns="0" rIns="0" bIns="0"/>
          <a:lstStyle/>
          <a:p>
            <a:pPr>
              <a:lnSpc>
                <a:spcPts val="1200"/>
              </a:lnSpc>
            </a:pPr>
            <a:fld id="{1FA6B9B7-8671-4694-A728-79756A41FB8E}" type="slidenum">
              <a:rPr lang="en-GB" altLang="en-GB" sz="1000">
                <a:solidFill>
                  <a:srgbClr val="002776"/>
                </a:solidFill>
              </a:rPr>
              <a:pPr>
                <a:lnSpc>
                  <a:spcPts val="1200"/>
                </a:lnSpc>
              </a:pPr>
              <a:t>28</a:t>
            </a:fld>
            <a:endParaRPr lang="en-GB" altLang="en-GB" sz="1000">
              <a:solidFill>
                <a:srgbClr val="002776"/>
              </a:solidFill>
            </a:endParaRPr>
          </a:p>
        </p:txBody>
      </p:sp>
      <p:sp>
        <p:nvSpPr>
          <p:cNvPr id="112643" name="Line 3"/>
          <p:cNvSpPr>
            <a:spLocks noChangeShapeType="1"/>
          </p:cNvSpPr>
          <p:nvPr/>
        </p:nvSpPr>
        <p:spPr bwMode="auto">
          <a:xfrm>
            <a:off x="334963" y="1295400"/>
            <a:ext cx="9305925" cy="0"/>
          </a:xfrm>
          <a:prstGeom prst="line">
            <a:avLst/>
          </a:prstGeom>
          <a:noFill/>
          <a:ln w="6350">
            <a:noFill/>
            <a:round/>
            <a:headEnd/>
            <a:tailEnd/>
          </a:ln>
        </p:spPr>
        <p:txBody>
          <a:bodyPr wrap="none" lIns="101885" tIns="50941" rIns="101885" bIns="50941" anchor="ctr"/>
          <a:lstStyle/>
          <a:p>
            <a:endParaRPr lang="en-US"/>
          </a:p>
        </p:txBody>
      </p:sp>
      <p:sp>
        <p:nvSpPr>
          <p:cNvPr id="112644" name="Rectangle 4"/>
          <p:cNvSpPr txBox="1">
            <a:spLocks/>
          </p:cNvSpPr>
          <p:nvPr/>
        </p:nvSpPr>
        <p:spPr bwMode="auto">
          <a:xfrm>
            <a:off x="242888" y="242888"/>
            <a:ext cx="9266237" cy="714375"/>
          </a:xfrm>
          <a:prstGeom prst="rect">
            <a:avLst/>
          </a:prstGeom>
          <a:noFill/>
          <a:ln w="9525">
            <a:noFill/>
            <a:miter lim="800000"/>
            <a:headEnd/>
            <a:tailEnd/>
          </a:ln>
        </p:spPr>
        <p:txBody>
          <a:bodyPr lIns="0" tIns="0" rIns="0" bIns="0"/>
          <a:lstStyle/>
          <a:p>
            <a:pPr defTabSz="1017588" eaLnBrk="0" hangingPunct="0"/>
            <a:r>
              <a:rPr lang="en-IE" sz="2600" b="1">
                <a:solidFill>
                  <a:srgbClr val="002776"/>
                </a:solidFill>
              </a:rPr>
              <a:t>Use Technology Where Possible</a:t>
            </a:r>
            <a:r>
              <a:rPr lang="en-US" sz="2600" b="1">
                <a:solidFill>
                  <a:srgbClr val="002776"/>
                </a:solidFill>
              </a:rPr>
              <a:t/>
            </a:r>
            <a:br>
              <a:rPr lang="en-US" sz="2600" b="1">
                <a:solidFill>
                  <a:srgbClr val="002776"/>
                </a:solidFill>
              </a:rPr>
            </a:br>
            <a:r>
              <a:rPr lang="en-IE" sz="2600" b="1">
                <a:solidFill>
                  <a:srgbClr val="002776"/>
                </a:solidFill>
              </a:rPr>
              <a:t/>
            </a:r>
            <a:br>
              <a:rPr lang="en-IE" sz="2600" b="1">
                <a:solidFill>
                  <a:srgbClr val="002776"/>
                </a:solidFill>
              </a:rPr>
            </a:br>
            <a:r>
              <a:rPr lang="en-IE" sz="2600" b="1">
                <a:solidFill>
                  <a:srgbClr val="002776"/>
                </a:solidFill>
              </a:rPr>
              <a:t/>
            </a:r>
            <a:br>
              <a:rPr lang="en-IE" sz="2600" b="1">
                <a:solidFill>
                  <a:srgbClr val="002776"/>
                </a:solidFill>
              </a:rPr>
            </a:br>
            <a:r>
              <a:rPr lang="en-US" sz="2600" b="1">
                <a:solidFill>
                  <a:srgbClr val="002776"/>
                </a:solidFill>
              </a:rPr>
              <a:t/>
            </a:r>
            <a:br>
              <a:rPr lang="en-US" sz="2600" b="1">
                <a:solidFill>
                  <a:srgbClr val="002776"/>
                </a:solidFill>
              </a:rPr>
            </a:br>
            <a:endParaRPr lang="en-US" sz="2500">
              <a:solidFill>
                <a:srgbClr val="002776"/>
              </a:solidFill>
            </a:endParaRPr>
          </a:p>
        </p:txBody>
      </p:sp>
      <p:grpSp>
        <p:nvGrpSpPr>
          <p:cNvPr id="112645" name="Group 4"/>
          <p:cNvGrpSpPr>
            <a:grpSpLocks/>
          </p:cNvGrpSpPr>
          <p:nvPr/>
        </p:nvGrpSpPr>
        <p:grpSpPr bwMode="auto">
          <a:xfrm>
            <a:off x="385763" y="957263"/>
            <a:ext cx="9237662" cy="6203950"/>
            <a:chOff x="429645" y="1200290"/>
            <a:chExt cx="9237375" cy="6202994"/>
          </a:xfrm>
        </p:grpSpPr>
        <p:sp>
          <p:nvSpPr>
            <p:cNvPr id="112646" name="Rectangle 69"/>
            <p:cNvSpPr>
              <a:spLocks noChangeArrowheads="1"/>
            </p:cNvSpPr>
            <p:nvPr/>
          </p:nvSpPr>
          <p:spPr bwMode="gray">
            <a:xfrm>
              <a:off x="429645" y="6885018"/>
              <a:ext cx="9230389" cy="518266"/>
            </a:xfrm>
            <a:prstGeom prst="rect">
              <a:avLst/>
            </a:prstGeom>
            <a:solidFill>
              <a:schemeClr val="accent1"/>
            </a:solidFill>
            <a:ln w="6350" algn="ctr">
              <a:solidFill>
                <a:srgbClr val="000066"/>
              </a:solidFill>
              <a:miter lim="800000"/>
              <a:headEnd/>
              <a:tailEnd/>
            </a:ln>
          </p:spPr>
          <p:txBody>
            <a:bodyPr lIns="0" tIns="0" rIns="0" bIns="0" anchor="ctr" anchorCtr="1"/>
            <a:lstStyle/>
            <a:p>
              <a:pPr>
                <a:spcBef>
                  <a:spcPct val="75000"/>
                </a:spcBef>
              </a:pPr>
              <a:r>
                <a:rPr lang="en-US" sz="1800" b="1">
                  <a:solidFill>
                    <a:srgbClr val="FFFFFF"/>
                  </a:solidFill>
                </a:rPr>
                <a:t>Audit Logging</a:t>
              </a:r>
            </a:p>
          </p:txBody>
        </p:sp>
        <p:sp>
          <p:nvSpPr>
            <p:cNvPr id="112647" name="Rectangle 67"/>
            <p:cNvSpPr>
              <a:spLocks noChangeArrowheads="1"/>
            </p:cNvSpPr>
            <p:nvPr/>
          </p:nvSpPr>
          <p:spPr bwMode="gray">
            <a:xfrm>
              <a:off x="429647" y="1833728"/>
              <a:ext cx="1961349" cy="4948719"/>
            </a:xfrm>
            <a:prstGeom prst="rect">
              <a:avLst/>
            </a:prstGeom>
            <a:solidFill>
              <a:srgbClr val="B8C6E2"/>
            </a:solidFill>
            <a:ln w="6350" algn="ctr">
              <a:solidFill>
                <a:srgbClr val="000066"/>
              </a:solidFill>
              <a:miter lim="800000"/>
              <a:headEnd/>
              <a:tailEnd/>
            </a:ln>
          </p:spPr>
          <p:txBody>
            <a:bodyPr wrap="none" lIns="101885" tIns="101885" rIns="0" bIns="0"/>
            <a:lstStyle/>
            <a:p>
              <a:pPr>
                <a:spcBef>
                  <a:spcPct val="75000"/>
                </a:spcBef>
              </a:pPr>
              <a:r>
                <a:rPr lang="en-US" sz="1800" b="1">
                  <a:solidFill>
                    <a:srgbClr val="000066"/>
                  </a:solidFill>
                </a:rPr>
                <a:t>Discovery</a:t>
              </a:r>
            </a:p>
            <a:p>
              <a:pPr marL="190500" lvl="1" indent="-188913">
                <a:buFont typeface="Wingdings" pitchFamily="2" charset="2"/>
                <a:buChar char="§"/>
              </a:pPr>
              <a:r>
                <a:rPr lang="en-US" sz="1600" b="1">
                  <a:solidFill>
                    <a:srgbClr val="000066"/>
                  </a:solidFill>
                </a:rPr>
                <a:t>Desktops</a:t>
              </a:r>
            </a:p>
            <a:p>
              <a:pPr marL="190500" lvl="1" indent="-188913">
                <a:buFont typeface="Wingdings" pitchFamily="2" charset="2"/>
                <a:buChar char="§"/>
              </a:pPr>
              <a:r>
                <a:rPr lang="en-US" sz="1600" b="1">
                  <a:solidFill>
                    <a:srgbClr val="000066"/>
                  </a:solidFill>
                </a:rPr>
                <a:t>Servers</a:t>
              </a:r>
            </a:p>
            <a:p>
              <a:pPr marL="190500" lvl="1" indent="-188913">
                <a:buFont typeface="Wingdings" pitchFamily="2" charset="2"/>
                <a:buChar char="§"/>
              </a:pPr>
              <a:r>
                <a:rPr lang="en-US" sz="1600" b="1">
                  <a:solidFill>
                    <a:srgbClr val="000066"/>
                  </a:solidFill>
                </a:rPr>
                <a:t>Storage</a:t>
              </a:r>
            </a:p>
            <a:p>
              <a:pPr>
                <a:spcBef>
                  <a:spcPct val="75000"/>
                </a:spcBef>
              </a:pPr>
              <a:r>
                <a:rPr lang="en-US" sz="1800" b="1">
                  <a:solidFill>
                    <a:srgbClr val="000066"/>
                  </a:solidFill>
                </a:rPr>
                <a:t>Classification</a:t>
              </a:r>
            </a:p>
            <a:p>
              <a:pPr marL="190500" lvl="1" indent="-188913">
                <a:buFont typeface="Wingdings" pitchFamily="2" charset="2"/>
                <a:buChar char="§"/>
              </a:pPr>
              <a:r>
                <a:rPr lang="en-US" sz="1600" b="1">
                  <a:solidFill>
                    <a:srgbClr val="000066"/>
                  </a:solidFill>
                </a:rPr>
                <a:t>Tagging</a:t>
              </a:r>
            </a:p>
            <a:p>
              <a:pPr>
                <a:spcBef>
                  <a:spcPct val="75000"/>
                </a:spcBef>
              </a:pPr>
              <a:r>
                <a:rPr lang="en-US" sz="1800" b="1">
                  <a:solidFill>
                    <a:srgbClr val="000066"/>
                  </a:solidFill>
                </a:rPr>
                <a:t>Content</a:t>
              </a:r>
            </a:p>
            <a:p>
              <a:pPr marL="190500" lvl="1" indent="-188913">
                <a:buFont typeface="Wingdings" pitchFamily="2" charset="2"/>
                <a:buChar char="§"/>
              </a:pPr>
              <a:r>
                <a:rPr lang="en-US" sz="1600" b="1">
                  <a:solidFill>
                    <a:srgbClr val="000066"/>
                  </a:solidFill>
                </a:rPr>
                <a:t>Similarity</a:t>
              </a:r>
            </a:p>
            <a:p>
              <a:pPr marL="190500" lvl="1" indent="-188913">
                <a:buFont typeface="Wingdings" pitchFamily="2" charset="2"/>
                <a:buChar char="§"/>
              </a:pPr>
              <a:r>
                <a:rPr lang="en-US" sz="1600" b="1">
                  <a:solidFill>
                    <a:srgbClr val="000066"/>
                  </a:solidFill>
                </a:rPr>
                <a:t>Keyword</a:t>
              </a:r>
            </a:p>
            <a:p>
              <a:pPr marL="190500" lvl="1" indent="-188913">
                <a:buFont typeface="Wingdings" pitchFamily="2" charset="2"/>
                <a:buChar char="§"/>
              </a:pPr>
              <a:r>
                <a:rPr lang="en-US" sz="1600" b="1">
                  <a:solidFill>
                    <a:srgbClr val="000066"/>
                  </a:solidFill>
                </a:rPr>
                <a:t>Dictionary</a:t>
              </a:r>
            </a:p>
            <a:p>
              <a:pPr>
                <a:spcBef>
                  <a:spcPct val="75000"/>
                </a:spcBef>
              </a:pPr>
              <a:r>
                <a:rPr lang="en-US" sz="1800" b="1">
                  <a:solidFill>
                    <a:srgbClr val="000066"/>
                  </a:solidFill>
                </a:rPr>
                <a:t>Context</a:t>
              </a:r>
            </a:p>
            <a:p>
              <a:pPr marL="190500" lvl="1" indent="-188913">
                <a:buFont typeface="Wingdings" pitchFamily="2" charset="2"/>
                <a:buChar char="§"/>
              </a:pPr>
              <a:r>
                <a:rPr lang="en-US" sz="1600" b="1">
                  <a:solidFill>
                    <a:srgbClr val="000066"/>
                  </a:solidFill>
                </a:rPr>
                <a:t>Server</a:t>
              </a:r>
            </a:p>
            <a:p>
              <a:pPr marL="190500" lvl="1" indent="-188913">
                <a:buFont typeface="Wingdings" pitchFamily="2" charset="2"/>
                <a:buChar char="§"/>
              </a:pPr>
              <a:r>
                <a:rPr lang="en-US" sz="1600" b="1">
                  <a:solidFill>
                    <a:srgbClr val="000066"/>
                  </a:solidFill>
                </a:rPr>
                <a:t>Application</a:t>
              </a:r>
            </a:p>
            <a:p>
              <a:pPr marL="190500" lvl="1" indent="-188913">
                <a:buFont typeface="Wingdings" pitchFamily="2" charset="2"/>
                <a:buChar char="§"/>
              </a:pPr>
              <a:r>
                <a:rPr lang="en-US" sz="1600" b="1">
                  <a:solidFill>
                    <a:srgbClr val="000066"/>
                  </a:solidFill>
                </a:rPr>
                <a:t>File Type</a:t>
              </a:r>
            </a:p>
            <a:p>
              <a:pPr marL="190500" lvl="1" indent="-188913">
                <a:buFont typeface="Wingdings" pitchFamily="2" charset="2"/>
                <a:buChar char="§"/>
              </a:pPr>
              <a:r>
                <a:rPr lang="en-US" sz="1600" b="1">
                  <a:solidFill>
                    <a:srgbClr val="000066"/>
                  </a:solidFill>
                </a:rPr>
                <a:t>User</a:t>
              </a:r>
            </a:p>
          </p:txBody>
        </p:sp>
        <p:sp>
          <p:nvSpPr>
            <p:cNvPr id="112648" name="TextBox 19"/>
            <p:cNvSpPr txBox="1">
              <a:spLocks noChangeArrowheads="1"/>
            </p:cNvSpPr>
            <p:nvPr/>
          </p:nvSpPr>
          <p:spPr bwMode="gray">
            <a:xfrm>
              <a:off x="433139" y="1200290"/>
              <a:ext cx="2013373" cy="553998"/>
            </a:xfrm>
            <a:prstGeom prst="rect">
              <a:avLst/>
            </a:prstGeom>
            <a:noFill/>
            <a:ln w="9525">
              <a:noFill/>
              <a:miter lim="800000"/>
              <a:headEnd/>
              <a:tailEnd/>
            </a:ln>
          </p:spPr>
          <p:txBody>
            <a:bodyPr wrap="none" lIns="0" tIns="0" rIns="0" bIns="0">
              <a:spAutoFit/>
            </a:bodyPr>
            <a:lstStyle/>
            <a:p>
              <a:pPr algn="ctr"/>
              <a:r>
                <a:rPr lang="en-US" sz="1800" b="1">
                  <a:solidFill>
                    <a:srgbClr val="000066"/>
                  </a:solidFill>
                </a:rPr>
                <a:t>Where is sensitive</a:t>
              </a:r>
              <a:br>
                <a:rPr lang="en-US" sz="1800" b="1">
                  <a:solidFill>
                    <a:srgbClr val="000066"/>
                  </a:solidFill>
                </a:rPr>
              </a:br>
              <a:r>
                <a:rPr lang="en-US" sz="1800" b="1">
                  <a:solidFill>
                    <a:srgbClr val="000066"/>
                  </a:solidFill>
                </a:rPr>
                <a:t>data located?</a:t>
              </a:r>
            </a:p>
          </p:txBody>
        </p:sp>
        <p:sp>
          <p:nvSpPr>
            <p:cNvPr id="112649" name="TextBox 24"/>
            <p:cNvSpPr txBox="1">
              <a:spLocks noChangeArrowheads="1"/>
            </p:cNvSpPr>
            <p:nvPr/>
          </p:nvSpPr>
          <p:spPr bwMode="gray">
            <a:xfrm>
              <a:off x="5704153" y="1200290"/>
              <a:ext cx="1372172" cy="553998"/>
            </a:xfrm>
            <a:prstGeom prst="rect">
              <a:avLst/>
            </a:prstGeom>
            <a:noFill/>
            <a:ln w="9525">
              <a:noFill/>
              <a:miter lim="800000"/>
              <a:headEnd/>
              <a:tailEnd/>
            </a:ln>
          </p:spPr>
          <p:txBody>
            <a:bodyPr wrap="none" lIns="0" tIns="0" rIns="0" bIns="0">
              <a:spAutoFit/>
            </a:bodyPr>
            <a:lstStyle/>
            <a:p>
              <a:pPr algn="ctr"/>
              <a:r>
                <a:rPr lang="en-US" sz="1800" b="1">
                  <a:solidFill>
                    <a:srgbClr val="000066"/>
                  </a:solidFill>
                </a:rPr>
                <a:t>Where is the</a:t>
              </a:r>
              <a:br>
                <a:rPr lang="en-US" sz="1800" b="1">
                  <a:solidFill>
                    <a:srgbClr val="000066"/>
                  </a:solidFill>
                </a:rPr>
              </a:br>
              <a:r>
                <a:rPr lang="en-US" sz="1800" b="1">
                  <a:solidFill>
                    <a:srgbClr val="000066"/>
                  </a:solidFill>
                </a:rPr>
                <a:t>data going?</a:t>
              </a:r>
            </a:p>
          </p:txBody>
        </p:sp>
        <p:sp>
          <p:nvSpPr>
            <p:cNvPr id="112650" name="Rectangle 9"/>
            <p:cNvSpPr>
              <a:spLocks noChangeArrowheads="1"/>
            </p:cNvSpPr>
            <p:nvPr/>
          </p:nvSpPr>
          <p:spPr bwMode="gray">
            <a:xfrm>
              <a:off x="7744095" y="1833728"/>
              <a:ext cx="1922925" cy="4948719"/>
            </a:xfrm>
            <a:prstGeom prst="rect">
              <a:avLst/>
            </a:prstGeom>
            <a:solidFill>
              <a:srgbClr val="003399"/>
            </a:solidFill>
            <a:ln w="6350" algn="ctr">
              <a:solidFill>
                <a:srgbClr val="000066"/>
              </a:solidFill>
              <a:miter lim="800000"/>
              <a:headEnd/>
              <a:tailEnd/>
            </a:ln>
          </p:spPr>
          <p:txBody>
            <a:bodyPr wrap="none" lIns="101885" tIns="101885" rIns="0" bIns="0"/>
            <a:lstStyle/>
            <a:p>
              <a:pPr>
                <a:spcBef>
                  <a:spcPct val="100000"/>
                </a:spcBef>
              </a:pPr>
              <a:r>
                <a:rPr lang="en-US" sz="1800" b="1">
                  <a:solidFill>
                    <a:srgbClr val="FFFFFF"/>
                  </a:solidFill>
                </a:rPr>
                <a:t>Alert</a:t>
              </a:r>
            </a:p>
            <a:p>
              <a:pPr marL="190500" lvl="1" indent="-188913">
                <a:buFont typeface="Wingdings" pitchFamily="2" charset="2"/>
                <a:buChar char="§"/>
              </a:pPr>
              <a:r>
                <a:rPr lang="en-US" sz="1600" b="1">
                  <a:solidFill>
                    <a:srgbClr val="FFFFFF"/>
                  </a:solidFill>
                </a:rPr>
                <a:t>Detection</a:t>
              </a:r>
            </a:p>
            <a:p>
              <a:pPr>
                <a:spcBef>
                  <a:spcPct val="100000"/>
                </a:spcBef>
              </a:pPr>
              <a:r>
                <a:rPr lang="en-US" sz="1800" b="1">
                  <a:solidFill>
                    <a:srgbClr val="FFFFFF"/>
                  </a:solidFill>
                </a:rPr>
                <a:t>Notify</a:t>
              </a:r>
            </a:p>
            <a:p>
              <a:pPr marL="190500" lvl="1" indent="-188913">
                <a:buFont typeface="Wingdings" pitchFamily="2" charset="2"/>
                <a:buChar char="§"/>
              </a:pPr>
              <a:r>
                <a:rPr lang="en-US" sz="1600" b="1">
                  <a:solidFill>
                    <a:srgbClr val="FFFFFF"/>
                  </a:solidFill>
                </a:rPr>
                <a:t>Awareness</a:t>
              </a:r>
            </a:p>
            <a:p>
              <a:pPr>
                <a:spcBef>
                  <a:spcPct val="100000"/>
                </a:spcBef>
              </a:pPr>
              <a:r>
                <a:rPr lang="en-US" sz="1800" b="1">
                  <a:solidFill>
                    <a:srgbClr val="FFFFFF"/>
                  </a:solidFill>
                </a:rPr>
                <a:t>Prompt</a:t>
              </a:r>
            </a:p>
            <a:p>
              <a:pPr marL="190500" lvl="1" indent="-188913">
                <a:buFont typeface="Wingdings" pitchFamily="2" charset="2"/>
                <a:buChar char="§"/>
              </a:pPr>
              <a:r>
                <a:rPr lang="en-US" sz="1600" b="1">
                  <a:solidFill>
                    <a:srgbClr val="FFFFFF"/>
                  </a:solidFill>
                </a:rPr>
                <a:t>Intent</a:t>
              </a:r>
            </a:p>
            <a:p>
              <a:pPr>
                <a:spcBef>
                  <a:spcPct val="100000"/>
                </a:spcBef>
              </a:pPr>
              <a:r>
                <a:rPr lang="en-US" sz="1800" b="1">
                  <a:solidFill>
                    <a:srgbClr val="FFFFFF"/>
                  </a:solidFill>
                </a:rPr>
                <a:t>Encrypt</a:t>
              </a:r>
            </a:p>
            <a:p>
              <a:pPr marL="190500" lvl="1" indent="-188913">
                <a:buFont typeface="Wingdings" pitchFamily="2" charset="2"/>
                <a:buChar char="§"/>
              </a:pPr>
              <a:r>
                <a:rPr lang="en-US" sz="1600" b="1">
                  <a:solidFill>
                    <a:srgbClr val="FFFFFF"/>
                  </a:solidFill>
                </a:rPr>
                <a:t>Protection</a:t>
              </a:r>
            </a:p>
            <a:p>
              <a:pPr>
                <a:spcBef>
                  <a:spcPct val="100000"/>
                </a:spcBef>
              </a:pPr>
              <a:r>
                <a:rPr lang="en-US" sz="1800" b="1">
                  <a:solidFill>
                    <a:srgbClr val="FFFFFF"/>
                  </a:solidFill>
                </a:rPr>
                <a:t>Block</a:t>
              </a:r>
            </a:p>
            <a:p>
              <a:pPr marL="190500" lvl="1" indent="-188913">
                <a:buFont typeface="Wingdings" pitchFamily="2" charset="2"/>
                <a:buChar char="§"/>
              </a:pPr>
              <a:r>
                <a:rPr lang="en-US" sz="1600" b="1">
                  <a:solidFill>
                    <a:srgbClr val="FFFFFF"/>
                  </a:solidFill>
                </a:rPr>
                <a:t>Protection</a:t>
              </a:r>
            </a:p>
            <a:p>
              <a:pPr>
                <a:spcBef>
                  <a:spcPct val="100000"/>
                </a:spcBef>
              </a:pPr>
              <a:r>
                <a:rPr lang="en-US" sz="1800" b="1">
                  <a:solidFill>
                    <a:srgbClr val="FFFFFF"/>
                  </a:solidFill>
                </a:rPr>
                <a:t>Mask</a:t>
              </a:r>
            </a:p>
            <a:p>
              <a:pPr marL="190500" lvl="1" indent="-188913">
                <a:buFont typeface="Wingdings" pitchFamily="2" charset="2"/>
                <a:buChar char="§"/>
              </a:pPr>
              <a:r>
                <a:rPr lang="en-US" sz="1600" b="1">
                  <a:solidFill>
                    <a:srgbClr val="FFFFFF"/>
                  </a:solidFill>
                </a:rPr>
                <a:t>Need to know</a:t>
              </a:r>
            </a:p>
          </p:txBody>
        </p:sp>
        <p:sp>
          <p:nvSpPr>
            <p:cNvPr id="112651" name="TextBox 28"/>
            <p:cNvSpPr txBox="1">
              <a:spLocks noChangeArrowheads="1"/>
            </p:cNvSpPr>
            <p:nvPr/>
          </p:nvSpPr>
          <p:spPr bwMode="gray">
            <a:xfrm>
              <a:off x="7848887" y="1200290"/>
              <a:ext cx="1765548" cy="553998"/>
            </a:xfrm>
            <a:prstGeom prst="rect">
              <a:avLst/>
            </a:prstGeom>
            <a:noFill/>
            <a:ln w="9525">
              <a:noFill/>
              <a:miter lim="800000"/>
              <a:headEnd/>
              <a:tailEnd/>
            </a:ln>
          </p:spPr>
          <p:txBody>
            <a:bodyPr wrap="none" lIns="0" tIns="0" rIns="0" bIns="0">
              <a:spAutoFit/>
            </a:bodyPr>
            <a:lstStyle/>
            <a:p>
              <a:pPr algn="ctr"/>
              <a:r>
                <a:rPr lang="en-US" sz="1800" b="1">
                  <a:solidFill>
                    <a:srgbClr val="000066"/>
                  </a:solidFill>
                </a:rPr>
                <a:t>Apply DP Policy</a:t>
              </a:r>
              <a:br>
                <a:rPr lang="en-US" sz="1800" b="1">
                  <a:solidFill>
                    <a:srgbClr val="000066"/>
                  </a:solidFill>
                </a:rPr>
              </a:br>
              <a:r>
                <a:rPr lang="en-US" sz="1800" b="1">
                  <a:solidFill>
                    <a:srgbClr val="000066"/>
                  </a:solidFill>
                </a:rPr>
                <a:t>and Actions?</a:t>
              </a:r>
            </a:p>
          </p:txBody>
        </p:sp>
        <p:sp>
          <p:nvSpPr>
            <p:cNvPr id="112652" name="TextBox 20"/>
            <p:cNvSpPr txBox="1">
              <a:spLocks noChangeArrowheads="1"/>
            </p:cNvSpPr>
            <p:nvPr/>
          </p:nvSpPr>
          <p:spPr bwMode="gray">
            <a:xfrm>
              <a:off x="3079127" y="1200290"/>
              <a:ext cx="1782540" cy="553998"/>
            </a:xfrm>
            <a:prstGeom prst="rect">
              <a:avLst/>
            </a:prstGeom>
            <a:noFill/>
            <a:ln w="9525">
              <a:noFill/>
              <a:miter lim="800000"/>
              <a:headEnd/>
              <a:tailEnd/>
            </a:ln>
          </p:spPr>
          <p:txBody>
            <a:bodyPr wrap="none" lIns="0" tIns="0" rIns="0" bIns="0">
              <a:spAutoFit/>
            </a:bodyPr>
            <a:lstStyle/>
            <a:p>
              <a:pPr algn="ctr"/>
              <a:r>
                <a:rPr lang="en-US" sz="1800" b="1">
                  <a:solidFill>
                    <a:srgbClr val="000066"/>
                  </a:solidFill>
                </a:rPr>
                <a:t>What is the user</a:t>
              </a:r>
              <a:br>
                <a:rPr lang="en-US" sz="1800" b="1">
                  <a:solidFill>
                    <a:srgbClr val="000066"/>
                  </a:solidFill>
                </a:rPr>
              </a:br>
              <a:r>
                <a:rPr lang="en-US" sz="1800" b="1">
                  <a:solidFill>
                    <a:srgbClr val="000066"/>
                  </a:solidFill>
                </a:rPr>
                <a:t>doing with it?</a:t>
              </a:r>
            </a:p>
          </p:txBody>
        </p:sp>
        <p:sp>
          <p:nvSpPr>
            <p:cNvPr id="112653" name="Rectangle 67"/>
            <p:cNvSpPr>
              <a:spLocks noChangeArrowheads="1"/>
            </p:cNvSpPr>
            <p:nvPr/>
          </p:nvSpPr>
          <p:spPr bwMode="gray">
            <a:xfrm>
              <a:off x="2893994" y="1833728"/>
              <a:ext cx="2101070" cy="4948719"/>
            </a:xfrm>
            <a:prstGeom prst="rect">
              <a:avLst/>
            </a:prstGeom>
            <a:solidFill>
              <a:srgbClr val="8099CC"/>
            </a:solidFill>
            <a:ln w="6350" algn="ctr">
              <a:solidFill>
                <a:srgbClr val="000066"/>
              </a:solidFill>
              <a:miter lim="800000"/>
              <a:headEnd/>
              <a:tailEnd/>
            </a:ln>
          </p:spPr>
          <p:txBody>
            <a:bodyPr wrap="none" lIns="101885" tIns="101885" rIns="0" bIns="0"/>
            <a:lstStyle/>
            <a:p>
              <a:pPr>
                <a:spcBef>
                  <a:spcPct val="75000"/>
                </a:spcBef>
              </a:pPr>
              <a:r>
                <a:rPr lang="en-US" sz="1800" b="1">
                  <a:solidFill>
                    <a:srgbClr val="FFFFFF"/>
                  </a:solidFill>
                </a:rPr>
                <a:t>Unstructured Data</a:t>
              </a:r>
            </a:p>
            <a:p>
              <a:pPr marL="190500" lvl="1" indent="-188913">
                <a:buFont typeface="Wingdings" pitchFamily="2" charset="2"/>
                <a:buChar char="§"/>
              </a:pPr>
              <a:r>
                <a:rPr lang="en-US" sz="1600" b="1">
                  <a:solidFill>
                    <a:srgbClr val="FFFFFF"/>
                  </a:solidFill>
                </a:rPr>
                <a:t>Read</a:t>
              </a:r>
            </a:p>
            <a:p>
              <a:pPr marL="190500" lvl="1" indent="-188913">
                <a:buFont typeface="Wingdings" pitchFamily="2" charset="2"/>
                <a:buChar char="§"/>
              </a:pPr>
              <a:r>
                <a:rPr lang="en-US" sz="1600" b="1">
                  <a:solidFill>
                    <a:srgbClr val="FFFFFF"/>
                  </a:solidFill>
                </a:rPr>
                <a:t>Write</a:t>
              </a:r>
            </a:p>
            <a:p>
              <a:pPr marL="190500" lvl="1" indent="-188913">
                <a:buFont typeface="Wingdings" pitchFamily="2" charset="2"/>
                <a:buChar char="§"/>
              </a:pPr>
              <a:r>
                <a:rPr lang="en-US" sz="1600" b="1">
                  <a:solidFill>
                    <a:srgbClr val="FFFFFF"/>
                  </a:solidFill>
                </a:rPr>
                <a:t>Copy/Paste</a:t>
              </a:r>
            </a:p>
            <a:p>
              <a:pPr marL="190500" lvl="1" indent="-188913">
                <a:buFont typeface="Wingdings" pitchFamily="2" charset="2"/>
                <a:buChar char="§"/>
              </a:pPr>
              <a:r>
                <a:rPr lang="en-US" sz="1600" b="1">
                  <a:solidFill>
                    <a:srgbClr val="FFFFFF"/>
                  </a:solidFill>
                </a:rPr>
                <a:t>Move</a:t>
              </a:r>
            </a:p>
            <a:p>
              <a:pPr marL="190500" lvl="1" indent="-188913">
                <a:buFont typeface="Wingdings" pitchFamily="2" charset="2"/>
                <a:buChar char="§"/>
              </a:pPr>
              <a:r>
                <a:rPr lang="en-US" sz="1600" b="1">
                  <a:solidFill>
                    <a:srgbClr val="FFFFFF"/>
                  </a:solidFill>
                </a:rPr>
                <a:t>Print</a:t>
              </a:r>
            </a:p>
            <a:p>
              <a:pPr marL="190500" lvl="1" indent="-188913">
                <a:buFont typeface="Wingdings" pitchFamily="2" charset="2"/>
                <a:buChar char="§"/>
              </a:pPr>
              <a:r>
                <a:rPr lang="en-US" sz="1600" b="1">
                  <a:solidFill>
                    <a:srgbClr val="FFFFFF"/>
                  </a:solidFill>
                </a:rPr>
                <a:t>Burn</a:t>
              </a:r>
            </a:p>
            <a:p>
              <a:pPr marL="190500" lvl="1" indent="-188913">
                <a:buFont typeface="Wingdings" pitchFamily="2" charset="2"/>
                <a:buChar char="§"/>
              </a:pPr>
              <a:r>
                <a:rPr lang="en-US" sz="1600" b="1">
                  <a:solidFill>
                    <a:srgbClr val="FFFFFF"/>
                  </a:solidFill>
                </a:rPr>
                <a:t>Upload</a:t>
              </a:r>
            </a:p>
            <a:p>
              <a:pPr>
                <a:spcBef>
                  <a:spcPct val="75000"/>
                </a:spcBef>
                <a:buFont typeface="Wingdings" pitchFamily="2" charset="2"/>
                <a:buChar char="§"/>
              </a:pPr>
              <a:endParaRPr lang="en-US" sz="1800" b="1">
                <a:solidFill>
                  <a:srgbClr val="FFFFFF"/>
                </a:solidFill>
              </a:endParaRPr>
            </a:p>
            <a:p>
              <a:pPr>
                <a:spcBef>
                  <a:spcPct val="75000"/>
                </a:spcBef>
              </a:pPr>
              <a:r>
                <a:rPr lang="en-US" sz="1800" b="1">
                  <a:solidFill>
                    <a:srgbClr val="FFFFFF"/>
                  </a:solidFill>
                </a:rPr>
                <a:t>Structured Data</a:t>
              </a:r>
            </a:p>
            <a:p>
              <a:pPr marL="190500" lvl="1" indent="-188913">
                <a:buFont typeface="Wingdings" pitchFamily="2" charset="2"/>
                <a:buChar char="§"/>
              </a:pPr>
              <a:r>
                <a:rPr lang="en-US" sz="1600" b="1">
                  <a:solidFill>
                    <a:srgbClr val="FFFFFF"/>
                  </a:solidFill>
                </a:rPr>
                <a:t>View</a:t>
              </a:r>
            </a:p>
            <a:p>
              <a:pPr marL="190500" lvl="1" indent="-188913">
                <a:buFont typeface="Wingdings" pitchFamily="2" charset="2"/>
                <a:buChar char="§"/>
              </a:pPr>
              <a:r>
                <a:rPr lang="en-US" sz="1600" b="1">
                  <a:solidFill>
                    <a:srgbClr val="FFFFFF"/>
                  </a:solidFill>
                </a:rPr>
                <a:t>Modify </a:t>
              </a:r>
            </a:p>
            <a:p>
              <a:pPr marL="190500" lvl="1" indent="-188913">
                <a:buFont typeface="Wingdings" pitchFamily="2" charset="2"/>
                <a:buChar char="§"/>
              </a:pPr>
              <a:r>
                <a:rPr lang="en-US" sz="1600" b="1">
                  <a:solidFill>
                    <a:srgbClr val="FFFFFF"/>
                  </a:solidFill>
                </a:rPr>
                <a:t>Delete</a:t>
              </a:r>
            </a:p>
            <a:p>
              <a:pPr marL="190500" lvl="1" indent="-188913">
                <a:buFont typeface="Wingdings" pitchFamily="2" charset="2"/>
                <a:buChar char="§"/>
              </a:pPr>
              <a:r>
                <a:rPr lang="en-US" sz="1600" b="1">
                  <a:solidFill>
                    <a:srgbClr val="FFFFFF"/>
                  </a:solidFill>
                </a:rPr>
                <a:t>Extract</a:t>
              </a:r>
            </a:p>
          </p:txBody>
        </p:sp>
        <p:sp>
          <p:nvSpPr>
            <p:cNvPr id="112654" name="Rectangle 26"/>
            <p:cNvSpPr>
              <a:spLocks noChangeArrowheads="1"/>
            </p:cNvSpPr>
            <p:nvPr/>
          </p:nvSpPr>
          <p:spPr bwMode="gray">
            <a:xfrm>
              <a:off x="5498064" y="5643340"/>
              <a:ext cx="1741287" cy="755804"/>
            </a:xfrm>
            <a:prstGeom prst="rect">
              <a:avLst/>
            </a:prstGeom>
            <a:solidFill>
              <a:srgbClr val="4066B2"/>
            </a:solidFill>
            <a:ln w="6350" algn="ctr">
              <a:solidFill>
                <a:srgbClr val="000066"/>
              </a:solidFill>
              <a:miter lim="800000"/>
              <a:headEnd/>
              <a:tailEnd/>
            </a:ln>
          </p:spPr>
          <p:txBody>
            <a:bodyPr lIns="0" tIns="0" rIns="0" bIns="0" anchor="ctr" anchorCtr="1"/>
            <a:lstStyle/>
            <a:p>
              <a:pPr>
                <a:spcBef>
                  <a:spcPct val="75000"/>
                </a:spcBef>
              </a:pPr>
              <a:r>
                <a:rPr lang="en-US" sz="1800" b="1">
                  <a:solidFill>
                    <a:srgbClr val="FFFFFF"/>
                  </a:solidFill>
                </a:rPr>
                <a:t>Networks</a:t>
              </a:r>
            </a:p>
          </p:txBody>
        </p:sp>
        <p:sp>
          <p:nvSpPr>
            <p:cNvPr id="112655" name="Isosceles Triangle 26"/>
            <p:cNvSpPr>
              <a:spLocks noChangeAspect="1" noChangeArrowheads="1"/>
            </p:cNvSpPr>
            <p:nvPr/>
          </p:nvSpPr>
          <p:spPr bwMode="gray">
            <a:xfrm rot="5400000">
              <a:off x="7120145" y="5897239"/>
              <a:ext cx="741408" cy="248007"/>
            </a:xfrm>
            <a:prstGeom prst="triangle">
              <a:avLst>
                <a:gd name="adj" fmla="val 50000"/>
              </a:avLst>
            </a:prstGeom>
            <a:solidFill>
              <a:schemeClr val="tx1"/>
            </a:solidFill>
            <a:ln w="9525" algn="ctr">
              <a:solidFill>
                <a:schemeClr val="tx1"/>
              </a:solidFill>
              <a:round/>
              <a:headEnd/>
              <a:tailEnd/>
            </a:ln>
          </p:spPr>
          <p:txBody>
            <a:bodyPr rot="10800000" vert="eaVert" lIns="101885" tIns="50941" rIns="101885" bIns="50941"/>
            <a:lstStyle/>
            <a:p>
              <a:endParaRPr lang="en-GB" sz="1600" i="1">
                <a:solidFill>
                  <a:srgbClr val="000066"/>
                </a:solidFill>
              </a:endParaRPr>
            </a:p>
          </p:txBody>
        </p:sp>
        <p:sp>
          <p:nvSpPr>
            <p:cNvPr id="112656" name="Rectangle 27"/>
            <p:cNvSpPr>
              <a:spLocks noChangeArrowheads="1"/>
            </p:cNvSpPr>
            <p:nvPr/>
          </p:nvSpPr>
          <p:spPr bwMode="gray">
            <a:xfrm>
              <a:off x="5498064" y="4511433"/>
              <a:ext cx="1741287" cy="755804"/>
            </a:xfrm>
            <a:prstGeom prst="rect">
              <a:avLst/>
            </a:prstGeom>
            <a:solidFill>
              <a:srgbClr val="4066B2"/>
            </a:solidFill>
            <a:ln w="6350" algn="ctr">
              <a:solidFill>
                <a:srgbClr val="000066"/>
              </a:solidFill>
              <a:miter lim="800000"/>
              <a:headEnd/>
              <a:tailEnd/>
            </a:ln>
          </p:spPr>
          <p:txBody>
            <a:bodyPr lIns="0" tIns="0" rIns="0" bIns="0" anchor="ctr" anchorCtr="1"/>
            <a:lstStyle/>
            <a:p>
              <a:pPr>
                <a:spcBef>
                  <a:spcPct val="75000"/>
                </a:spcBef>
              </a:pPr>
              <a:r>
                <a:rPr lang="en-US" sz="1800" b="1">
                  <a:solidFill>
                    <a:srgbClr val="FFFFFF"/>
                  </a:solidFill>
                </a:rPr>
                <a:t>Devices</a:t>
              </a:r>
            </a:p>
          </p:txBody>
        </p:sp>
        <p:sp>
          <p:nvSpPr>
            <p:cNvPr id="112657" name="Isosceles Triangle 26"/>
            <p:cNvSpPr>
              <a:spLocks noChangeAspect="1" noChangeArrowheads="1"/>
            </p:cNvSpPr>
            <p:nvPr/>
          </p:nvSpPr>
          <p:spPr bwMode="gray">
            <a:xfrm rot="5400000">
              <a:off x="7120145" y="4765333"/>
              <a:ext cx="741408" cy="248007"/>
            </a:xfrm>
            <a:prstGeom prst="triangle">
              <a:avLst>
                <a:gd name="adj" fmla="val 50000"/>
              </a:avLst>
            </a:prstGeom>
            <a:solidFill>
              <a:schemeClr val="tx1"/>
            </a:solidFill>
            <a:ln w="9525" algn="ctr">
              <a:solidFill>
                <a:schemeClr val="tx1"/>
              </a:solidFill>
              <a:round/>
              <a:headEnd/>
              <a:tailEnd/>
            </a:ln>
          </p:spPr>
          <p:txBody>
            <a:bodyPr rot="10800000" vert="eaVert" lIns="101885" tIns="50941" rIns="101885" bIns="50941"/>
            <a:lstStyle/>
            <a:p>
              <a:endParaRPr lang="en-GB" sz="1600" i="1">
                <a:solidFill>
                  <a:srgbClr val="000066"/>
                </a:solidFill>
              </a:endParaRPr>
            </a:p>
          </p:txBody>
        </p:sp>
        <p:sp>
          <p:nvSpPr>
            <p:cNvPr id="112658" name="Rectangle 25"/>
            <p:cNvSpPr>
              <a:spLocks noChangeArrowheads="1"/>
            </p:cNvSpPr>
            <p:nvPr/>
          </p:nvSpPr>
          <p:spPr bwMode="gray">
            <a:xfrm>
              <a:off x="5498064" y="3377728"/>
              <a:ext cx="1741287" cy="757603"/>
            </a:xfrm>
            <a:prstGeom prst="rect">
              <a:avLst/>
            </a:prstGeom>
            <a:solidFill>
              <a:srgbClr val="4066B2"/>
            </a:solidFill>
            <a:ln w="6350" algn="ctr">
              <a:solidFill>
                <a:srgbClr val="000066"/>
              </a:solidFill>
              <a:miter lim="800000"/>
              <a:headEnd/>
              <a:tailEnd/>
            </a:ln>
          </p:spPr>
          <p:txBody>
            <a:bodyPr lIns="0" tIns="0" rIns="0" bIns="0" anchor="ctr" anchorCtr="1"/>
            <a:lstStyle/>
            <a:p>
              <a:pPr>
                <a:spcBef>
                  <a:spcPct val="75000"/>
                </a:spcBef>
              </a:pPr>
              <a:r>
                <a:rPr lang="en-US" sz="1800" b="1">
                  <a:solidFill>
                    <a:srgbClr val="FFFFFF"/>
                  </a:solidFill>
                </a:rPr>
                <a:t>Applications</a:t>
              </a:r>
            </a:p>
          </p:txBody>
        </p:sp>
        <p:sp>
          <p:nvSpPr>
            <p:cNvPr id="112659" name="Isosceles Triangle 26"/>
            <p:cNvSpPr>
              <a:spLocks noChangeAspect="1" noChangeArrowheads="1"/>
            </p:cNvSpPr>
            <p:nvPr/>
          </p:nvSpPr>
          <p:spPr bwMode="gray">
            <a:xfrm rot="5400000">
              <a:off x="7120145" y="3633425"/>
              <a:ext cx="741408" cy="248007"/>
            </a:xfrm>
            <a:prstGeom prst="triangle">
              <a:avLst>
                <a:gd name="adj" fmla="val 50000"/>
              </a:avLst>
            </a:prstGeom>
            <a:solidFill>
              <a:schemeClr val="tx1"/>
            </a:solidFill>
            <a:ln w="9525" algn="ctr">
              <a:solidFill>
                <a:schemeClr val="tx1"/>
              </a:solidFill>
              <a:round/>
              <a:headEnd/>
              <a:tailEnd/>
            </a:ln>
          </p:spPr>
          <p:txBody>
            <a:bodyPr rot="10800000" vert="eaVert" lIns="101885" tIns="50941" rIns="101885" bIns="50941"/>
            <a:lstStyle/>
            <a:p>
              <a:endParaRPr lang="en-GB" sz="1600" i="1">
                <a:solidFill>
                  <a:srgbClr val="000066"/>
                </a:solidFill>
              </a:endParaRPr>
            </a:p>
          </p:txBody>
        </p:sp>
        <p:sp>
          <p:nvSpPr>
            <p:cNvPr id="112660" name="Rectangle 14"/>
            <p:cNvSpPr>
              <a:spLocks noChangeArrowheads="1"/>
            </p:cNvSpPr>
            <p:nvPr/>
          </p:nvSpPr>
          <p:spPr bwMode="gray">
            <a:xfrm>
              <a:off x="5498064" y="2244022"/>
              <a:ext cx="1741287" cy="757603"/>
            </a:xfrm>
            <a:prstGeom prst="rect">
              <a:avLst/>
            </a:prstGeom>
            <a:solidFill>
              <a:srgbClr val="4066B2"/>
            </a:solidFill>
            <a:ln w="6350" algn="ctr">
              <a:solidFill>
                <a:srgbClr val="000066"/>
              </a:solidFill>
              <a:miter lim="800000"/>
              <a:headEnd/>
              <a:tailEnd/>
            </a:ln>
          </p:spPr>
          <p:txBody>
            <a:bodyPr lIns="0" tIns="0" rIns="0" bIns="0" anchor="ctr" anchorCtr="1"/>
            <a:lstStyle/>
            <a:p>
              <a:pPr>
                <a:spcBef>
                  <a:spcPct val="75000"/>
                </a:spcBef>
              </a:pPr>
              <a:r>
                <a:rPr lang="en-US" sz="1800" b="1">
                  <a:solidFill>
                    <a:srgbClr val="FFFFFF"/>
                  </a:solidFill>
                </a:rPr>
                <a:t>E-mail</a:t>
              </a:r>
            </a:p>
          </p:txBody>
        </p:sp>
        <p:sp>
          <p:nvSpPr>
            <p:cNvPr id="112661" name="Isosceles Triangle 26"/>
            <p:cNvSpPr>
              <a:spLocks noChangeAspect="1" noChangeArrowheads="1"/>
            </p:cNvSpPr>
            <p:nvPr/>
          </p:nvSpPr>
          <p:spPr bwMode="gray">
            <a:xfrm rot="5400000">
              <a:off x="7120145" y="2499719"/>
              <a:ext cx="741408" cy="248007"/>
            </a:xfrm>
            <a:prstGeom prst="triangle">
              <a:avLst>
                <a:gd name="adj" fmla="val 50000"/>
              </a:avLst>
            </a:prstGeom>
            <a:solidFill>
              <a:schemeClr val="tx1"/>
            </a:solidFill>
            <a:ln w="9525" algn="ctr">
              <a:solidFill>
                <a:schemeClr val="tx1"/>
              </a:solidFill>
              <a:round/>
              <a:headEnd/>
              <a:tailEnd/>
            </a:ln>
          </p:spPr>
          <p:txBody>
            <a:bodyPr rot="10800000" vert="eaVert" lIns="101885" tIns="50941" rIns="101885" bIns="50941"/>
            <a:lstStyle/>
            <a:p>
              <a:endParaRPr lang="en-GB" sz="1600" i="1">
                <a:solidFill>
                  <a:srgbClr val="000066"/>
                </a:solidFill>
              </a:endParaRPr>
            </a:p>
          </p:txBody>
        </p:sp>
        <p:sp>
          <p:nvSpPr>
            <p:cNvPr id="112662" name="Isosceles Triangle 26"/>
            <p:cNvSpPr>
              <a:spLocks noChangeAspect="1" noChangeArrowheads="1"/>
            </p:cNvSpPr>
            <p:nvPr/>
          </p:nvSpPr>
          <p:spPr bwMode="gray">
            <a:xfrm rot="5400000">
              <a:off x="4891578" y="5897239"/>
              <a:ext cx="741408" cy="248007"/>
            </a:xfrm>
            <a:prstGeom prst="triangle">
              <a:avLst>
                <a:gd name="adj" fmla="val 50000"/>
              </a:avLst>
            </a:prstGeom>
            <a:solidFill>
              <a:schemeClr val="tx1"/>
            </a:solidFill>
            <a:ln w="9525" algn="ctr">
              <a:solidFill>
                <a:schemeClr val="tx1"/>
              </a:solidFill>
              <a:round/>
              <a:headEnd/>
              <a:tailEnd/>
            </a:ln>
          </p:spPr>
          <p:txBody>
            <a:bodyPr rot="10800000" vert="eaVert" lIns="101885" tIns="50941" rIns="101885" bIns="50941"/>
            <a:lstStyle/>
            <a:p>
              <a:endParaRPr lang="en-GB" sz="1600" i="1">
                <a:solidFill>
                  <a:srgbClr val="000066"/>
                </a:solidFill>
              </a:endParaRPr>
            </a:p>
          </p:txBody>
        </p:sp>
        <p:sp>
          <p:nvSpPr>
            <p:cNvPr id="112663" name="Isosceles Triangle 26"/>
            <p:cNvSpPr>
              <a:spLocks noChangeAspect="1" noChangeArrowheads="1"/>
            </p:cNvSpPr>
            <p:nvPr/>
          </p:nvSpPr>
          <p:spPr bwMode="gray">
            <a:xfrm rot="5400000">
              <a:off x="4891578" y="4765333"/>
              <a:ext cx="741408" cy="248007"/>
            </a:xfrm>
            <a:prstGeom prst="triangle">
              <a:avLst>
                <a:gd name="adj" fmla="val 50000"/>
              </a:avLst>
            </a:prstGeom>
            <a:solidFill>
              <a:schemeClr val="tx1"/>
            </a:solidFill>
            <a:ln w="9525" algn="ctr">
              <a:solidFill>
                <a:schemeClr val="tx1"/>
              </a:solidFill>
              <a:round/>
              <a:headEnd/>
              <a:tailEnd/>
            </a:ln>
          </p:spPr>
          <p:txBody>
            <a:bodyPr rot="10800000" vert="eaVert" lIns="101885" tIns="50941" rIns="101885" bIns="50941"/>
            <a:lstStyle/>
            <a:p>
              <a:endParaRPr lang="en-GB" sz="1600" i="1">
                <a:solidFill>
                  <a:srgbClr val="000066"/>
                </a:solidFill>
              </a:endParaRPr>
            </a:p>
          </p:txBody>
        </p:sp>
        <p:sp>
          <p:nvSpPr>
            <p:cNvPr id="112664" name="Isosceles Triangle 26"/>
            <p:cNvSpPr>
              <a:spLocks noChangeAspect="1" noChangeArrowheads="1"/>
            </p:cNvSpPr>
            <p:nvPr/>
          </p:nvSpPr>
          <p:spPr bwMode="gray">
            <a:xfrm rot="5400000">
              <a:off x="4891578" y="3633425"/>
              <a:ext cx="741408" cy="248007"/>
            </a:xfrm>
            <a:prstGeom prst="triangle">
              <a:avLst>
                <a:gd name="adj" fmla="val 50000"/>
              </a:avLst>
            </a:prstGeom>
            <a:solidFill>
              <a:schemeClr val="tx1"/>
            </a:solidFill>
            <a:ln w="9525" algn="ctr">
              <a:solidFill>
                <a:schemeClr val="tx1"/>
              </a:solidFill>
              <a:round/>
              <a:headEnd/>
              <a:tailEnd/>
            </a:ln>
          </p:spPr>
          <p:txBody>
            <a:bodyPr rot="10800000" vert="eaVert" lIns="101885" tIns="50941" rIns="101885" bIns="50941"/>
            <a:lstStyle/>
            <a:p>
              <a:endParaRPr lang="en-GB" sz="1600" i="1">
                <a:solidFill>
                  <a:srgbClr val="000066"/>
                </a:solidFill>
              </a:endParaRPr>
            </a:p>
          </p:txBody>
        </p:sp>
        <p:sp>
          <p:nvSpPr>
            <p:cNvPr id="112665" name="Isosceles Triangle 26"/>
            <p:cNvSpPr>
              <a:spLocks noChangeAspect="1" noChangeArrowheads="1"/>
            </p:cNvSpPr>
            <p:nvPr/>
          </p:nvSpPr>
          <p:spPr bwMode="gray">
            <a:xfrm rot="5400000">
              <a:off x="4891578" y="2499719"/>
              <a:ext cx="741408" cy="248007"/>
            </a:xfrm>
            <a:prstGeom prst="triangle">
              <a:avLst>
                <a:gd name="adj" fmla="val 50000"/>
              </a:avLst>
            </a:prstGeom>
            <a:solidFill>
              <a:schemeClr val="tx1"/>
            </a:solidFill>
            <a:ln w="9525" algn="ctr">
              <a:solidFill>
                <a:schemeClr val="tx1"/>
              </a:solidFill>
              <a:round/>
              <a:headEnd/>
              <a:tailEnd/>
            </a:ln>
          </p:spPr>
          <p:txBody>
            <a:bodyPr rot="10800000" vert="eaVert" lIns="101885" tIns="50941" rIns="101885" bIns="50941"/>
            <a:lstStyle/>
            <a:p>
              <a:endParaRPr lang="en-GB" sz="1600" i="1">
                <a:solidFill>
                  <a:srgbClr val="000066"/>
                </a:solidFill>
              </a:endParaRPr>
            </a:p>
          </p:txBody>
        </p:sp>
        <p:sp>
          <p:nvSpPr>
            <p:cNvPr id="112666" name="Isosceles Triangle 26"/>
            <p:cNvSpPr>
              <a:spLocks noChangeAspect="1" noChangeArrowheads="1"/>
            </p:cNvSpPr>
            <p:nvPr/>
          </p:nvSpPr>
          <p:spPr bwMode="gray">
            <a:xfrm rot="5400000">
              <a:off x="2283593" y="4197580"/>
              <a:ext cx="710817" cy="248007"/>
            </a:xfrm>
            <a:prstGeom prst="triangle">
              <a:avLst>
                <a:gd name="adj" fmla="val 50000"/>
              </a:avLst>
            </a:prstGeom>
            <a:solidFill>
              <a:schemeClr val="tx1"/>
            </a:solidFill>
            <a:ln w="9525" algn="ctr">
              <a:solidFill>
                <a:schemeClr val="tx1"/>
              </a:solidFill>
              <a:round/>
              <a:headEnd/>
              <a:tailEnd/>
            </a:ln>
          </p:spPr>
          <p:txBody>
            <a:bodyPr rot="10800000" vert="eaVert" lIns="101885" tIns="50941" rIns="101885" bIns="50941"/>
            <a:lstStyle/>
            <a:p>
              <a:endParaRPr lang="en-GB" sz="1600" i="1">
                <a:solidFill>
                  <a:srgbClr val="000066"/>
                </a:solidFill>
              </a:endParaRPr>
            </a:p>
          </p:txBody>
        </p:sp>
      </p:gr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Number Placeholder 9"/>
          <p:cNvSpPr txBox="1">
            <a:spLocks noGrp="1"/>
          </p:cNvSpPr>
          <p:nvPr/>
        </p:nvSpPr>
        <p:spPr bwMode="auto">
          <a:xfrm>
            <a:off x="457200" y="7429500"/>
            <a:ext cx="311150" cy="163513"/>
          </a:xfrm>
          <a:prstGeom prst="rect">
            <a:avLst/>
          </a:prstGeom>
          <a:noFill/>
          <a:ln w="9525">
            <a:noFill/>
            <a:miter lim="800000"/>
            <a:headEnd/>
            <a:tailEnd/>
          </a:ln>
        </p:spPr>
        <p:txBody>
          <a:bodyPr lIns="0" tIns="0" rIns="0" bIns="0"/>
          <a:lstStyle/>
          <a:p>
            <a:pPr defTabSz="1017588">
              <a:lnSpc>
                <a:spcPts val="1200"/>
              </a:lnSpc>
            </a:pPr>
            <a:fld id="{6529D7F3-6119-4F44-8A67-74F23569BD4C}" type="slidenum">
              <a:rPr lang="en-US" sz="1000" b="1">
                <a:solidFill>
                  <a:srgbClr val="002776"/>
                </a:solidFill>
              </a:rPr>
              <a:pPr defTabSz="1017588">
                <a:lnSpc>
                  <a:spcPts val="1200"/>
                </a:lnSpc>
              </a:pPr>
              <a:t>29</a:t>
            </a:fld>
            <a:endParaRPr lang="en-US" sz="1000" b="1">
              <a:solidFill>
                <a:srgbClr val="002776"/>
              </a:solidFill>
            </a:endParaRPr>
          </a:p>
        </p:txBody>
      </p:sp>
      <p:sp>
        <p:nvSpPr>
          <p:cNvPr id="114691" name="Rectangle 4"/>
          <p:cNvSpPr>
            <a:spLocks noGrp="1"/>
          </p:cNvSpPr>
          <p:nvPr>
            <p:ph type="title" idx="4294967295"/>
          </p:nvPr>
        </p:nvSpPr>
        <p:spPr>
          <a:xfrm>
            <a:off x="449263" y="422275"/>
            <a:ext cx="9266237" cy="714375"/>
          </a:xfrm>
        </p:spPr>
        <p:txBody>
          <a:bodyPr/>
          <a:lstStyle/>
          <a:p>
            <a:pPr>
              <a:lnSpc>
                <a:spcPct val="100000"/>
              </a:lnSpc>
            </a:pPr>
            <a:r>
              <a:rPr lang="en-IE"/>
              <a:t>Deloitte Data Protection Approach</a:t>
            </a:r>
            <a:r>
              <a:rPr lang="en-US"/>
              <a:t/>
            </a:r>
            <a:br>
              <a:rPr lang="en-US"/>
            </a:br>
            <a:r>
              <a:rPr lang="en-IE"/>
              <a:t/>
            </a:r>
            <a:br>
              <a:rPr lang="en-IE"/>
            </a:br>
            <a:r>
              <a:rPr lang="en-IE"/>
              <a:t/>
            </a:r>
            <a:br>
              <a:rPr lang="en-IE"/>
            </a:br>
            <a:r>
              <a:rPr lang="en-US"/>
              <a:t/>
            </a:r>
            <a:br>
              <a:rPr lang="en-US"/>
            </a:br>
            <a:endParaRPr lang="en-US" sz="2500" b="0"/>
          </a:p>
        </p:txBody>
      </p:sp>
      <p:sp>
        <p:nvSpPr>
          <p:cNvPr id="114692" name="Rectangle 5"/>
          <p:cNvSpPr txBox="1">
            <a:spLocks noChangeArrowheads="1"/>
          </p:cNvSpPr>
          <p:nvPr/>
        </p:nvSpPr>
        <p:spPr bwMode="auto">
          <a:xfrm>
            <a:off x="457200" y="1243013"/>
            <a:ext cx="9074150" cy="5364162"/>
          </a:xfrm>
          <a:prstGeom prst="rect">
            <a:avLst/>
          </a:prstGeom>
          <a:noFill/>
          <a:ln w="9525">
            <a:noFill/>
            <a:miter lim="800000"/>
            <a:headEnd/>
            <a:tailEnd/>
          </a:ln>
        </p:spPr>
        <p:txBody>
          <a:bodyPr lIns="0" tIns="0" rIns="0" bIns="0"/>
          <a:lstStyle/>
          <a:p>
            <a:pPr marL="176213" indent="-176213">
              <a:buFont typeface="Arial" charset="0"/>
              <a:buChar char="•"/>
            </a:pPr>
            <a:endParaRPr lang="en-IE">
              <a:solidFill>
                <a:srgbClr val="002776"/>
              </a:solidFill>
            </a:endParaRPr>
          </a:p>
          <a:p>
            <a:pPr marL="176213" indent="-176213" eaLnBrk="0" hangingPunct="0">
              <a:spcAft>
                <a:spcPts val="300"/>
              </a:spcAft>
            </a:pPr>
            <a:endParaRPr lang="en-US" sz="1600">
              <a:solidFill>
                <a:srgbClr val="002776"/>
              </a:solidFill>
            </a:endParaRPr>
          </a:p>
        </p:txBody>
      </p:sp>
      <p:grpSp>
        <p:nvGrpSpPr>
          <p:cNvPr id="114693" name="Group 8"/>
          <p:cNvGrpSpPr>
            <a:grpSpLocks noChangeAspect="1"/>
          </p:cNvGrpSpPr>
          <p:nvPr/>
        </p:nvGrpSpPr>
        <p:grpSpPr bwMode="auto">
          <a:xfrm>
            <a:off x="1287463" y="1403350"/>
            <a:ext cx="6994525" cy="5413375"/>
            <a:chOff x="811" y="884"/>
            <a:chExt cx="4406" cy="3410"/>
          </a:xfrm>
        </p:grpSpPr>
        <p:sp>
          <p:nvSpPr>
            <p:cNvPr id="114694" name="AutoShape 7"/>
            <p:cNvSpPr>
              <a:spLocks noChangeAspect="1" noChangeArrowheads="1" noTextEdit="1"/>
            </p:cNvSpPr>
            <p:nvPr/>
          </p:nvSpPr>
          <p:spPr bwMode="auto">
            <a:xfrm>
              <a:off x="811" y="884"/>
              <a:ext cx="4406" cy="3410"/>
            </a:xfrm>
            <a:prstGeom prst="rect">
              <a:avLst/>
            </a:prstGeom>
            <a:noFill/>
            <a:ln w="9525">
              <a:noFill/>
              <a:miter lim="800000"/>
              <a:headEnd/>
              <a:tailEnd/>
            </a:ln>
          </p:spPr>
          <p:txBody>
            <a:bodyPr/>
            <a:lstStyle/>
            <a:p>
              <a:endParaRPr lang="en-US"/>
            </a:p>
          </p:txBody>
        </p:sp>
        <p:sp>
          <p:nvSpPr>
            <p:cNvPr id="114695" name="Freeform 9"/>
            <p:cNvSpPr>
              <a:spLocks/>
            </p:cNvSpPr>
            <p:nvPr/>
          </p:nvSpPr>
          <p:spPr bwMode="auto">
            <a:xfrm>
              <a:off x="811" y="956"/>
              <a:ext cx="4388" cy="3323"/>
            </a:xfrm>
            <a:custGeom>
              <a:avLst/>
              <a:gdLst>
                <a:gd name="T0" fmla="*/ 2193 w 4388"/>
                <a:gd name="T1" fmla="*/ 0 h 3323"/>
                <a:gd name="T2" fmla="*/ 0 w 4388"/>
                <a:gd name="T3" fmla="*/ 3323 h 3323"/>
                <a:gd name="T4" fmla="*/ 4388 w 4388"/>
                <a:gd name="T5" fmla="*/ 3323 h 3323"/>
                <a:gd name="T6" fmla="*/ 2193 w 4388"/>
                <a:gd name="T7" fmla="*/ 0 h 3323"/>
                <a:gd name="T8" fmla="*/ 0 60000 65536"/>
                <a:gd name="T9" fmla="*/ 0 60000 65536"/>
                <a:gd name="T10" fmla="*/ 0 60000 65536"/>
                <a:gd name="T11" fmla="*/ 0 60000 65536"/>
                <a:gd name="T12" fmla="*/ 0 w 4388"/>
                <a:gd name="T13" fmla="*/ 0 h 3323"/>
                <a:gd name="T14" fmla="*/ 4388 w 4388"/>
                <a:gd name="T15" fmla="*/ 3323 h 3323"/>
              </a:gdLst>
              <a:ahLst/>
              <a:cxnLst>
                <a:cxn ang="T8">
                  <a:pos x="T0" y="T1"/>
                </a:cxn>
                <a:cxn ang="T9">
                  <a:pos x="T2" y="T3"/>
                </a:cxn>
                <a:cxn ang="T10">
                  <a:pos x="T4" y="T5"/>
                </a:cxn>
                <a:cxn ang="T11">
                  <a:pos x="T6" y="T7"/>
                </a:cxn>
              </a:cxnLst>
              <a:rect l="T12" t="T13" r="T14" b="T15"/>
              <a:pathLst>
                <a:path w="4388" h="3323">
                  <a:moveTo>
                    <a:pt x="2193" y="0"/>
                  </a:moveTo>
                  <a:lnTo>
                    <a:pt x="0" y="3323"/>
                  </a:lnTo>
                  <a:lnTo>
                    <a:pt x="4388" y="3323"/>
                  </a:lnTo>
                  <a:lnTo>
                    <a:pt x="2193" y="0"/>
                  </a:lnTo>
                  <a:close/>
                </a:path>
              </a:pathLst>
            </a:custGeom>
            <a:solidFill>
              <a:srgbClr val="336600"/>
            </a:solidFill>
            <a:ln w="9525">
              <a:noFill/>
              <a:round/>
              <a:headEnd/>
              <a:tailEnd/>
            </a:ln>
          </p:spPr>
          <p:txBody>
            <a:bodyPr/>
            <a:lstStyle/>
            <a:p>
              <a:endParaRPr lang="en-US"/>
            </a:p>
          </p:txBody>
        </p:sp>
        <p:sp>
          <p:nvSpPr>
            <p:cNvPr id="114696" name="Freeform 10"/>
            <p:cNvSpPr>
              <a:spLocks/>
            </p:cNvSpPr>
            <p:nvPr/>
          </p:nvSpPr>
          <p:spPr bwMode="auto">
            <a:xfrm>
              <a:off x="1100" y="953"/>
              <a:ext cx="3811" cy="2886"/>
            </a:xfrm>
            <a:custGeom>
              <a:avLst/>
              <a:gdLst>
                <a:gd name="T0" fmla="*/ 1906 w 3811"/>
                <a:gd name="T1" fmla="*/ 0 h 2886"/>
                <a:gd name="T2" fmla="*/ 0 w 3811"/>
                <a:gd name="T3" fmla="*/ 2886 h 2886"/>
                <a:gd name="T4" fmla="*/ 3811 w 3811"/>
                <a:gd name="T5" fmla="*/ 2886 h 2886"/>
                <a:gd name="T6" fmla="*/ 1906 w 3811"/>
                <a:gd name="T7" fmla="*/ 0 h 2886"/>
                <a:gd name="T8" fmla="*/ 0 60000 65536"/>
                <a:gd name="T9" fmla="*/ 0 60000 65536"/>
                <a:gd name="T10" fmla="*/ 0 60000 65536"/>
                <a:gd name="T11" fmla="*/ 0 60000 65536"/>
                <a:gd name="T12" fmla="*/ 0 w 3811"/>
                <a:gd name="T13" fmla="*/ 0 h 2886"/>
                <a:gd name="T14" fmla="*/ 3811 w 3811"/>
                <a:gd name="T15" fmla="*/ 2886 h 2886"/>
              </a:gdLst>
              <a:ahLst/>
              <a:cxnLst>
                <a:cxn ang="T8">
                  <a:pos x="T0" y="T1"/>
                </a:cxn>
                <a:cxn ang="T9">
                  <a:pos x="T2" y="T3"/>
                </a:cxn>
                <a:cxn ang="T10">
                  <a:pos x="T4" y="T5"/>
                </a:cxn>
                <a:cxn ang="T11">
                  <a:pos x="T6" y="T7"/>
                </a:cxn>
              </a:cxnLst>
              <a:rect l="T12" t="T13" r="T14" b="T15"/>
              <a:pathLst>
                <a:path w="3811" h="2886">
                  <a:moveTo>
                    <a:pt x="1906" y="0"/>
                  </a:moveTo>
                  <a:lnTo>
                    <a:pt x="0" y="2886"/>
                  </a:lnTo>
                  <a:lnTo>
                    <a:pt x="3811" y="2886"/>
                  </a:lnTo>
                  <a:lnTo>
                    <a:pt x="1906" y="0"/>
                  </a:lnTo>
                  <a:close/>
                </a:path>
              </a:pathLst>
            </a:custGeom>
            <a:solidFill>
              <a:srgbClr val="99CC00"/>
            </a:solidFill>
            <a:ln w="9525">
              <a:noFill/>
              <a:round/>
              <a:headEnd/>
              <a:tailEnd/>
            </a:ln>
          </p:spPr>
          <p:txBody>
            <a:bodyPr/>
            <a:lstStyle/>
            <a:p>
              <a:endParaRPr lang="en-US"/>
            </a:p>
          </p:txBody>
        </p:sp>
        <p:sp>
          <p:nvSpPr>
            <p:cNvPr id="114697" name="Freeform 11"/>
            <p:cNvSpPr>
              <a:spLocks/>
            </p:cNvSpPr>
            <p:nvPr/>
          </p:nvSpPr>
          <p:spPr bwMode="auto">
            <a:xfrm>
              <a:off x="1481" y="953"/>
              <a:ext cx="3050" cy="2310"/>
            </a:xfrm>
            <a:custGeom>
              <a:avLst/>
              <a:gdLst>
                <a:gd name="T0" fmla="*/ 1525 w 3050"/>
                <a:gd name="T1" fmla="*/ 0 h 2310"/>
                <a:gd name="T2" fmla="*/ 0 w 3050"/>
                <a:gd name="T3" fmla="*/ 2310 h 2310"/>
                <a:gd name="T4" fmla="*/ 3050 w 3050"/>
                <a:gd name="T5" fmla="*/ 2310 h 2310"/>
                <a:gd name="T6" fmla="*/ 1525 w 3050"/>
                <a:gd name="T7" fmla="*/ 0 h 2310"/>
                <a:gd name="T8" fmla="*/ 0 60000 65536"/>
                <a:gd name="T9" fmla="*/ 0 60000 65536"/>
                <a:gd name="T10" fmla="*/ 0 60000 65536"/>
                <a:gd name="T11" fmla="*/ 0 60000 65536"/>
                <a:gd name="T12" fmla="*/ 0 w 3050"/>
                <a:gd name="T13" fmla="*/ 0 h 2310"/>
                <a:gd name="T14" fmla="*/ 3050 w 3050"/>
                <a:gd name="T15" fmla="*/ 2310 h 2310"/>
              </a:gdLst>
              <a:ahLst/>
              <a:cxnLst>
                <a:cxn ang="T8">
                  <a:pos x="T0" y="T1"/>
                </a:cxn>
                <a:cxn ang="T9">
                  <a:pos x="T2" y="T3"/>
                </a:cxn>
                <a:cxn ang="T10">
                  <a:pos x="T4" y="T5"/>
                </a:cxn>
                <a:cxn ang="T11">
                  <a:pos x="T6" y="T7"/>
                </a:cxn>
              </a:cxnLst>
              <a:rect l="T12" t="T13" r="T14" b="T15"/>
              <a:pathLst>
                <a:path w="3050" h="2310">
                  <a:moveTo>
                    <a:pt x="1525" y="0"/>
                  </a:moveTo>
                  <a:lnTo>
                    <a:pt x="0" y="2310"/>
                  </a:lnTo>
                  <a:lnTo>
                    <a:pt x="3050" y="2310"/>
                  </a:lnTo>
                  <a:lnTo>
                    <a:pt x="1525" y="0"/>
                  </a:lnTo>
                  <a:close/>
                </a:path>
              </a:pathLst>
            </a:custGeom>
            <a:solidFill>
              <a:srgbClr val="009999"/>
            </a:solidFill>
            <a:ln w="9525">
              <a:noFill/>
              <a:round/>
              <a:headEnd/>
              <a:tailEnd/>
            </a:ln>
          </p:spPr>
          <p:txBody>
            <a:bodyPr/>
            <a:lstStyle/>
            <a:p>
              <a:endParaRPr lang="en-US"/>
            </a:p>
          </p:txBody>
        </p:sp>
        <p:sp>
          <p:nvSpPr>
            <p:cNvPr id="114698" name="Freeform 12"/>
            <p:cNvSpPr>
              <a:spLocks/>
            </p:cNvSpPr>
            <p:nvPr/>
          </p:nvSpPr>
          <p:spPr bwMode="auto">
            <a:xfrm>
              <a:off x="1821" y="940"/>
              <a:ext cx="2369" cy="1793"/>
            </a:xfrm>
            <a:custGeom>
              <a:avLst/>
              <a:gdLst>
                <a:gd name="T0" fmla="*/ 1183 w 2369"/>
                <a:gd name="T1" fmla="*/ 0 h 1793"/>
                <a:gd name="T2" fmla="*/ 0 w 2369"/>
                <a:gd name="T3" fmla="*/ 1793 h 1793"/>
                <a:gd name="T4" fmla="*/ 2369 w 2369"/>
                <a:gd name="T5" fmla="*/ 1793 h 1793"/>
                <a:gd name="T6" fmla="*/ 1183 w 2369"/>
                <a:gd name="T7" fmla="*/ 0 h 1793"/>
                <a:gd name="T8" fmla="*/ 0 60000 65536"/>
                <a:gd name="T9" fmla="*/ 0 60000 65536"/>
                <a:gd name="T10" fmla="*/ 0 60000 65536"/>
                <a:gd name="T11" fmla="*/ 0 60000 65536"/>
                <a:gd name="T12" fmla="*/ 0 w 2369"/>
                <a:gd name="T13" fmla="*/ 0 h 1793"/>
                <a:gd name="T14" fmla="*/ 2369 w 2369"/>
                <a:gd name="T15" fmla="*/ 1793 h 1793"/>
              </a:gdLst>
              <a:ahLst/>
              <a:cxnLst>
                <a:cxn ang="T8">
                  <a:pos x="T0" y="T1"/>
                </a:cxn>
                <a:cxn ang="T9">
                  <a:pos x="T2" y="T3"/>
                </a:cxn>
                <a:cxn ang="T10">
                  <a:pos x="T4" y="T5"/>
                </a:cxn>
                <a:cxn ang="T11">
                  <a:pos x="T6" y="T7"/>
                </a:cxn>
              </a:cxnLst>
              <a:rect l="T12" t="T13" r="T14" b="T15"/>
              <a:pathLst>
                <a:path w="2369" h="1793">
                  <a:moveTo>
                    <a:pt x="1183" y="0"/>
                  </a:moveTo>
                  <a:lnTo>
                    <a:pt x="0" y="1793"/>
                  </a:lnTo>
                  <a:lnTo>
                    <a:pt x="2369" y="1793"/>
                  </a:lnTo>
                  <a:lnTo>
                    <a:pt x="1183" y="0"/>
                  </a:lnTo>
                  <a:close/>
                </a:path>
              </a:pathLst>
            </a:custGeom>
            <a:solidFill>
              <a:srgbClr val="336699"/>
            </a:solidFill>
            <a:ln w="9525">
              <a:noFill/>
              <a:round/>
              <a:headEnd/>
              <a:tailEnd/>
            </a:ln>
          </p:spPr>
          <p:txBody>
            <a:bodyPr/>
            <a:lstStyle/>
            <a:p>
              <a:endParaRPr lang="en-US"/>
            </a:p>
          </p:txBody>
        </p:sp>
        <p:sp>
          <p:nvSpPr>
            <p:cNvPr id="114699" name="Freeform 13"/>
            <p:cNvSpPr>
              <a:spLocks/>
            </p:cNvSpPr>
            <p:nvPr/>
          </p:nvSpPr>
          <p:spPr bwMode="auto">
            <a:xfrm>
              <a:off x="2185" y="940"/>
              <a:ext cx="1639" cy="1239"/>
            </a:xfrm>
            <a:custGeom>
              <a:avLst/>
              <a:gdLst>
                <a:gd name="T0" fmla="*/ 819 w 1639"/>
                <a:gd name="T1" fmla="*/ 0 h 1239"/>
                <a:gd name="T2" fmla="*/ 0 w 1639"/>
                <a:gd name="T3" fmla="*/ 1239 h 1239"/>
                <a:gd name="T4" fmla="*/ 1639 w 1639"/>
                <a:gd name="T5" fmla="*/ 1239 h 1239"/>
                <a:gd name="T6" fmla="*/ 819 w 1639"/>
                <a:gd name="T7" fmla="*/ 0 h 1239"/>
                <a:gd name="T8" fmla="*/ 0 60000 65536"/>
                <a:gd name="T9" fmla="*/ 0 60000 65536"/>
                <a:gd name="T10" fmla="*/ 0 60000 65536"/>
                <a:gd name="T11" fmla="*/ 0 60000 65536"/>
                <a:gd name="T12" fmla="*/ 0 w 1639"/>
                <a:gd name="T13" fmla="*/ 0 h 1239"/>
                <a:gd name="T14" fmla="*/ 1639 w 1639"/>
                <a:gd name="T15" fmla="*/ 1239 h 1239"/>
              </a:gdLst>
              <a:ahLst/>
              <a:cxnLst>
                <a:cxn ang="T8">
                  <a:pos x="T0" y="T1"/>
                </a:cxn>
                <a:cxn ang="T9">
                  <a:pos x="T2" y="T3"/>
                </a:cxn>
                <a:cxn ang="T10">
                  <a:pos x="T4" y="T5"/>
                </a:cxn>
                <a:cxn ang="T11">
                  <a:pos x="T6" y="T7"/>
                </a:cxn>
              </a:cxnLst>
              <a:rect l="T12" t="T13" r="T14" b="T15"/>
              <a:pathLst>
                <a:path w="1639" h="1239">
                  <a:moveTo>
                    <a:pt x="819" y="0"/>
                  </a:moveTo>
                  <a:lnTo>
                    <a:pt x="0" y="1239"/>
                  </a:lnTo>
                  <a:lnTo>
                    <a:pt x="1639" y="1239"/>
                  </a:lnTo>
                  <a:lnTo>
                    <a:pt x="819" y="0"/>
                  </a:lnTo>
                  <a:close/>
                </a:path>
              </a:pathLst>
            </a:custGeom>
            <a:solidFill>
              <a:srgbClr val="7F91BC"/>
            </a:solidFill>
            <a:ln w="9525">
              <a:noFill/>
              <a:round/>
              <a:headEnd/>
              <a:tailEnd/>
            </a:ln>
          </p:spPr>
          <p:txBody>
            <a:bodyPr/>
            <a:lstStyle/>
            <a:p>
              <a:endParaRPr lang="en-US"/>
            </a:p>
          </p:txBody>
        </p:sp>
        <p:sp>
          <p:nvSpPr>
            <p:cNvPr id="114700" name="Freeform 14"/>
            <p:cNvSpPr>
              <a:spLocks/>
            </p:cNvSpPr>
            <p:nvPr/>
          </p:nvSpPr>
          <p:spPr bwMode="auto">
            <a:xfrm>
              <a:off x="2544" y="940"/>
              <a:ext cx="924" cy="705"/>
            </a:xfrm>
            <a:custGeom>
              <a:avLst/>
              <a:gdLst>
                <a:gd name="T0" fmla="*/ 462 w 924"/>
                <a:gd name="T1" fmla="*/ 0 h 705"/>
                <a:gd name="T2" fmla="*/ 0 w 924"/>
                <a:gd name="T3" fmla="*/ 705 h 705"/>
                <a:gd name="T4" fmla="*/ 924 w 924"/>
                <a:gd name="T5" fmla="*/ 705 h 705"/>
                <a:gd name="T6" fmla="*/ 462 w 924"/>
                <a:gd name="T7" fmla="*/ 0 h 705"/>
                <a:gd name="T8" fmla="*/ 0 60000 65536"/>
                <a:gd name="T9" fmla="*/ 0 60000 65536"/>
                <a:gd name="T10" fmla="*/ 0 60000 65536"/>
                <a:gd name="T11" fmla="*/ 0 60000 65536"/>
                <a:gd name="T12" fmla="*/ 0 w 924"/>
                <a:gd name="T13" fmla="*/ 0 h 705"/>
                <a:gd name="T14" fmla="*/ 924 w 924"/>
                <a:gd name="T15" fmla="*/ 705 h 705"/>
              </a:gdLst>
              <a:ahLst/>
              <a:cxnLst>
                <a:cxn ang="T8">
                  <a:pos x="T0" y="T1"/>
                </a:cxn>
                <a:cxn ang="T9">
                  <a:pos x="T2" y="T3"/>
                </a:cxn>
                <a:cxn ang="T10">
                  <a:pos x="T4" y="T5"/>
                </a:cxn>
                <a:cxn ang="T11">
                  <a:pos x="T6" y="T7"/>
                </a:cxn>
              </a:cxnLst>
              <a:rect l="T12" t="T13" r="T14" b="T15"/>
              <a:pathLst>
                <a:path w="924" h="705">
                  <a:moveTo>
                    <a:pt x="462" y="0"/>
                  </a:moveTo>
                  <a:lnTo>
                    <a:pt x="0" y="705"/>
                  </a:lnTo>
                  <a:lnTo>
                    <a:pt x="924" y="705"/>
                  </a:lnTo>
                  <a:lnTo>
                    <a:pt x="462" y="0"/>
                  </a:lnTo>
                  <a:close/>
                </a:path>
              </a:pathLst>
            </a:custGeom>
            <a:solidFill>
              <a:srgbClr val="330066"/>
            </a:solidFill>
            <a:ln w="9525">
              <a:noFill/>
              <a:round/>
              <a:headEnd/>
              <a:tailEnd/>
            </a:ln>
          </p:spPr>
          <p:txBody>
            <a:bodyPr/>
            <a:lstStyle/>
            <a:p>
              <a:endParaRPr lang="en-US"/>
            </a:p>
          </p:txBody>
        </p:sp>
        <p:sp>
          <p:nvSpPr>
            <p:cNvPr id="114701" name="Rectangle 15"/>
            <p:cNvSpPr>
              <a:spLocks noChangeArrowheads="1"/>
            </p:cNvSpPr>
            <p:nvPr/>
          </p:nvSpPr>
          <p:spPr bwMode="auto">
            <a:xfrm>
              <a:off x="2429" y="3391"/>
              <a:ext cx="1289" cy="183"/>
            </a:xfrm>
            <a:prstGeom prst="rect">
              <a:avLst/>
            </a:prstGeom>
            <a:noFill/>
            <a:ln w="9525">
              <a:noFill/>
              <a:miter lim="800000"/>
              <a:headEnd/>
              <a:tailEnd/>
            </a:ln>
          </p:spPr>
          <p:txBody>
            <a:bodyPr wrap="none" lIns="0" tIns="0" rIns="0" bIns="0">
              <a:spAutoFit/>
            </a:bodyPr>
            <a:lstStyle/>
            <a:p>
              <a:pPr defTabSz="1019175"/>
              <a:r>
                <a:rPr lang="en-US" sz="1500" b="1">
                  <a:solidFill>
                    <a:srgbClr val="000000"/>
                  </a:solidFill>
                  <a:latin typeface="Verdana" pitchFamily="34" charset="0"/>
                </a:rPr>
                <a:t>Risk Assessment</a:t>
              </a:r>
              <a:endParaRPr lang="en-US"/>
            </a:p>
          </p:txBody>
        </p:sp>
        <p:sp>
          <p:nvSpPr>
            <p:cNvPr id="114702" name="Rectangle 16"/>
            <p:cNvSpPr>
              <a:spLocks noChangeArrowheads="1"/>
            </p:cNvSpPr>
            <p:nvPr/>
          </p:nvSpPr>
          <p:spPr bwMode="auto">
            <a:xfrm>
              <a:off x="2157" y="3938"/>
              <a:ext cx="1666" cy="183"/>
            </a:xfrm>
            <a:prstGeom prst="rect">
              <a:avLst/>
            </a:prstGeom>
            <a:noFill/>
            <a:ln w="9525">
              <a:noFill/>
              <a:miter lim="800000"/>
              <a:headEnd/>
              <a:tailEnd/>
            </a:ln>
          </p:spPr>
          <p:txBody>
            <a:bodyPr wrap="none" lIns="0" tIns="0" rIns="0" bIns="0">
              <a:spAutoFit/>
            </a:bodyPr>
            <a:lstStyle/>
            <a:p>
              <a:pPr defTabSz="1019175"/>
              <a:r>
                <a:rPr lang="en-US" sz="1500" b="1">
                  <a:solidFill>
                    <a:srgbClr val="FFFFFF"/>
                  </a:solidFill>
                  <a:latin typeface="Verdana" pitchFamily="34" charset="0"/>
                </a:rPr>
                <a:t>Metrics and Reporting</a:t>
              </a:r>
              <a:endParaRPr lang="en-US"/>
            </a:p>
          </p:txBody>
        </p:sp>
        <p:sp>
          <p:nvSpPr>
            <p:cNvPr id="114703" name="Rectangle 17"/>
            <p:cNvSpPr>
              <a:spLocks noChangeArrowheads="1"/>
            </p:cNvSpPr>
            <p:nvPr/>
          </p:nvSpPr>
          <p:spPr bwMode="auto">
            <a:xfrm>
              <a:off x="2045" y="2561"/>
              <a:ext cx="819" cy="183"/>
            </a:xfrm>
            <a:prstGeom prst="rect">
              <a:avLst/>
            </a:prstGeom>
            <a:noFill/>
            <a:ln w="9525">
              <a:noFill/>
              <a:miter lim="800000"/>
              <a:headEnd/>
              <a:tailEnd/>
            </a:ln>
          </p:spPr>
          <p:txBody>
            <a:bodyPr wrap="none" lIns="0" tIns="0" rIns="0" bIns="0">
              <a:spAutoFit/>
            </a:bodyPr>
            <a:lstStyle/>
            <a:p>
              <a:pPr defTabSz="1019175"/>
              <a:r>
                <a:rPr lang="en-US" sz="1500" b="1">
                  <a:solidFill>
                    <a:srgbClr val="FFFFFF"/>
                  </a:solidFill>
                  <a:latin typeface="Verdana" pitchFamily="34" charset="0"/>
                </a:rPr>
                <a:t>Taxonomy</a:t>
              </a:r>
              <a:endParaRPr lang="en-US"/>
            </a:p>
          </p:txBody>
        </p:sp>
        <p:sp>
          <p:nvSpPr>
            <p:cNvPr id="114704" name="Rectangle 18"/>
            <p:cNvSpPr>
              <a:spLocks noChangeArrowheads="1"/>
            </p:cNvSpPr>
            <p:nvPr/>
          </p:nvSpPr>
          <p:spPr bwMode="auto">
            <a:xfrm>
              <a:off x="3303" y="2561"/>
              <a:ext cx="887" cy="183"/>
            </a:xfrm>
            <a:prstGeom prst="rect">
              <a:avLst/>
            </a:prstGeom>
            <a:noFill/>
            <a:ln w="9525">
              <a:noFill/>
              <a:miter lim="800000"/>
              <a:headEnd/>
              <a:tailEnd/>
            </a:ln>
          </p:spPr>
          <p:txBody>
            <a:bodyPr wrap="none" lIns="0" tIns="0" rIns="0" bIns="0">
              <a:spAutoFit/>
            </a:bodyPr>
            <a:lstStyle/>
            <a:p>
              <a:pPr defTabSz="1019175"/>
              <a:r>
                <a:rPr lang="en-US" sz="1500" b="1">
                  <a:solidFill>
                    <a:srgbClr val="FFFFFF"/>
                  </a:solidFill>
                  <a:latin typeface="Verdana" pitchFamily="34" charset="0"/>
                </a:rPr>
                <a:t>Procedures</a:t>
              </a:r>
              <a:endParaRPr lang="en-US"/>
            </a:p>
          </p:txBody>
        </p:sp>
        <p:sp>
          <p:nvSpPr>
            <p:cNvPr id="114705" name="Rectangle 19"/>
            <p:cNvSpPr>
              <a:spLocks noChangeArrowheads="1"/>
            </p:cNvSpPr>
            <p:nvPr/>
          </p:nvSpPr>
          <p:spPr bwMode="auto">
            <a:xfrm>
              <a:off x="2712" y="1386"/>
              <a:ext cx="691" cy="183"/>
            </a:xfrm>
            <a:prstGeom prst="rect">
              <a:avLst/>
            </a:prstGeom>
            <a:noFill/>
            <a:ln w="9525">
              <a:noFill/>
              <a:miter lim="800000"/>
              <a:headEnd/>
              <a:tailEnd/>
            </a:ln>
          </p:spPr>
          <p:txBody>
            <a:bodyPr wrap="none" lIns="0" tIns="0" rIns="0" bIns="0">
              <a:spAutoFit/>
            </a:bodyPr>
            <a:lstStyle/>
            <a:p>
              <a:pPr defTabSz="1019175"/>
              <a:r>
                <a:rPr lang="en-US" sz="1500" b="1">
                  <a:solidFill>
                    <a:srgbClr val="FFFFFF"/>
                  </a:solidFill>
                  <a:latin typeface="Verdana" pitchFamily="34" charset="0"/>
                </a:rPr>
                <a:t>Strategy</a:t>
              </a:r>
              <a:endParaRPr lang="en-US"/>
            </a:p>
          </p:txBody>
        </p:sp>
        <p:sp>
          <p:nvSpPr>
            <p:cNvPr id="114706" name="Rectangle 20"/>
            <p:cNvSpPr>
              <a:spLocks noChangeArrowheads="1"/>
            </p:cNvSpPr>
            <p:nvPr/>
          </p:nvSpPr>
          <p:spPr bwMode="auto">
            <a:xfrm>
              <a:off x="2743" y="2264"/>
              <a:ext cx="626" cy="183"/>
            </a:xfrm>
            <a:prstGeom prst="rect">
              <a:avLst/>
            </a:prstGeom>
            <a:noFill/>
            <a:ln w="9525">
              <a:noFill/>
              <a:miter lim="800000"/>
              <a:headEnd/>
              <a:tailEnd/>
            </a:ln>
          </p:spPr>
          <p:txBody>
            <a:bodyPr wrap="none" lIns="0" tIns="0" rIns="0" bIns="0">
              <a:spAutoFit/>
            </a:bodyPr>
            <a:lstStyle/>
            <a:p>
              <a:pPr defTabSz="1019175"/>
              <a:r>
                <a:rPr lang="en-US" sz="1500" b="1">
                  <a:solidFill>
                    <a:srgbClr val="FFFFFF"/>
                  </a:solidFill>
                  <a:latin typeface="Verdana" pitchFamily="34" charset="0"/>
                </a:rPr>
                <a:t>Policies</a:t>
              </a:r>
              <a:endParaRPr lang="en-US"/>
            </a:p>
          </p:txBody>
        </p:sp>
        <p:sp>
          <p:nvSpPr>
            <p:cNvPr id="114707" name="Rectangle 21"/>
            <p:cNvSpPr>
              <a:spLocks noChangeArrowheads="1"/>
            </p:cNvSpPr>
            <p:nvPr/>
          </p:nvSpPr>
          <p:spPr bwMode="auto">
            <a:xfrm>
              <a:off x="1685" y="3543"/>
              <a:ext cx="458" cy="183"/>
            </a:xfrm>
            <a:prstGeom prst="rect">
              <a:avLst/>
            </a:prstGeom>
            <a:noFill/>
            <a:ln w="9525">
              <a:noFill/>
              <a:miter lim="800000"/>
              <a:headEnd/>
              <a:tailEnd/>
            </a:ln>
          </p:spPr>
          <p:txBody>
            <a:bodyPr wrap="none" lIns="0" tIns="0" rIns="0" bIns="0">
              <a:spAutoFit/>
            </a:bodyPr>
            <a:lstStyle/>
            <a:p>
              <a:pPr defTabSz="1019175"/>
              <a:r>
                <a:rPr lang="en-US" sz="1500" b="1">
                  <a:solidFill>
                    <a:srgbClr val="000000"/>
                  </a:solidFill>
                  <a:latin typeface="Verdana" pitchFamily="34" charset="0"/>
                </a:rPr>
                <a:t>Audit</a:t>
              </a:r>
              <a:endParaRPr lang="en-US"/>
            </a:p>
          </p:txBody>
        </p:sp>
        <p:sp>
          <p:nvSpPr>
            <p:cNvPr id="114708" name="Rectangle 22"/>
            <p:cNvSpPr>
              <a:spLocks noChangeArrowheads="1"/>
            </p:cNvSpPr>
            <p:nvPr/>
          </p:nvSpPr>
          <p:spPr bwMode="auto">
            <a:xfrm>
              <a:off x="1314" y="3675"/>
              <a:ext cx="1232" cy="183"/>
            </a:xfrm>
            <a:prstGeom prst="rect">
              <a:avLst/>
            </a:prstGeom>
            <a:noFill/>
            <a:ln w="9525">
              <a:noFill/>
              <a:miter lim="800000"/>
              <a:headEnd/>
              <a:tailEnd/>
            </a:ln>
          </p:spPr>
          <p:txBody>
            <a:bodyPr wrap="none" lIns="0" tIns="0" rIns="0" bIns="0">
              <a:spAutoFit/>
            </a:bodyPr>
            <a:lstStyle/>
            <a:p>
              <a:pPr defTabSz="1019175"/>
              <a:r>
                <a:rPr lang="en-US" sz="1500" b="1">
                  <a:solidFill>
                    <a:srgbClr val="000000"/>
                  </a:solidFill>
                  <a:latin typeface="Verdana" pitchFamily="34" charset="0"/>
                </a:rPr>
                <a:t>And Compliance</a:t>
              </a:r>
              <a:endParaRPr lang="en-US"/>
            </a:p>
          </p:txBody>
        </p:sp>
        <p:sp>
          <p:nvSpPr>
            <p:cNvPr id="114709" name="Rectangle 23"/>
            <p:cNvSpPr>
              <a:spLocks noChangeArrowheads="1"/>
            </p:cNvSpPr>
            <p:nvPr/>
          </p:nvSpPr>
          <p:spPr bwMode="auto">
            <a:xfrm>
              <a:off x="3874" y="3543"/>
              <a:ext cx="834" cy="183"/>
            </a:xfrm>
            <a:prstGeom prst="rect">
              <a:avLst/>
            </a:prstGeom>
            <a:noFill/>
            <a:ln w="9525">
              <a:noFill/>
              <a:miter lim="800000"/>
              <a:headEnd/>
              <a:tailEnd/>
            </a:ln>
          </p:spPr>
          <p:txBody>
            <a:bodyPr wrap="none" lIns="0" tIns="0" rIns="0" bIns="0">
              <a:spAutoFit/>
            </a:bodyPr>
            <a:lstStyle/>
            <a:p>
              <a:pPr defTabSz="1019175"/>
              <a:r>
                <a:rPr lang="en-US" sz="1500" b="1">
                  <a:solidFill>
                    <a:srgbClr val="000000"/>
                  </a:solidFill>
                  <a:latin typeface="Verdana" pitchFamily="34" charset="0"/>
                </a:rPr>
                <a:t>Evaluation</a:t>
              </a:r>
              <a:endParaRPr lang="en-US"/>
            </a:p>
          </p:txBody>
        </p:sp>
        <p:sp>
          <p:nvSpPr>
            <p:cNvPr id="114710" name="Rectangle 24"/>
            <p:cNvSpPr>
              <a:spLocks noChangeArrowheads="1"/>
            </p:cNvSpPr>
            <p:nvPr/>
          </p:nvSpPr>
          <p:spPr bwMode="auto">
            <a:xfrm>
              <a:off x="3680" y="3675"/>
              <a:ext cx="1240" cy="183"/>
            </a:xfrm>
            <a:prstGeom prst="rect">
              <a:avLst/>
            </a:prstGeom>
            <a:noFill/>
            <a:ln w="9525">
              <a:noFill/>
              <a:miter lim="800000"/>
              <a:headEnd/>
              <a:tailEnd/>
            </a:ln>
          </p:spPr>
          <p:txBody>
            <a:bodyPr wrap="none" lIns="0" tIns="0" rIns="0" bIns="0">
              <a:spAutoFit/>
            </a:bodyPr>
            <a:lstStyle/>
            <a:p>
              <a:pPr defTabSz="1019175"/>
              <a:r>
                <a:rPr lang="en-US" sz="1500" b="1">
                  <a:solidFill>
                    <a:srgbClr val="000000"/>
                  </a:solidFill>
                  <a:latin typeface="Verdana" pitchFamily="34" charset="0"/>
                </a:rPr>
                <a:t>And Adjustment</a:t>
              </a:r>
              <a:endParaRPr lang="en-US"/>
            </a:p>
          </p:txBody>
        </p:sp>
        <p:sp>
          <p:nvSpPr>
            <p:cNvPr id="114711" name="Line 25"/>
            <p:cNvSpPr>
              <a:spLocks noChangeShapeType="1"/>
            </p:cNvSpPr>
            <p:nvPr/>
          </p:nvSpPr>
          <p:spPr bwMode="auto">
            <a:xfrm>
              <a:off x="1450" y="3268"/>
              <a:ext cx="1557" cy="561"/>
            </a:xfrm>
            <a:prstGeom prst="line">
              <a:avLst/>
            </a:prstGeom>
            <a:noFill/>
            <a:ln w="15">
              <a:solidFill>
                <a:srgbClr val="FFFFFF"/>
              </a:solidFill>
              <a:round/>
              <a:headEnd/>
              <a:tailEnd/>
            </a:ln>
          </p:spPr>
          <p:txBody>
            <a:bodyPr/>
            <a:lstStyle/>
            <a:p>
              <a:endParaRPr lang="en-US"/>
            </a:p>
          </p:txBody>
        </p:sp>
        <p:sp>
          <p:nvSpPr>
            <p:cNvPr id="114712" name="Line 26"/>
            <p:cNvSpPr>
              <a:spLocks noChangeShapeType="1"/>
            </p:cNvSpPr>
            <p:nvPr/>
          </p:nvSpPr>
          <p:spPr bwMode="auto">
            <a:xfrm flipV="1">
              <a:off x="3007" y="3268"/>
              <a:ext cx="1555" cy="561"/>
            </a:xfrm>
            <a:prstGeom prst="line">
              <a:avLst/>
            </a:prstGeom>
            <a:noFill/>
            <a:ln w="15">
              <a:solidFill>
                <a:srgbClr val="FFFFFF"/>
              </a:solidFill>
              <a:round/>
              <a:headEnd/>
              <a:tailEnd/>
            </a:ln>
          </p:spPr>
          <p:txBody>
            <a:bodyPr/>
            <a:lstStyle/>
            <a:p>
              <a:endParaRPr lang="en-US"/>
            </a:p>
          </p:txBody>
        </p:sp>
        <p:sp>
          <p:nvSpPr>
            <p:cNvPr id="114713" name="Rectangle 27"/>
            <p:cNvSpPr>
              <a:spLocks noChangeArrowheads="1"/>
            </p:cNvSpPr>
            <p:nvPr/>
          </p:nvSpPr>
          <p:spPr bwMode="auto">
            <a:xfrm>
              <a:off x="2562" y="1781"/>
              <a:ext cx="1002" cy="183"/>
            </a:xfrm>
            <a:prstGeom prst="rect">
              <a:avLst/>
            </a:prstGeom>
            <a:noFill/>
            <a:ln w="9525">
              <a:noFill/>
              <a:miter lim="800000"/>
              <a:headEnd/>
              <a:tailEnd/>
            </a:ln>
          </p:spPr>
          <p:txBody>
            <a:bodyPr wrap="none" lIns="0" tIns="0" rIns="0" bIns="0">
              <a:spAutoFit/>
            </a:bodyPr>
            <a:lstStyle/>
            <a:p>
              <a:pPr defTabSz="1019175"/>
              <a:r>
                <a:rPr lang="en-US" sz="1500" b="1">
                  <a:solidFill>
                    <a:srgbClr val="FFFFFF"/>
                  </a:solidFill>
                  <a:latin typeface="Verdana" pitchFamily="34" charset="0"/>
                </a:rPr>
                <a:t>Organization</a:t>
              </a:r>
              <a:endParaRPr lang="en-US"/>
            </a:p>
          </p:txBody>
        </p:sp>
        <p:sp>
          <p:nvSpPr>
            <p:cNvPr id="114714" name="Line 28"/>
            <p:cNvSpPr>
              <a:spLocks noChangeShapeType="1"/>
            </p:cNvSpPr>
            <p:nvPr/>
          </p:nvSpPr>
          <p:spPr bwMode="auto">
            <a:xfrm>
              <a:off x="2165" y="2231"/>
              <a:ext cx="841" cy="496"/>
            </a:xfrm>
            <a:prstGeom prst="line">
              <a:avLst/>
            </a:prstGeom>
            <a:noFill/>
            <a:ln w="15">
              <a:solidFill>
                <a:srgbClr val="FFFFFF"/>
              </a:solidFill>
              <a:round/>
              <a:headEnd/>
              <a:tailEnd/>
            </a:ln>
          </p:spPr>
          <p:txBody>
            <a:bodyPr/>
            <a:lstStyle/>
            <a:p>
              <a:endParaRPr lang="en-US"/>
            </a:p>
          </p:txBody>
        </p:sp>
        <p:sp>
          <p:nvSpPr>
            <p:cNvPr id="114715" name="Line 29"/>
            <p:cNvSpPr>
              <a:spLocks noChangeShapeType="1"/>
            </p:cNvSpPr>
            <p:nvPr/>
          </p:nvSpPr>
          <p:spPr bwMode="auto">
            <a:xfrm flipV="1">
              <a:off x="3006" y="2231"/>
              <a:ext cx="840" cy="496"/>
            </a:xfrm>
            <a:prstGeom prst="line">
              <a:avLst/>
            </a:prstGeom>
            <a:noFill/>
            <a:ln w="15">
              <a:solidFill>
                <a:srgbClr val="FFFFFF"/>
              </a:solidFill>
              <a:round/>
              <a:headEnd/>
              <a:tailEnd/>
            </a:ln>
          </p:spPr>
          <p:txBody>
            <a:bodyPr/>
            <a:lstStyle/>
            <a:p>
              <a:endParaRPr lang="en-US"/>
            </a:p>
          </p:txBody>
        </p:sp>
        <p:sp>
          <p:nvSpPr>
            <p:cNvPr id="114716" name="Rectangle 30"/>
            <p:cNvSpPr>
              <a:spLocks noChangeArrowheads="1"/>
            </p:cNvSpPr>
            <p:nvPr/>
          </p:nvSpPr>
          <p:spPr bwMode="auto">
            <a:xfrm>
              <a:off x="2411" y="2843"/>
              <a:ext cx="1364" cy="183"/>
            </a:xfrm>
            <a:prstGeom prst="rect">
              <a:avLst/>
            </a:prstGeom>
            <a:noFill/>
            <a:ln w="9525">
              <a:noFill/>
              <a:miter lim="800000"/>
              <a:headEnd/>
              <a:tailEnd/>
            </a:ln>
          </p:spPr>
          <p:txBody>
            <a:bodyPr wrap="none" lIns="0" tIns="0" rIns="0" bIns="0">
              <a:spAutoFit/>
            </a:bodyPr>
            <a:lstStyle/>
            <a:p>
              <a:pPr defTabSz="1019175"/>
              <a:r>
                <a:rPr lang="en-US" sz="1500" b="1">
                  <a:solidFill>
                    <a:srgbClr val="FFFFFF"/>
                  </a:solidFill>
                  <a:latin typeface="Verdana" pitchFamily="34" charset="0"/>
                </a:rPr>
                <a:t>Communications, </a:t>
              </a:r>
              <a:endParaRPr lang="en-US"/>
            </a:p>
          </p:txBody>
        </p:sp>
        <p:sp>
          <p:nvSpPr>
            <p:cNvPr id="114717" name="Rectangle 31"/>
            <p:cNvSpPr>
              <a:spLocks noChangeArrowheads="1"/>
            </p:cNvSpPr>
            <p:nvPr/>
          </p:nvSpPr>
          <p:spPr bwMode="auto">
            <a:xfrm>
              <a:off x="2302" y="2991"/>
              <a:ext cx="1551" cy="183"/>
            </a:xfrm>
            <a:prstGeom prst="rect">
              <a:avLst/>
            </a:prstGeom>
            <a:noFill/>
            <a:ln w="9525">
              <a:noFill/>
              <a:miter lim="800000"/>
              <a:headEnd/>
              <a:tailEnd/>
            </a:ln>
          </p:spPr>
          <p:txBody>
            <a:bodyPr wrap="none" lIns="0" tIns="0" rIns="0" bIns="0">
              <a:spAutoFit/>
            </a:bodyPr>
            <a:lstStyle/>
            <a:p>
              <a:pPr defTabSz="1019175"/>
              <a:r>
                <a:rPr lang="en-US" sz="1500" b="1">
                  <a:solidFill>
                    <a:srgbClr val="FFFFFF"/>
                  </a:solidFill>
                  <a:latin typeface="Verdana" pitchFamily="34" charset="0"/>
                </a:rPr>
                <a:t>Training, Awareness</a:t>
              </a:r>
              <a:endParaRPr lang="en-US"/>
            </a:p>
          </p:txBody>
        </p:sp>
        <p:sp>
          <p:nvSpPr>
            <p:cNvPr id="114718" name="Freeform 32"/>
            <p:cNvSpPr>
              <a:spLocks/>
            </p:cNvSpPr>
            <p:nvPr/>
          </p:nvSpPr>
          <p:spPr bwMode="auto">
            <a:xfrm>
              <a:off x="3468" y="945"/>
              <a:ext cx="1733" cy="2588"/>
            </a:xfrm>
            <a:custGeom>
              <a:avLst/>
              <a:gdLst>
                <a:gd name="T0" fmla="*/ 16 w 1733"/>
                <a:gd name="T1" fmla="*/ 0 h 2588"/>
                <a:gd name="T2" fmla="*/ 391 w 1733"/>
                <a:gd name="T3" fmla="*/ 143 h 2588"/>
                <a:gd name="T4" fmla="*/ 288 w 1733"/>
                <a:gd name="T5" fmla="*/ 212 h 2588"/>
                <a:gd name="T6" fmla="*/ 1629 w 1733"/>
                <a:gd name="T7" fmla="*/ 2255 h 2588"/>
                <a:gd name="T8" fmla="*/ 1733 w 1733"/>
                <a:gd name="T9" fmla="*/ 2187 h 2588"/>
                <a:gd name="T10" fmla="*/ 1717 w 1733"/>
                <a:gd name="T11" fmla="*/ 2588 h 2588"/>
                <a:gd name="T12" fmla="*/ 1342 w 1733"/>
                <a:gd name="T13" fmla="*/ 2444 h 2588"/>
                <a:gd name="T14" fmla="*/ 1445 w 1733"/>
                <a:gd name="T15" fmla="*/ 2376 h 2588"/>
                <a:gd name="T16" fmla="*/ 103 w 1733"/>
                <a:gd name="T17" fmla="*/ 333 h 2588"/>
                <a:gd name="T18" fmla="*/ 0 w 1733"/>
                <a:gd name="T19" fmla="*/ 401 h 2588"/>
                <a:gd name="T20" fmla="*/ 16 w 1733"/>
                <a:gd name="T21" fmla="*/ 0 h 25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33"/>
                <a:gd name="T34" fmla="*/ 0 h 2588"/>
                <a:gd name="T35" fmla="*/ 1733 w 1733"/>
                <a:gd name="T36" fmla="*/ 2588 h 25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33" h="2588">
                  <a:moveTo>
                    <a:pt x="16" y="0"/>
                  </a:moveTo>
                  <a:lnTo>
                    <a:pt x="391" y="143"/>
                  </a:lnTo>
                  <a:lnTo>
                    <a:pt x="288" y="212"/>
                  </a:lnTo>
                  <a:lnTo>
                    <a:pt x="1629" y="2255"/>
                  </a:lnTo>
                  <a:lnTo>
                    <a:pt x="1733" y="2187"/>
                  </a:lnTo>
                  <a:lnTo>
                    <a:pt x="1717" y="2588"/>
                  </a:lnTo>
                  <a:lnTo>
                    <a:pt x="1342" y="2444"/>
                  </a:lnTo>
                  <a:lnTo>
                    <a:pt x="1445" y="2376"/>
                  </a:lnTo>
                  <a:lnTo>
                    <a:pt x="103" y="333"/>
                  </a:lnTo>
                  <a:lnTo>
                    <a:pt x="0" y="401"/>
                  </a:lnTo>
                  <a:lnTo>
                    <a:pt x="16" y="0"/>
                  </a:lnTo>
                  <a:close/>
                </a:path>
              </a:pathLst>
            </a:custGeom>
            <a:solidFill>
              <a:srgbClr val="FFCC00"/>
            </a:solidFill>
            <a:ln w="9525">
              <a:noFill/>
              <a:round/>
              <a:headEnd/>
              <a:tailEnd/>
            </a:ln>
          </p:spPr>
          <p:txBody>
            <a:bodyPr/>
            <a:lstStyle/>
            <a:p>
              <a:endParaRPr lang="en-US"/>
            </a:p>
          </p:txBody>
        </p:sp>
        <p:sp>
          <p:nvSpPr>
            <p:cNvPr id="114719" name="Rectangle 33"/>
            <p:cNvSpPr>
              <a:spLocks noChangeArrowheads="1"/>
            </p:cNvSpPr>
            <p:nvPr/>
          </p:nvSpPr>
          <p:spPr bwMode="auto">
            <a:xfrm rot="3360000">
              <a:off x="3432" y="2253"/>
              <a:ext cx="1959" cy="183"/>
            </a:xfrm>
            <a:prstGeom prst="rect">
              <a:avLst/>
            </a:prstGeom>
            <a:noFill/>
            <a:ln w="9525">
              <a:noFill/>
              <a:miter lim="800000"/>
              <a:headEnd/>
              <a:tailEnd/>
            </a:ln>
          </p:spPr>
          <p:txBody>
            <a:bodyPr wrap="none" lIns="0" tIns="0" rIns="0" bIns="0">
              <a:spAutoFit/>
            </a:bodyPr>
            <a:lstStyle/>
            <a:p>
              <a:pPr defTabSz="1019175"/>
              <a:r>
                <a:rPr lang="en-US" sz="1500" b="1">
                  <a:solidFill>
                    <a:srgbClr val="000000"/>
                  </a:solidFill>
                  <a:latin typeface="Verdana" pitchFamily="34" charset="0"/>
                </a:rPr>
                <a:t>Implementation Roadmap</a:t>
              </a:r>
              <a:endParaRPr lang="en-US"/>
            </a:p>
          </p:txBody>
        </p:sp>
        <p:sp>
          <p:nvSpPr>
            <p:cNvPr id="114720" name="Freeform 34"/>
            <p:cNvSpPr>
              <a:spLocks/>
            </p:cNvSpPr>
            <p:nvPr/>
          </p:nvSpPr>
          <p:spPr bwMode="auto">
            <a:xfrm>
              <a:off x="811" y="956"/>
              <a:ext cx="4388" cy="3323"/>
            </a:xfrm>
            <a:custGeom>
              <a:avLst/>
              <a:gdLst>
                <a:gd name="T0" fmla="*/ 2193 w 4388"/>
                <a:gd name="T1" fmla="*/ 0 h 3323"/>
                <a:gd name="T2" fmla="*/ 0 w 4388"/>
                <a:gd name="T3" fmla="*/ 3323 h 3323"/>
                <a:gd name="T4" fmla="*/ 4388 w 4388"/>
                <a:gd name="T5" fmla="*/ 3323 h 3323"/>
                <a:gd name="T6" fmla="*/ 2193 w 4388"/>
                <a:gd name="T7" fmla="*/ 0 h 3323"/>
                <a:gd name="T8" fmla="*/ 0 60000 65536"/>
                <a:gd name="T9" fmla="*/ 0 60000 65536"/>
                <a:gd name="T10" fmla="*/ 0 60000 65536"/>
                <a:gd name="T11" fmla="*/ 0 60000 65536"/>
                <a:gd name="T12" fmla="*/ 0 w 4388"/>
                <a:gd name="T13" fmla="*/ 0 h 3323"/>
                <a:gd name="T14" fmla="*/ 4388 w 4388"/>
                <a:gd name="T15" fmla="*/ 3323 h 3323"/>
              </a:gdLst>
              <a:ahLst/>
              <a:cxnLst>
                <a:cxn ang="T8">
                  <a:pos x="T0" y="T1"/>
                </a:cxn>
                <a:cxn ang="T9">
                  <a:pos x="T2" y="T3"/>
                </a:cxn>
                <a:cxn ang="T10">
                  <a:pos x="T4" y="T5"/>
                </a:cxn>
                <a:cxn ang="T11">
                  <a:pos x="T6" y="T7"/>
                </a:cxn>
              </a:cxnLst>
              <a:rect l="T12" t="T13" r="T14" b="T15"/>
              <a:pathLst>
                <a:path w="4388" h="3323">
                  <a:moveTo>
                    <a:pt x="2193" y="0"/>
                  </a:moveTo>
                  <a:lnTo>
                    <a:pt x="0" y="3323"/>
                  </a:lnTo>
                  <a:lnTo>
                    <a:pt x="4388" y="3323"/>
                  </a:lnTo>
                  <a:lnTo>
                    <a:pt x="2193" y="0"/>
                  </a:lnTo>
                  <a:close/>
                </a:path>
              </a:pathLst>
            </a:custGeom>
            <a:solidFill>
              <a:srgbClr val="336600"/>
            </a:solidFill>
            <a:ln w="9525">
              <a:noFill/>
              <a:round/>
              <a:headEnd/>
              <a:tailEnd/>
            </a:ln>
          </p:spPr>
          <p:txBody>
            <a:bodyPr/>
            <a:lstStyle/>
            <a:p>
              <a:endParaRPr lang="en-US"/>
            </a:p>
          </p:txBody>
        </p:sp>
        <p:sp>
          <p:nvSpPr>
            <p:cNvPr id="114721" name="Freeform 35"/>
            <p:cNvSpPr>
              <a:spLocks/>
            </p:cNvSpPr>
            <p:nvPr/>
          </p:nvSpPr>
          <p:spPr bwMode="auto">
            <a:xfrm>
              <a:off x="1100" y="953"/>
              <a:ext cx="3811" cy="2886"/>
            </a:xfrm>
            <a:custGeom>
              <a:avLst/>
              <a:gdLst>
                <a:gd name="T0" fmla="*/ 1906 w 3811"/>
                <a:gd name="T1" fmla="*/ 0 h 2886"/>
                <a:gd name="T2" fmla="*/ 0 w 3811"/>
                <a:gd name="T3" fmla="*/ 2886 h 2886"/>
                <a:gd name="T4" fmla="*/ 3811 w 3811"/>
                <a:gd name="T5" fmla="*/ 2886 h 2886"/>
                <a:gd name="T6" fmla="*/ 1906 w 3811"/>
                <a:gd name="T7" fmla="*/ 0 h 2886"/>
                <a:gd name="T8" fmla="*/ 0 60000 65536"/>
                <a:gd name="T9" fmla="*/ 0 60000 65536"/>
                <a:gd name="T10" fmla="*/ 0 60000 65536"/>
                <a:gd name="T11" fmla="*/ 0 60000 65536"/>
                <a:gd name="T12" fmla="*/ 0 w 3811"/>
                <a:gd name="T13" fmla="*/ 0 h 2886"/>
                <a:gd name="T14" fmla="*/ 3811 w 3811"/>
                <a:gd name="T15" fmla="*/ 2886 h 2886"/>
              </a:gdLst>
              <a:ahLst/>
              <a:cxnLst>
                <a:cxn ang="T8">
                  <a:pos x="T0" y="T1"/>
                </a:cxn>
                <a:cxn ang="T9">
                  <a:pos x="T2" y="T3"/>
                </a:cxn>
                <a:cxn ang="T10">
                  <a:pos x="T4" y="T5"/>
                </a:cxn>
                <a:cxn ang="T11">
                  <a:pos x="T6" y="T7"/>
                </a:cxn>
              </a:cxnLst>
              <a:rect l="T12" t="T13" r="T14" b="T15"/>
              <a:pathLst>
                <a:path w="3811" h="2886">
                  <a:moveTo>
                    <a:pt x="1906" y="0"/>
                  </a:moveTo>
                  <a:lnTo>
                    <a:pt x="0" y="2886"/>
                  </a:lnTo>
                  <a:lnTo>
                    <a:pt x="3811" y="2886"/>
                  </a:lnTo>
                  <a:lnTo>
                    <a:pt x="1906" y="0"/>
                  </a:lnTo>
                  <a:close/>
                </a:path>
              </a:pathLst>
            </a:custGeom>
            <a:solidFill>
              <a:srgbClr val="99CC00"/>
            </a:solidFill>
            <a:ln w="9525">
              <a:noFill/>
              <a:round/>
              <a:headEnd/>
              <a:tailEnd/>
            </a:ln>
          </p:spPr>
          <p:txBody>
            <a:bodyPr/>
            <a:lstStyle/>
            <a:p>
              <a:endParaRPr lang="en-US"/>
            </a:p>
          </p:txBody>
        </p:sp>
        <p:sp>
          <p:nvSpPr>
            <p:cNvPr id="114722" name="Freeform 36"/>
            <p:cNvSpPr>
              <a:spLocks/>
            </p:cNvSpPr>
            <p:nvPr/>
          </p:nvSpPr>
          <p:spPr bwMode="auto">
            <a:xfrm>
              <a:off x="1481" y="953"/>
              <a:ext cx="3050" cy="2310"/>
            </a:xfrm>
            <a:custGeom>
              <a:avLst/>
              <a:gdLst>
                <a:gd name="T0" fmla="*/ 1525 w 3050"/>
                <a:gd name="T1" fmla="*/ 0 h 2310"/>
                <a:gd name="T2" fmla="*/ 0 w 3050"/>
                <a:gd name="T3" fmla="*/ 2310 h 2310"/>
                <a:gd name="T4" fmla="*/ 3050 w 3050"/>
                <a:gd name="T5" fmla="*/ 2310 h 2310"/>
                <a:gd name="T6" fmla="*/ 1525 w 3050"/>
                <a:gd name="T7" fmla="*/ 0 h 2310"/>
                <a:gd name="T8" fmla="*/ 0 60000 65536"/>
                <a:gd name="T9" fmla="*/ 0 60000 65536"/>
                <a:gd name="T10" fmla="*/ 0 60000 65536"/>
                <a:gd name="T11" fmla="*/ 0 60000 65536"/>
                <a:gd name="T12" fmla="*/ 0 w 3050"/>
                <a:gd name="T13" fmla="*/ 0 h 2310"/>
                <a:gd name="T14" fmla="*/ 3050 w 3050"/>
                <a:gd name="T15" fmla="*/ 2310 h 2310"/>
              </a:gdLst>
              <a:ahLst/>
              <a:cxnLst>
                <a:cxn ang="T8">
                  <a:pos x="T0" y="T1"/>
                </a:cxn>
                <a:cxn ang="T9">
                  <a:pos x="T2" y="T3"/>
                </a:cxn>
                <a:cxn ang="T10">
                  <a:pos x="T4" y="T5"/>
                </a:cxn>
                <a:cxn ang="T11">
                  <a:pos x="T6" y="T7"/>
                </a:cxn>
              </a:cxnLst>
              <a:rect l="T12" t="T13" r="T14" b="T15"/>
              <a:pathLst>
                <a:path w="3050" h="2310">
                  <a:moveTo>
                    <a:pt x="1525" y="0"/>
                  </a:moveTo>
                  <a:lnTo>
                    <a:pt x="0" y="2310"/>
                  </a:lnTo>
                  <a:lnTo>
                    <a:pt x="3050" y="2310"/>
                  </a:lnTo>
                  <a:lnTo>
                    <a:pt x="1525" y="0"/>
                  </a:lnTo>
                  <a:close/>
                </a:path>
              </a:pathLst>
            </a:custGeom>
            <a:solidFill>
              <a:srgbClr val="009999"/>
            </a:solidFill>
            <a:ln w="9525">
              <a:noFill/>
              <a:round/>
              <a:headEnd/>
              <a:tailEnd/>
            </a:ln>
          </p:spPr>
          <p:txBody>
            <a:bodyPr/>
            <a:lstStyle/>
            <a:p>
              <a:endParaRPr lang="en-US"/>
            </a:p>
          </p:txBody>
        </p:sp>
        <p:sp>
          <p:nvSpPr>
            <p:cNvPr id="114723" name="Freeform 37"/>
            <p:cNvSpPr>
              <a:spLocks/>
            </p:cNvSpPr>
            <p:nvPr/>
          </p:nvSpPr>
          <p:spPr bwMode="auto">
            <a:xfrm>
              <a:off x="1821" y="940"/>
              <a:ext cx="2369" cy="1793"/>
            </a:xfrm>
            <a:custGeom>
              <a:avLst/>
              <a:gdLst>
                <a:gd name="T0" fmla="*/ 1183 w 2369"/>
                <a:gd name="T1" fmla="*/ 0 h 1793"/>
                <a:gd name="T2" fmla="*/ 0 w 2369"/>
                <a:gd name="T3" fmla="*/ 1793 h 1793"/>
                <a:gd name="T4" fmla="*/ 2369 w 2369"/>
                <a:gd name="T5" fmla="*/ 1793 h 1793"/>
                <a:gd name="T6" fmla="*/ 1183 w 2369"/>
                <a:gd name="T7" fmla="*/ 0 h 1793"/>
                <a:gd name="T8" fmla="*/ 0 60000 65536"/>
                <a:gd name="T9" fmla="*/ 0 60000 65536"/>
                <a:gd name="T10" fmla="*/ 0 60000 65536"/>
                <a:gd name="T11" fmla="*/ 0 60000 65536"/>
                <a:gd name="T12" fmla="*/ 0 w 2369"/>
                <a:gd name="T13" fmla="*/ 0 h 1793"/>
                <a:gd name="T14" fmla="*/ 2369 w 2369"/>
                <a:gd name="T15" fmla="*/ 1793 h 1793"/>
              </a:gdLst>
              <a:ahLst/>
              <a:cxnLst>
                <a:cxn ang="T8">
                  <a:pos x="T0" y="T1"/>
                </a:cxn>
                <a:cxn ang="T9">
                  <a:pos x="T2" y="T3"/>
                </a:cxn>
                <a:cxn ang="T10">
                  <a:pos x="T4" y="T5"/>
                </a:cxn>
                <a:cxn ang="T11">
                  <a:pos x="T6" y="T7"/>
                </a:cxn>
              </a:cxnLst>
              <a:rect l="T12" t="T13" r="T14" b="T15"/>
              <a:pathLst>
                <a:path w="2369" h="1793">
                  <a:moveTo>
                    <a:pt x="1183" y="0"/>
                  </a:moveTo>
                  <a:lnTo>
                    <a:pt x="0" y="1793"/>
                  </a:lnTo>
                  <a:lnTo>
                    <a:pt x="2369" y="1793"/>
                  </a:lnTo>
                  <a:lnTo>
                    <a:pt x="1183" y="0"/>
                  </a:lnTo>
                  <a:close/>
                </a:path>
              </a:pathLst>
            </a:custGeom>
            <a:solidFill>
              <a:srgbClr val="336699"/>
            </a:solidFill>
            <a:ln w="9525">
              <a:noFill/>
              <a:round/>
              <a:headEnd/>
              <a:tailEnd/>
            </a:ln>
          </p:spPr>
          <p:txBody>
            <a:bodyPr/>
            <a:lstStyle/>
            <a:p>
              <a:endParaRPr lang="en-US"/>
            </a:p>
          </p:txBody>
        </p:sp>
        <p:sp>
          <p:nvSpPr>
            <p:cNvPr id="114724" name="Freeform 38"/>
            <p:cNvSpPr>
              <a:spLocks/>
            </p:cNvSpPr>
            <p:nvPr/>
          </p:nvSpPr>
          <p:spPr bwMode="auto">
            <a:xfrm>
              <a:off x="2185" y="940"/>
              <a:ext cx="1639" cy="1239"/>
            </a:xfrm>
            <a:custGeom>
              <a:avLst/>
              <a:gdLst>
                <a:gd name="T0" fmla="*/ 819 w 1639"/>
                <a:gd name="T1" fmla="*/ 0 h 1239"/>
                <a:gd name="T2" fmla="*/ 0 w 1639"/>
                <a:gd name="T3" fmla="*/ 1239 h 1239"/>
                <a:gd name="T4" fmla="*/ 1639 w 1639"/>
                <a:gd name="T5" fmla="*/ 1239 h 1239"/>
                <a:gd name="T6" fmla="*/ 819 w 1639"/>
                <a:gd name="T7" fmla="*/ 0 h 1239"/>
                <a:gd name="T8" fmla="*/ 0 60000 65536"/>
                <a:gd name="T9" fmla="*/ 0 60000 65536"/>
                <a:gd name="T10" fmla="*/ 0 60000 65536"/>
                <a:gd name="T11" fmla="*/ 0 60000 65536"/>
                <a:gd name="T12" fmla="*/ 0 w 1639"/>
                <a:gd name="T13" fmla="*/ 0 h 1239"/>
                <a:gd name="T14" fmla="*/ 1639 w 1639"/>
                <a:gd name="T15" fmla="*/ 1239 h 1239"/>
              </a:gdLst>
              <a:ahLst/>
              <a:cxnLst>
                <a:cxn ang="T8">
                  <a:pos x="T0" y="T1"/>
                </a:cxn>
                <a:cxn ang="T9">
                  <a:pos x="T2" y="T3"/>
                </a:cxn>
                <a:cxn ang="T10">
                  <a:pos x="T4" y="T5"/>
                </a:cxn>
                <a:cxn ang="T11">
                  <a:pos x="T6" y="T7"/>
                </a:cxn>
              </a:cxnLst>
              <a:rect l="T12" t="T13" r="T14" b="T15"/>
              <a:pathLst>
                <a:path w="1639" h="1239">
                  <a:moveTo>
                    <a:pt x="819" y="0"/>
                  </a:moveTo>
                  <a:lnTo>
                    <a:pt x="0" y="1239"/>
                  </a:lnTo>
                  <a:lnTo>
                    <a:pt x="1639" y="1239"/>
                  </a:lnTo>
                  <a:lnTo>
                    <a:pt x="819" y="0"/>
                  </a:lnTo>
                  <a:close/>
                </a:path>
              </a:pathLst>
            </a:custGeom>
            <a:solidFill>
              <a:srgbClr val="7F91BC"/>
            </a:solidFill>
            <a:ln w="9525">
              <a:noFill/>
              <a:round/>
              <a:headEnd/>
              <a:tailEnd/>
            </a:ln>
          </p:spPr>
          <p:txBody>
            <a:bodyPr/>
            <a:lstStyle/>
            <a:p>
              <a:endParaRPr lang="en-US"/>
            </a:p>
          </p:txBody>
        </p:sp>
        <p:sp>
          <p:nvSpPr>
            <p:cNvPr id="114725" name="Freeform 39"/>
            <p:cNvSpPr>
              <a:spLocks/>
            </p:cNvSpPr>
            <p:nvPr/>
          </p:nvSpPr>
          <p:spPr bwMode="auto">
            <a:xfrm>
              <a:off x="2544" y="940"/>
              <a:ext cx="924" cy="705"/>
            </a:xfrm>
            <a:custGeom>
              <a:avLst/>
              <a:gdLst>
                <a:gd name="T0" fmla="*/ 462 w 924"/>
                <a:gd name="T1" fmla="*/ 0 h 705"/>
                <a:gd name="T2" fmla="*/ 0 w 924"/>
                <a:gd name="T3" fmla="*/ 705 h 705"/>
                <a:gd name="T4" fmla="*/ 924 w 924"/>
                <a:gd name="T5" fmla="*/ 705 h 705"/>
                <a:gd name="T6" fmla="*/ 462 w 924"/>
                <a:gd name="T7" fmla="*/ 0 h 705"/>
                <a:gd name="T8" fmla="*/ 0 60000 65536"/>
                <a:gd name="T9" fmla="*/ 0 60000 65536"/>
                <a:gd name="T10" fmla="*/ 0 60000 65536"/>
                <a:gd name="T11" fmla="*/ 0 60000 65536"/>
                <a:gd name="T12" fmla="*/ 0 w 924"/>
                <a:gd name="T13" fmla="*/ 0 h 705"/>
                <a:gd name="T14" fmla="*/ 924 w 924"/>
                <a:gd name="T15" fmla="*/ 705 h 705"/>
              </a:gdLst>
              <a:ahLst/>
              <a:cxnLst>
                <a:cxn ang="T8">
                  <a:pos x="T0" y="T1"/>
                </a:cxn>
                <a:cxn ang="T9">
                  <a:pos x="T2" y="T3"/>
                </a:cxn>
                <a:cxn ang="T10">
                  <a:pos x="T4" y="T5"/>
                </a:cxn>
                <a:cxn ang="T11">
                  <a:pos x="T6" y="T7"/>
                </a:cxn>
              </a:cxnLst>
              <a:rect l="T12" t="T13" r="T14" b="T15"/>
              <a:pathLst>
                <a:path w="924" h="705">
                  <a:moveTo>
                    <a:pt x="462" y="0"/>
                  </a:moveTo>
                  <a:lnTo>
                    <a:pt x="0" y="705"/>
                  </a:lnTo>
                  <a:lnTo>
                    <a:pt x="924" y="705"/>
                  </a:lnTo>
                  <a:lnTo>
                    <a:pt x="462" y="0"/>
                  </a:lnTo>
                  <a:close/>
                </a:path>
              </a:pathLst>
            </a:custGeom>
            <a:solidFill>
              <a:srgbClr val="330066"/>
            </a:solidFill>
            <a:ln w="9525">
              <a:noFill/>
              <a:round/>
              <a:headEnd/>
              <a:tailEnd/>
            </a:ln>
          </p:spPr>
          <p:txBody>
            <a:bodyPr/>
            <a:lstStyle/>
            <a:p>
              <a:endParaRPr lang="en-US"/>
            </a:p>
          </p:txBody>
        </p:sp>
        <p:sp>
          <p:nvSpPr>
            <p:cNvPr id="114726" name="Rectangle 40"/>
            <p:cNvSpPr>
              <a:spLocks noChangeArrowheads="1"/>
            </p:cNvSpPr>
            <p:nvPr/>
          </p:nvSpPr>
          <p:spPr bwMode="auto">
            <a:xfrm>
              <a:off x="2429" y="3391"/>
              <a:ext cx="1289" cy="183"/>
            </a:xfrm>
            <a:prstGeom prst="rect">
              <a:avLst/>
            </a:prstGeom>
            <a:noFill/>
            <a:ln w="9525">
              <a:noFill/>
              <a:miter lim="800000"/>
              <a:headEnd/>
              <a:tailEnd/>
            </a:ln>
          </p:spPr>
          <p:txBody>
            <a:bodyPr wrap="none" lIns="0" tIns="0" rIns="0" bIns="0">
              <a:spAutoFit/>
            </a:bodyPr>
            <a:lstStyle/>
            <a:p>
              <a:pPr defTabSz="1019175"/>
              <a:r>
                <a:rPr lang="en-US" sz="1500" b="1">
                  <a:solidFill>
                    <a:srgbClr val="000000"/>
                  </a:solidFill>
                  <a:latin typeface="Verdana" pitchFamily="34" charset="0"/>
                </a:rPr>
                <a:t>Risk Assessment</a:t>
              </a:r>
              <a:endParaRPr lang="en-US"/>
            </a:p>
          </p:txBody>
        </p:sp>
        <p:sp>
          <p:nvSpPr>
            <p:cNvPr id="114727" name="Rectangle 41"/>
            <p:cNvSpPr>
              <a:spLocks noChangeArrowheads="1"/>
            </p:cNvSpPr>
            <p:nvPr/>
          </p:nvSpPr>
          <p:spPr bwMode="auto">
            <a:xfrm>
              <a:off x="2157" y="3938"/>
              <a:ext cx="1666" cy="183"/>
            </a:xfrm>
            <a:prstGeom prst="rect">
              <a:avLst/>
            </a:prstGeom>
            <a:noFill/>
            <a:ln w="9525">
              <a:noFill/>
              <a:miter lim="800000"/>
              <a:headEnd/>
              <a:tailEnd/>
            </a:ln>
          </p:spPr>
          <p:txBody>
            <a:bodyPr wrap="none" lIns="0" tIns="0" rIns="0" bIns="0">
              <a:spAutoFit/>
            </a:bodyPr>
            <a:lstStyle/>
            <a:p>
              <a:pPr defTabSz="1019175"/>
              <a:r>
                <a:rPr lang="en-US" sz="1500" b="1">
                  <a:solidFill>
                    <a:srgbClr val="FFFFFF"/>
                  </a:solidFill>
                  <a:latin typeface="Verdana" pitchFamily="34" charset="0"/>
                </a:rPr>
                <a:t>Metrics and Reporting</a:t>
              </a:r>
              <a:endParaRPr lang="en-US"/>
            </a:p>
          </p:txBody>
        </p:sp>
        <p:sp>
          <p:nvSpPr>
            <p:cNvPr id="114728" name="Rectangle 42"/>
            <p:cNvSpPr>
              <a:spLocks noChangeArrowheads="1"/>
            </p:cNvSpPr>
            <p:nvPr/>
          </p:nvSpPr>
          <p:spPr bwMode="auto">
            <a:xfrm>
              <a:off x="2045" y="2561"/>
              <a:ext cx="778" cy="145"/>
            </a:xfrm>
            <a:prstGeom prst="rect">
              <a:avLst/>
            </a:prstGeom>
            <a:noFill/>
            <a:ln w="9525">
              <a:noFill/>
              <a:miter lim="800000"/>
              <a:headEnd/>
              <a:tailEnd/>
            </a:ln>
          </p:spPr>
          <p:txBody>
            <a:bodyPr wrap="none" lIns="0" tIns="0" rIns="0" bIns="0">
              <a:spAutoFit/>
            </a:bodyPr>
            <a:lstStyle/>
            <a:p>
              <a:pPr defTabSz="1019175"/>
              <a:r>
                <a:rPr lang="en-US" sz="1500" b="1">
                  <a:solidFill>
                    <a:srgbClr val="FFFFFF"/>
                  </a:solidFill>
                  <a:latin typeface="Verdana" pitchFamily="34" charset="0"/>
                </a:rPr>
                <a:t>Technology</a:t>
              </a:r>
              <a:endParaRPr lang="en-US"/>
            </a:p>
          </p:txBody>
        </p:sp>
        <p:sp>
          <p:nvSpPr>
            <p:cNvPr id="114729" name="Rectangle 43"/>
            <p:cNvSpPr>
              <a:spLocks noChangeArrowheads="1"/>
            </p:cNvSpPr>
            <p:nvPr/>
          </p:nvSpPr>
          <p:spPr bwMode="auto">
            <a:xfrm>
              <a:off x="3303" y="2561"/>
              <a:ext cx="887" cy="183"/>
            </a:xfrm>
            <a:prstGeom prst="rect">
              <a:avLst/>
            </a:prstGeom>
            <a:noFill/>
            <a:ln w="9525">
              <a:noFill/>
              <a:miter lim="800000"/>
              <a:headEnd/>
              <a:tailEnd/>
            </a:ln>
          </p:spPr>
          <p:txBody>
            <a:bodyPr wrap="none" lIns="0" tIns="0" rIns="0" bIns="0">
              <a:spAutoFit/>
            </a:bodyPr>
            <a:lstStyle/>
            <a:p>
              <a:pPr defTabSz="1019175"/>
              <a:r>
                <a:rPr lang="en-US" sz="1500" b="1">
                  <a:solidFill>
                    <a:srgbClr val="FFFFFF"/>
                  </a:solidFill>
                  <a:latin typeface="Verdana" pitchFamily="34" charset="0"/>
                </a:rPr>
                <a:t>Procedures</a:t>
              </a:r>
              <a:endParaRPr lang="en-US"/>
            </a:p>
          </p:txBody>
        </p:sp>
        <p:sp>
          <p:nvSpPr>
            <p:cNvPr id="114730" name="Rectangle 44"/>
            <p:cNvSpPr>
              <a:spLocks noChangeArrowheads="1"/>
            </p:cNvSpPr>
            <p:nvPr/>
          </p:nvSpPr>
          <p:spPr bwMode="auto">
            <a:xfrm>
              <a:off x="2712" y="1386"/>
              <a:ext cx="691" cy="183"/>
            </a:xfrm>
            <a:prstGeom prst="rect">
              <a:avLst/>
            </a:prstGeom>
            <a:noFill/>
            <a:ln w="9525">
              <a:noFill/>
              <a:miter lim="800000"/>
              <a:headEnd/>
              <a:tailEnd/>
            </a:ln>
          </p:spPr>
          <p:txBody>
            <a:bodyPr wrap="none" lIns="0" tIns="0" rIns="0" bIns="0">
              <a:spAutoFit/>
            </a:bodyPr>
            <a:lstStyle/>
            <a:p>
              <a:pPr defTabSz="1019175"/>
              <a:r>
                <a:rPr lang="en-US" sz="1500" b="1">
                  <a:solidFill>
                    <a:srgbClr val="FFFFFF"/>
                  </a:solidFill>
                  <a:latin typeface="Verdana" pitchFamily="34" charset="0"/>
                </a:rPr>
                <a:t>Strategy</a:t>
              </a:r>
              <a:endParaRPr lang="en-US"/>
            </a:p>
          </p:txBody>
        </p:sp>
        <p:sp>
          <p:nvSpPr>
            <p:cNvPr id="114731" name="Rectangle 45"/>
            <p:cNvSpPr>
              <a:spLocks noChangeArrowheads="1"/>
            </p:cNvSpPr>
            <p:nvPr/>
          </p:nvSpPr>
          <p:spPr bwMode="auto">
            <a:xfrm>
              <a:off x="2743" y="2264"/>
              <a:ext cx="626" cy="183"/>
            </a:xfrm>
            <a:prstGeom prst="rect">
              <a:avLst/>
            </a:prstGeom>
            <a:noFill/>
            <a:ln w="9525">
              <a:noFill/>
              <a:miter lim="800000"/>
              <a:headEnd/>
              <a:tailEnd/>
            </a:ln>
          </p:spPr>
          <p:txBody>
            <a:bodyPr wrap="none" lIns="0" tIns="0" rIns="0" bIns="0">
              <a:spAutoFit/>
            </a:bodyPr>
            <a:lstStyle/>
            <a:p>
              <a:pPr defTabSz="1019175"/>
              <a:r>
                <a:rPr lang="en-US" sz="1500" b="1">
                  <a:solidFill>
                    <a:srgbClr val="FFFFFF"/>
                  </a:solidFill>
                  <a:latin typeface="Verdana" pitchFamily="34" charset="0"/>
                </a:rPr>
                <a:t>Policies</a:t>
              </a:r>
              <a:endParaRPr lang="en-US"/>
            </a:p>
          </p:txBody>
        </p:sp>
        <p:sp>
          <p:nvSpPr>
            <p:cNvPr id="114732" name="Rectangle 46"/>
            <p:cNvSpPr>
              <a:spLocks noChangeArrowheads="1"/>
            </p:cNvSpPr>
            <p:nvPr/>
          </p:nvSpPr>
          <p:spPr bwMode="auto">
            <a:xfrm>
              <a:off x="1685" y="3543"/>
              <a:ext cx="458" cy="183"/>
            </a:xfrm>
            <a:prstGeom prst="rect">
              <a:avLst/>
            </a:prstGeom>
            <a:noFill/>
            <a:ln w="9525">
              <a:noFill/>
              <a:miter lim="800000"/>
              <a:headEnd/>
              <a:tailEnd/>
            </a:ln>
          </p:spPr>
          <p:txBody>
            <a:bodyPr wrap="none" lIns="0" tIns="0" rIns="0" bIns="0">
              <a:spAutoFit/>
            </a:bodyPr>
            <a:lstStyle/>
            <a:p>
              <a:pPr defTabSz="1019175"/>
              <a:r>
                <a:rPr lang="en-US" sz="1500" b="1">
                  <a:solidFill>
                    <a:srgbClr val="000000"/>
                  </a:solidFill>
                  <a:latin typeface="Verdana" pitchFamily="34" charset="0"/>
                </a:rPr>
                <a:t>Audit</a:t>
              </a:r>
              <a:endParaRPr lang="en-US"/>
            </a:p>
          </p:txBody>
        </p:sp>
        <p:sp>
          <p:nvSpPr>
            <p:cNvPr id="114733" name="Rectangle 47"/>
            <p:cNvSpPr>
              <a:spLocks noChangeArrowheads="1"/>
            </p:cNvSpPr>
            <p:nvPr/>
          </p:nvSpPr>
          <p:spPr bwMode="auto">
            <a:xfrm>
              <a:off x="1314" y="3675"/>
              <a:ext cx="1232" cy="183"/>
            </a:xfrm>
            <a:prstGeom prst="rect">
              <a:avLst/>
            </a:prstGeom>
            <a:noFill/>
            <a:ln w="9525">
              <a:noFill/>
              <a:miter lim="800000"/>
              <a:headEnd/>
              <a:tailEnd/>
            </a:ln>
          </p:spPr>
          <p:txBody>
            <a:bodyPr wrap="none" lIns="0" tIns="0" rIns="0" bIns="0">
              <a:spAutoFit/>
            </a:bodyPr>
            <a:lstStyle/>
            <a:p>
              <a:pPr defTabSz="1019175"/>
              <a:r>
                <a:rPr lang="en-US" sz="1500" b="1">
                  <a:solidFill>
                    <a:srgbClr val="000000"/>
                  </a:solidFill>
                  <a:latin typeface="Verdana" pitchFamily="34" charset="0"/>
                </a:rPr>
                <a:t>And Compliance</a:t>
              </a:r>
              <a:endParaRPr lang="en-US"/>
            </a:p>
          </p:txBody>
        </p:sp>
        <p:sp>
          <p:nvSpPr>
            <p:cNvPr id="114734" name="Rectangle 48"/>
            <p:cNvSpPr>
              <a:spLocks noChangeArrowheads="1"/>
            </p:cNvSpPr>
            <p:nvPr/>
          </p:nvSpPr>
          <p:spPr bwMode="auto">
            <a:xfrm>
              <a:off x="3874" y="3543"/>
              <a:ext cx="834" cy="183"/>
            </a:xfrm>
            <a:prstGeom prst="rect">
              <a:avLst/>
            </a:prstGeom>
            <a:noFill/>
            <a:ln w="9525">
              <a:noFill/>
              <a:miter lim="800000"/>
              <a:headEnd/>
              <a:tailEnd/>
            </a:ln>
          </p:spPr>
          <p:txBody>
            <a:bodyPr wrap="none" lIns="0" tIns="0" rIns="0" bIns="0">
              <a:spAutoFit/>
            </a:bodyPr>
            <a:lstStyle/>
            <a:p>
              <a:pPr defTabSz="1019175"/>
              <a:r>
                <a:rPr lang="en-US" sz="1500" b="1">
                  <a:solidFill>
                    <a:srgbClr val="000000"/>
                  </a:solidFill>
                  <a:latin typeface="Verdana" pitchFamily="34" charset="0"/>
                </a:rPr>
                <a:t>Evaluation</a:t>
              </a:r>
              <a:endParaRPr lang="en-US"/>
            </a:p>
          </p:txBody>
        </p:sp>
        <p:sp>
          <p:nvSpPr>
            <p:cNvPr id="114735" name="Rectangle 49"/>
            <p:cNvSpPr>
              <a:spLocks noChangeArrowheads="1"/>
            </p:cNvSpPr>
            <p:nvPr/>
          </p:nvSpPr>
          <p:spPr bwMode="auto">
            <a:xfrm>
              <a:off x="3680" y="3675"/>
              <a:ext cx="1240" cy="183"/>
            </a:xfrm>
            <a:prstGeom prst="rect">
              <a:avLst/>
            </a:prstGeom>
            <a:noFill/>
            <a:ln w="9525">
              <a:noFill/>
              <a:miter lim="800000"/>
              <a:headEnd/>
              <a:tailEnd/>
            </a:ln>
          </p:spPr>
          <p:txBody>
            <a:bodyPr wrap="none" lIns="0" tIns="0" rIns="0" bIns="0">
              <a:spAutoFit/>
            </a:bodyPr>
            <a:lstStyle/>
            <a:p>
              <a:pPr defTabSz="1019175"/>
              <a:r>
                <a:rPr lang="en-US" sz="1500" b="1">
                  <a:solidFill>
                    <a:srgbClr val="000000"/>
                  </a:solidFill>
                  <a:latin typeface="Verdana" pitchFamily="34" charset="0"/>
                </a:rPr>
                <a:t>And Adjustment</a:t>
              </a:r>
              <a:endParaRPr lang="en-US"/>
            </a:p>
          </p:txBody>
        </p:sp>
        <p:sp>
          <p:nvSpPr>
            <p:cNvPr id="114736" name="Line 50"/>
            <p:cNvSpPr>
              <a:spLocks noChangeShapeType="1"/>
            </p:cNvSpPr>
            <p:nvPr/>
          </p:nvSpPr>
          <p:spPr bwMode="auto">
            <a:xfrm>
              <a:off x="1450" y="3268"/>
              <a:ext cx="1557" cy="561"/>
            </a:xfrm>
            <a:prstGeom prst="line">
              <a:avLst/>
            </a:prstGeom>
            <a:noFill/>
            <a:ln w="15">
              <a:solidFill>
                <a:srgbClr val="FFFFFF"/>
              </a:solidFill>
              <a:round/>
              <a:headEnd/>
              <a:tailEnd/>
            </a:ln>
          </p:spPr>
          <p:txBody>
            <a:bodyPr/>
            <a:lstStyle/>
            <a:p>
              <a:endParaRPr lang="en-US"/>
            </a:p>
          </p:txBody>
        </p:sp>
        <p:sp>
          <p:nvSpPr>
            <p:cNvPr id="114737" name="Line 51"/>
            <p:cNvSpPr>
              <a:spLocks noChangeShapeType="1"/>
            </p:cNvSpPr>
            <p:nvPr/>
          </p:nvSpPr>
          <p:spPr bwMode="auto">
            <a:xfrm flipV="1">
              <a:off x="3007" y="3268"/>
              <a:ext cx="1555" cy="561"/>
            </a:xfrm>
            <a:prstGeom prst="line">
              <a:avLst/>
            </a:prstGeom>
            <a:noFill/>
            <a:ln w="15">
              <a:solidFill>
                <a:srgbClr val="FFFFFF"/>
              </a:solidFill>
              <a:round/>
              <a:headEnd/>
              <a:tailEnd/>
            </a:ln>
          </p:spPr>
          <p:txBody>
            <a:bodyPr/>
            <a:lstStyle/>
            <a:p>
              <a:endParaRPr lang="en-US"/>
            </a:p>
          </p:txBody>
        </p:sp>
        <p:sp>
          <p:nvSpPr>
            <p:cNvPr id="114738" name="Line 52"/>
            <p:cNvSpPr>
              <a:spLocks noChangeShapeType="1"/>
            </p:cNvSpPr>
            <p:nvPr/>
          </p:nvSpPr>
          <p:spPr bwMode="auto">
            <a:xfrm>
              <a:off x="1450" y="3268"/>
              <a:ext cx="1557" cy="561"/>
            </a:xfrm>
            <a:prstGeom prst="line">
              <a:avLst/>
            </a:prstGeom>
            <a:noFill/>
            <a:ln w="15">
              <a:solidFill>
                <a:srgbClr val="FFFFFF"/>
              </a:solidFill>
              <a:round/>
              <a:headEnd/>
              <a:tailEnd/>
            </a:ln>
          </p:spPr>
          <p:txBody>
            <a:bodyPr/>
            <a:lstStyle/>
            <a:p>
              <a:endParaRPr lang="en-US"/>
            </a:p>
          </p:txBody>
        </p:sp>
        <p:sp>
          <p:nvSpPr>
            <p:cNvPr id="114739" name="Line 53"/>
            <p:cNvSpPr>
              <a:spLocks noChangeShapeType="1"/>
            </p:cNvSpPr>
            <p:nvPr/>
          </p:nvSpPr>
          <p:spPr bwMode="auto">
            <a:xfrm flipV="1">
              <a:off x="3007" y="3268"/>
              <a:ext cx="1555" cy="561"/>
            </a:xfrm>
            <a:prstGeom prst="line">
              <a:avLst/>
            </a:prstGeom>
            <a:noFill/>
            <a:ln w="15">
              <a:solidFill>
                <a:srgbClr val="FFFFFF"/>
              </a:solidFill>
              <a:round/>
              <a:headEnd/>
              <a:tailEnd/>
            </a:ln>
          </p:spPr>
          <p:txBody>
            <a:bodyPr/>
            <a:lstStyle/>
            <a:p>
              <a:endParaRPr lang="en-US"/>
            </a:p>
          </p:txBody>
        </p:sp>
        <p:sp>
          <p:nvSpPr>
            <p:cNvPr id="114740" name="Rectangle 54"/>
            <p:cNvSpPr>
              <a:spLocks noChangeArrowheads="1"/>
            </p:cNvSpPr>
            <p:nvPr/>
          </p:nvSpPr>
          <p:spPr bwMode="auto">
            <a:xfrm>
              <a:off x="2562" y="1781"/>
              <a:ext cx="874" cy="145"/>
            </a:xfrm>
            <a:prstGeom prst="rect">
              <a:avLst/>
            </a:prstGeom>
            <a:noFill/>
            <a:ln w="9525">
              <a:noFill/>
              <a:miter lim="800000"/>
              <a:headEnd/>
              <a:tailEnd/>
            </a:ln>
          </p:spPr>
          <p:txBody>
            <a:bodyPr wrap="none" lIns="0" tIns="0" rIns="0" bIns="0">
              <a:spAutoFit/>
            </a:bodyPr>
            <a:lstStyle/>
            <a:p>
              <a:pPr defTabSz="1019175"/>
              <a:r>
                <a:rPr lang="en-US" sz="1500" b="1">
                  <a:solidFill>
                    <a:srgbClr val="FFFFFF"/>
                  </a:solidFill>
                  <a:latin typeface="Verdana" pitchFamily="34" charset="0"/>
                </a:rPr>
                <a:t>Organisation</a:t>
              </a:r>
              <a:endParaRPr lang="en-US"/>
            </a:p>
          </p:txBody>
        </p:sp>
        <p:sp>
          <p:nvSpPr>
            <p:cNvPr id="114741" name="Line 55"/>
            <p:cNvSpPr>
              <a:spLocks noChangeShapeType="1"/>
            </p:cNvSpPr>
            <p:nvPr/>
          </p:nvSpPr>
          <p:spPr bwMode="auto">
            <a:xfrm>
              <a:off x="2165" y="2231"/>
              <a:ext cx="841" cy="496"/>
            </a:xfrm>
            <a:prstGeom prst="line">
              <a:avLst/>
            </a:prstGeom>
            <a:noFill/>
            <a:ln w="15">
              <a:solidFill>
                <a:srgbClr val="FFFFFF"/>
              </a:solidFill>
              <a:round/>
              <a:headEnd/>
              <a:tailEnd/>
            </a:ln>
          </p:spPr>
          <p:txBody>
            <a:bodyPr/>
            <a:lstStyle/>
            <a:p>
              <a:endParaRPr lang="en-US"/>
            </a:p>
          </p:txBody>
        </p:sp>
        <p:sp>
          <p:nvSpPr>
            <p:cNvPr id="114742" name="Line 56"/>
            <p:cNvSpPr>
              <a:spLocks noChangeShapeType="1"/>
            </p:cNvSpPr>
            <p:nvPr/>
          </p:nvSpPr>
          <p:spPr bwMode="auto">
            <a:xfrm flipV="1">
              <a:off x="3006" y="2231"/>
              <a:ext cx="840" cy="496"/>
            </a:xfrm>
            <a:prstGeom prst="line">
              <a:avLst/>
            </a:prstGeom>
            <a:noFill/>
            <a:ln w="15">
              <a:solidFill>
                <a:srgbClr val="FFFFFF"/>
              </a:solidFill>
              <a:round/>
              <a:headEnd/>
              <a:tailEnd/>
            </a:ln>
          </p:spPr>
          <p:txBody>
            <a:bodyPr/>
            <a:lstStyle/>
            <a:p>
              <a:endParaRPr lang="en-US"/>
            </a:p>
          </p:txBody>
        </p:sp>
        <p:sp>
          <p:nvSpPr>
            <p:cNvPr id="114743" name="Line 57"/>
            <p:cNvSpPr>
              <a:spLocks noChangeShapeType="1"/>
            </p:cNvSpPr>
            <p:nvPr/>
          </p:nvSpPr>
          <p:spPr bwMode="auto">
            <a:xfrm>
              <a:off x="2165" y="2231"/>
              <a:ext cx="841" cy="496"/>
            </a:xfrm>
            <a:prstGeom prst="line">
              <a:avLst/>
            </a:prstGeom>
            <a:noFill/>
            <a:ln w="15">
              <a:solidFill>
                <a:srgbClr val="FFFFFF"/>
              </a:solidFill>
              <a:round/>
              <a:headEnd/>
              <a:tailEnd/>
            </a:ln>
          </p:spPr>
          <p:txBody>
            <a:bodyPr/>
            <a:lstStyle/>
            <a:p>
              <a:endParaRPr lang="en-US"/>
            </a:p>
          </p:txBody>
        </p:sp>
        <p:sp>
          <p:nvSpPr>
            <p:cNvPr id="114744" name="Line 58"/>
            <p:cNvSpPr>
              <a:spLocks noChangeShapeType="1"/>
            </p:cNvSpPr>
            <p:nvPr/>
          </p:nvSpPr>
          <p:spPr bwMode="auto">
            <a:xfrm flipV="1">
              <a:off x="3006" y="2231"/>
              <a:ext cx="840" cy="496"/>
            </a:xfrm>
            <a:prstGeom prst="line">
              <a:avLst/>
            </a:prstGeom>
            <a:noFill/>
            <a:ln w="15">
              <a:solidFill>
                <a:srgbClr val="FFFFFF"/>
              </a:solidFill>
              <a:round/>
              <a:headEnd/>
              <a:tailEnd/>
            </a:ln>
          </p:spPr>
          <p:txBody>
            <a:bodyPr/>
            <a:lstStyle/>
            <a:p>
              <a:endParaRPr lang="en-US"/>
            </a:p>
          </p:txBody>
        </p:sp>
        <p:sp>
          <p:nvSpPr>
            <p:cNvPr id="114745" name="Rectangle 59"/>
            <p:cNvSpPr>
              <a:spLocks noChangeArrowheads="1"/>
            </p:cNvSpPr>
            <p:nvPr/>
          </p:nvSpPr>
          <p:spPr bwMode="auto">
            <a:xfrm>
              <a:off x="2411" y="2843"/>
              <a:ext cx="1364" cy="183"/>
            </a:xfrm>
            <a:prstGeom prst="rect">
              <a:avLst/>
            </a:prstGeom>
            <a:noFill/>
            <a:ln w="9525">
              <a:noFill/>
              <a:miter lim="800000"/>
              <a:headEnd/>
              <a:tailEnd/>
            </a:ln>
          </p:spPr>
          <p:txBody>
            <a:bodyPr wrap="none" lIns="0" tIns="0" rIns="0" bIns="0">
              <a:spAutoFit/>
            </a:bodyPr>
            <a:lstStyle/>
            <a:p>
              <a:pPr defTabSz="1019175"/>
              <a:r>
                <a:rPr lang="en-US" sz="1500" b="1">
                  <a:solidFill>
                    <a:srgbClr val="FFFFFF"/>
                  </a:solidFill>
                  <a:latin typeface="Verdana" pitchFamily="34" charset="0"/>
                </a:rPr>
                <a:t>Communications, </a:t>
              </a:r>
              <a:endParaRPr lang="en-US"/>
            </a:p>
          </p:txBody>
        </p:sp>
        <p:sp>
          <p:nvSpPr>
            <p:cNvPr id="114746" name="Rectangle 60"/>
            <p:cNvSpPr>
              <a:spLocks noChangeArrowheads="1"/>
            </p:cNvSpPr>
            <p:nvPr/>
          </p:nvSpPr>
          <p:spPr bwMode="auto">
            <a:xfrm>
              <a:off x="2302" y="2991"/>
              <a:ext cx="1551" cy="183"/>
            </a:xfrm>
            <a:prstGeom prst="rect">
              <a:avLst/>
            </a:prstGeom>
            <a:noFill/>
            <a:ln w="9525">
              <a:noFill/>
              <a:miter lim="800000"/>
              <a:headEnd/>
              <a:tailEnd/>
            </a:ln>
          </p:spPr>
          <p:txBody>
            <a:bodyPr wrap="none" lIns="0" tIns="0" rIns="0" bIns="0">
              <a:spAutoFit/>
            </a:bodyPr>
            <a:lstStyle/>
            <a:p>
              <a:pPr defTabSz="1019175"/>
              <a:r>
                <a:rPr lang="en-US" sz="1500" b="1">
                  <a:solidFill>
                    <a:srgbClr val="FFFFFF"/>
                  </a:solidFill>
                  <a:latin typeface="Verdana" pitchFamily="34" charset="0"/>
                </a:rPr>
                <a:t>Training, Awareness</a:t>
              </a:r>
              <a:endParaRPr lang="en-US"/>
            </a:p>
          </p:txBody>
        </p:sp>
        <p:sp>
          <p:nvSpPr>
            <p:cNvPr id="114747" name="Freeform 61"/>
            <p:cNvSpPr>
              <a:spLocks/>
            </p:cNvSpPr>
            <p:nvPr/>
          </p:nvSpPr>
          <p:spPr bwMode="auto">
            <a:xfrm>
              <a:off x="3468" y="945"/>
              <a:ext cx="1733" cy="2588"/>
            </a:xfrm>
            <a:custGeom>
              <a:avLst/>
              <a:gdLst>
                <a:gd name="T0" fmla="*/ 16 w 1733"/>
                <a:gd name="T1" fmla="*/ 0 h 2588"/>
                <a:gd name="T2" fmla="*/ 391 w 1733"/>
                <a:gd name="T3" fmla="*/ 143 h 2588"/>
                <a:gd name="T4" fmla="*/ 288 w 1733"/>
                <a:gd name="T5" fmla="*/ 212 h 2588"/>
                <a:gd name="T6" fmla="*/ 1629 w 1733"/>
                <a:gd name="T7" fmla="*/ 2255 h 2588"/>
                <a:gd name="T8" fmla="*/ 1733 w 1733"/>
                <a:gd name="T9" fmla="*/ 2187 h 2588"/>
                <a:gd name="T10" fmla="*/ 1717 w 1733"/>
                <a:gd name="T11" fmla="*/ 2588 h 2588"/>
                <a:gd name="T12" fmla="*/ 1342 w 1733"/>
                <a:gd name="T13" fmla="*/ 2444 h 2588"/>
                <a:gd name="T14" fmla="*/ 1445 w 1733"/>
                <a:gd name="T15" fmla="*/ 2376 h 2588"/>
                <a:gd name="T16" fmla="*/ 103 w 1733"/>
                <a:gd name="T17" fmla="*/ 333 h 2588"/>
                <a:gd name="T18" fmla="*/ 0 w 1733"/>
                <a:gd name="T19" fmla="*/ 401 h 2588"/>
                <a:gd name="T20" fmla="*/ 16 w 1733"/>
                <a:gd name="T21" fmla="*/ 0 h 25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33"/>
                <a:gd name="T34" fmla="*/ 0 h 2588"/>
                <a:gd name="T35" fmla="*/ 1733 w 1733"/>
                <a:gd name="T36" fmla="*/ 2588 h 25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33" h="2588">
                  <a:moveTo>
                    <a:pt x="16" y="0"/>
                  </a:moveTo>
                  <a:lnTo>
                    <a:pt x="391" y="143"/>
                  </a:lnTo>
                  <a:lnTo>
                    <a:pt x="288" y="212"/>
                  </a:lnTo>
                  <a:lnTo>
                    <a:pt x="1629" y="2255"/>
                  </a:lnTo>
                  <a:lnTo>
                    <a:pt x="1733" y="2187"/>
                  </a:lnTo>
                  <a:lnTo>
                    <a:pt x="1717" y="2588"/>
                  </a:lnTo>
                  <a:lnTo>
                    <a:pt x="1342" y="2444"/>
                  </a:lnTo>
                  <a:lnTo>
                    <a:pt x="1445" y="2376"/>
                  </a:lnTo>
                  <a:lnTo>
                    <a:pt x="103" y="333"/>
                  </a:lnTo>
                  <a:lnTo>
                    <a:pt x="0" y="401"/>
                  </a:lnTo>
                  <a:lnTo>
                    <a:pt x="16" y="0"/>
                  </a:lnTo>
                  <a:close/>
                </a:path>
              </a:pathLst>
            </a:custGeom>
            <a:solidFill>
              <a:srgbClr val="FFCC00"/>
            </a:solidFill>
            <a:ln w="9525">
              <a:noFill/>
              <a:round/>
              <a:headEnd/>
              <a:tailEnd/>
            </a:ln>
          </p:spPr>
          <p:txBody>
            <a:bodyPr/>
            <a:lstStyle/>
            <a:p>
              <a:endParaRPr lang="en-US"/>
            </a:p>
          </p:txBody>
        </p:sp>
        <p:sp>
          <p:nvSpPr>
            <p:cNvPr id="114748" name="Rectangle 62"/>
            <p:cNvSpPr>
              <a:spLocks noChangeArrowheads="1"/>
            </p:cNvSpPr>
            <p:nvPr/>
          </p:nvSpPr>
          <p:spPr bwMode="auto">
            <a:xfrm rot="3360000">
              <a:off x="3432" y="2253"/>
              <a:ext cx="1959" cy="183"/>
            </a:xfrm>
            <a:prstGeom prst="rect">
              <a:avLst/>
            </a:prstGeom>
            <a:noFill/>
            <a:ln w="9525">
              <a:noFill/>
              <a:miter lim="800000"/>
              <a:headEnd/>
              <a:tailEnd/>
            </a:ln>
          </p:spPr>
          <p:txBody>
            <a:bodyPr wrap="none" lIns="0" tIns="0" rIns="0" bIns="0">
              <a:spAutoFit/>
            </a:bodyPr>
            <a:lstStyle/>
            <a:p>
              <a:pPr defTabSz="1019175"/>
              <a:r>
                <a:rPr lang="en-US" sz="1500" b="1">
                  <a:solidFill>
                    <a:srgbClr val="000000"/>
                  </a:solidFill>
                  <a:latin typeface="Verdana" pitchFamily="34" charset="0"/>
                </a:rPr>
                <a:t>Implementation Roadmap</a:t>
              </a:r>
              <a:endParaRPr lang="en-US"/>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Slide Number Placeholder 9"/>
          <p:cNvSpPr>
            <a:spLocks noGrp="1"/>
          </p:cNvSpPr>
          <p:nvPr>
            <p:ph type="sldNum" sz="quarter" idx="4"/>
          </p:nvPr>
        </p:nvSpPr>
        <p:spPr/>
        <p:txBody>
          <a:bodyPr/>
          <a:lstStyle/>
          <a:p>
            <a:fld id="{C482523F-19CA-4894-8EB0-713212FFA616}" type="slidenum">
              <a:rPr lang="en-US"/>
              <a:pPr/>
              <a:t>3</a:t>
            </a:fld>
            <a:endParaRPr lang="en-US"/>
          </a:p>
        </p:txBody>
      </p:sp>
      <p:sp>
        <p:nvSpPr>
          <p:cNvPr id="4" name="Footer Placeholder 10"/>
          <p:cNvSpPr>
            <a:spLocks noGrp="1"/>
          </p:cNvSpPr>
          <p:nvPr>
            <p:ph type="ftr" sz="quarter" idx="3"/>
          </p:nvPr>
        </p:nvSpPr>
        <p:spPr/>
        <p:txBody>
          <a:bodyPr/>
          <a:lstStyle/>
          <a:p>
            <a:r>
              <a:rPr lang="en-US"/>
              <a:t>Footer</a:t>
            </a:r>
          </a:p>
        </p:txBody>
      </p:sp>
      <p:sp>
        <p:nvSpPr>
          <p:cNvPr id="58370" name="Rectangle 2"/>
          <p:cNvSpPr>
            <a:spLocks noGrp="1"/>
          </p:cNvSpPr>
          <p:nvPr>
            <p:ph type="ctrTitle"/>
          </p:nvPr>
        </p:nvSpPr>
        <p:spPr>
          <a:xfrm>
            <a:off x="1257300" y="2303463"/>
            <a:ext cx="7732713" cy="2003425"/>
          </a:xfrm>
        </p:spPr>
        <p:txBody>
          <a:bodyPr/>
          <a:lstStyle/>
          <a:p>
            <a:r>
              <a:rPr lang="en-GB" sz="5400"/>
              <a:t>Regulatory Developments</a:t>
            </a:r>
            <a:br>
              <a:rPr lang="en-GB" sz="5400"/>
            </a:br>
            <a:r>
              <a:rPr lang="en-GB" sz="5400"/>
              <a:t/>
            </a:r>
            <a:br>
              <a:rPr lang="en-GB" sz="5400"/>
            </a:br>
            <a:r>
              <a:rPr lang="en-GB" sz="4000"/>
              <a:t>Sinead Ovenden, Director</a:t>
            </a:r>
            <a:br>
              <a:rPr lang="en-GB" sz="4000"/>
            </a:br>
            <a:endParaRPr lang="en-US" sz="40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3"/>
          <p:cNvPicPr>
            <a:picLocks noChangeAspect="1" noChangeArrowheads="1"/>
          </p:cNvPicPr>
          <p:nvPr/>
        </p:nvPicPr>
        <p:blipFill>
          <a:blip r:embed="rId2"/>
          <a:srcRect/>
          <a:stretch>
            <a:fillRect/>
          </a:stretch>
        </p:blipFill>
        <p:spPr bwMode="auto">
          <a:xfrm>
            <a:off x="314325" y="2022475"/>
            <a:ext cx="2574925" cy="3729038"/>
          </a:xfrm>
          <a:prstGeom prst="rect">
            <a:avLst/>
          </a:prstGeom>
          <a:noFill/>
          <a:ln w="9525">
            <a:noFill/>
            <a:miter lim="800000"/>
            <a:headEnd/>
            <a:tailEnd/>
          </a:ln>
        </p:spPr>
      </p:pic>
      <p:graphicFrame>
        <p:nvGraphicFramePr>
          <p:cNvPr id="7" name="Table 6"/>
          <p:cNvGraphicFramePr>
            <a:graphicFrameLocks noGrp="1"/>
          </p:cNvGraphicFramePr>
          <p:nvPr/>
        </p:nvGraphicFramePr>
        <p:xfrm>
          <a:off x="3222625" y="2414588"/>
          <a:ext cx="6523038" cy="2971800"/>
        </p:xfrm>
        <a:graphic>
          <a:graphicData uri="http://schemas.openxmlformats.org/drawingml/2006/table">
            <a:tbl>
              <a:tblPr/>
              <a:tblGrid>
                <a:gridCol w="1571625"/>
                <a:gridCol w="4951413"/>
              </a:tblGrid>
              <a:tr h="371475">
                <a:tc>
                  <a:txBody>
                    <a:bodyPr/>
                    <a:lstStyle/>
                    <a:p>
                      <a:pPr marL="0" marR="0" lvl="0" indent="0" algn="l" defTabSz="914400" rtl="0" eaLnBrk="1" fontAlgn="base" latinLnBrk="0" hangingPunct="1">
                        <a:lnSpc>
                          <a:spcPct val="100000"/>
                        </a:lnSpc>
                        <a:spcBef>
                          <a:spcPct val="0"/>
                        </a:spcBef>
                        <a:spcAft>
                          <a:spcPts val="300"/>
                        </a:spcAft>
                        <a:buClrTx/>
                        <a:buSzTx/>
                        <a:buFontTx/>
                        <a:buNone/>
                        <a:tabLst/>
                      </a:pPr>
                      <a:r>
                        <a:rPr kumimoji="0" lang="en-IE" sz="1000" b="1" i="0" u="none" strike="noStrike" cap="none" normalizeH="0" baseline="0" smtClean="0">
                          <a:ln>
                            <a:noFill/>
                          </a:ln>
                          <a:solidFill>
                            <a:srgbClr val="FFFFFF"/>
                          </a:solidFill>
                          <a:effectLst/>
                          <a:latin typeface="Arial" charset="0"/>
                        </a:rPr>
                        <a:t>Month</a:t>
                      </a:r>
                      <a:endParaRPr kumimoji="0" lang="en-US" sz="1000" b="1" i="0" u="none" strike="noStrike" cap="none" normalizeH="0" baseline="0" smtClean="0">
                        <a:ln>
                          <a:noFill/>
                        </a:ln>
                        <a:solidFill>
                          <a:srgbClr val="FFFFFF"/>
                        </a:solidFill>
                        <a:effectLst/>
                        <a:latin typeface="Arial" charset="0"/>
                      </a:endParaRPr>
                    </a:p>
                  </a:txBody>
                  <a:tcPr marL="101901" marR="101901" marT="50950" marB="509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ts val="300"/>
                        </a:spcAft>
                        <a:buClrTx/>
                        <a:buSzTx/>
                        <a:buFontTx/>
                        <a:buNone/>
                        <a:tabLst/>
                      </a:pPr>
                      <a:r>
                        <a:rPr kumimoji="0" lang="en-IE" sz="1000" b="1" i="0" u="none" strike="noStrike" cap="none" normalizeH="0" baseline="0" smtClean="0">
                          <a:ln>
                            <a:noFill/>
                          </a:ln>
                          <a:solidFill>
                            <a:srgbClr val="FFFFFF"/>
                          </a:solidFill>
                          <a:effectLst/>
                          <a:latin typeface="Arial" charset="0"/>
                        </a:rPr>
                        <a:t>Topic</a:t>
                      </a:r>
                      <a:endParaRPr kumimoji="0" lang="en-US" sz="1000" b="1" i="0" u="none" strike="noStrike" cap="none" normalizeH="0" baseline="0" smtClean="0">
                        <a:ln>
                          <a:noFill/>
                        </a:ln>
                        <a:solidFill>
                          <a:srgbClr val="FFFFFF"/>
                        </a:solidFill>
                        <a:effectLst/>
                        <a:latin typeface="Arial" charset="0"/>
                      </a:endParaRPr>
                    </a:p>
                  </a:txBody>
                  <a:tcPr marL="101901" marR="101901" marT="50950" marB="509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0"/>
                        </a:spcBef>
                        <a:spcAft>
                          <a:spcPts val="300"/>
                        </a:spcAft>
                        <a:buClrTx/>
                        <a:buSzTx/>
                        <a:buFontTx/>
                        <a:buNone/>
                        <a:tabLst/>
                      </a:pPr>
                      <a:r>
                        <a:rPr kumimoji="0" lang="en-IE" sz="1000" b="0" i="0" u="none" strike="noStrike" cap="none" normalizeH="0" baseline="0" smtClean="0">
                          <a:ln>
                            <a:noFill/>
                          </a:ln>
                          <a:solidFill>
                            <a:schemeClr val="tx2"/>
                          </a:solidFill>
                          <a:effectLst/>
                          <a:latin typeface="Arial" charset="0"/>
                        </a:rPr>
                        <a:t>February 12</a:t>
                      </a:r>
                      <a:r>
                        <a:rPr kumimoji="0" lang="en-IE" sz="1000" b="0" i="0" u="none" strike="noStrike" cap="none" normalizeH="0" baseline="30000" smtClean="0">
                          <a:ln>
                            <a:noFill/>
                          </a:ln>
                          <a:solidFill>
                            <a:schemeClr val="tx2"/>
                          </a:solidFill>
                          <a:effectLst/>
                          <a:latin typeface="Arial" charset="0"/>
                        </a:rPr>
                        <a:t>th</a:t>
                      </a:r>
                      <a:r>
                        <a:rPr kumimoji="0" lang="en-IE" sz="1000" b="0" i="0" u="none" strike="noStrike" cap="none" normalizeH="0" baseline="0" smtClean="0">
                          <a:ln>
                            <a:noFill/>
                          </a:ln>
                          <a:solidFill>
                            <a:schemeClr val="tx2"/>
                          </a:solidFill>
                          <a:effectLst/>
                          <a:latin typeface="Arial" charset="0"/>
                        </a:rPr>
                        <a:t> </a:t>
                      </a:r>
                      <a:endParaRPr kumimoji="0" lang="en-US" sz="1000" b="0" i="0" u="none" strike="noStrike" cap="none" normalizeH="0" baseline="0" smtClean="0">
                        <a:ln>
                          <a:noFill/>
                        </a:ln>
                        <a:solidFill>
                          <a:schemeClr val="tx2"/>
                        </a:solidFill>
                        <a:effectLst/>
                        <a:latin typeface="Arial" charset="0"/>
                      </a:endParaRPr>
                    </a:p>
                  </a:txBody>
                  <a:tcPr marL="101901" marR="101901" marT="50950" marB="509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ts val="300"/>
                        </a:spcAft>
                        <a:buClrTx/>
                        <a:buSzTx/>
                        <a:buFontTx/>
                        <a:buNone/>
                        <a:tabLst/>
                      </a:pPr>
                      <a:r>
                        <a:rPr kumimoji="0" lang="en-IE" sz="1000" b="0" i="0" u="none" strike="noStrike" cap="none" normalizeH="0" baseline="0" smtClean="0">
                          <a:ln>
                            <a:noFill/>
                          </a:ln>
                          <a:solidFill>
                            <a:schemeClr val="tx2"/>
                          </a:solidFill>
                          <a:effectLst/>
                          <a:latin typeface="Arial" charset="0"/>
                        </a:rPr>
                        <a:t>Regulatory Updates for insurers</a:t>
                      </a:r>
                      <a:endParaRPr kumimoji="0" lang="en-US" sz="1000" b="0" i="0" u="none" strike="noStrike" cap="none" normalizeH="0" baseline="0" smtClean="0">
                        <a:ln>
                          <a:noFill/>
                        </a:ln>
                        <a:solidFill>
                          <a:schemeClr val="tx2"/>
                        </a:solidFill>
                        <a:effectLst/>
                        <a:latin typeface="Arial" charset="0"/>
                      </a:endParaRPr>
                    </a:p>
                  </a:txBody>
                  <a:tcPr marL="101901" marR="101901" marT="50950" marB="509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1475">
                <a:tc>
                  <a:txBody>
                    <a:bodyPr/>
                    <a:lstStyle/>
                    <a:p>
                      <a:pPr marL="0" marR="0" lvl="0" indent="0" algn="l" defTabSz="914400" rtl="0" eaLnBrk="1" fontAlgn="base" latinLnBrk="0" hangingPunct="1">
                        <a:lnSpc>
                          <a:spcPct val="100000"/>
                        </a:lnSpc>
                        <a:spcBef>
                          <a:spcPct val="0"/>
                        </a:spcBef>
                        <a:spcAft>
                          <a:spcPts val="300"/>
                        </a:spcAft>
                        <a:buClrTx/>
                        <a:buSzTx/>
                        <a:buFontTx/>
                        <a:buNone/>
                        <a:tabLst/>
                      </a:pPr>
                      <a:r>
                        <a:rPr kumimoji="0" lang="en-IE" sz="1000" b="0" i="0" u="none" strike="noStrike" cap="none" normalizeH="0" baseline="0" smtClean="0">
                          <a:ln>
                            <a:noFill/>
                          </a:ln>
                          <a:solidFill>
                            <a:schemeClr val="tx2"/>
                          </a:solidFill>
                          <a:effectLst/>
                          <a:latin typeface="Arial" charset="0"/>
                        </a:rPr>
                        <a:t>March 10</a:t>
                      </a:r>
                      <a:r>
                        <a:rPr kumimoji="0" lang="en-IE" sz="1000" b="0" i="0" u="none" strike="noStrike" cap="none" normalizeH="0" baseline="30000" smtClean="0">
                          <a:ln>
                            <a:noFill/>
                          </a:ln>
                          <a:solidFill>
                            <a:schemeClr val="tx2"/>
                          </a:solidFill>
                          <a:effectLst/>
                          <a:latin typeface="Arial" charset="0"/>
                        </a:rPr>
                        <a:t>th</a:t>
                      </a:r>
                      <a:r>
                        <a:rPr kumimoji="0" lang="en-IE" sz="1000" b="0" i="0" u="none" strike="noStrike" cap="none" normalizeH="0" baseline="0" smtClean="0">
                          <a:ln>
                            <a:noFill/>
                          </a:ln>
                          <a:solidFill>
                            <a:schemeClr val="tx2"/>
                          </a:solidFill>
                          <a:effectLst/>
                          <a:latin typeface="Arial" charset="0"/>
                        </a:rPr>
                        <a:t> </a:t>
                      </a:r>
                      <a:endParaRPr kumimoji="0" lang="en-US" sz="1000" b="0" i="0" u="none" strike="noStrike" cap="none" normalizeH="0" baseline="0" smtClean="0">
                        <a:ln>
                          <a:noFill/>
                        </a:ln>
                        <a:solidFill>
                          <a:schemeClr val="tx2"/>
                        </a:solidFill>
                        <a:effectLst/>
                        <a:latin typeface="Arial" charset="0"/>
                      </a:endParaRPr>
                    </a:p>
                  </a:txBody>
                  <a:tcPr marL="101901" marR="101901" marT="50950" marB="509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ts val="300"/>
                        </a:spcAft>
                        <a:buClrTx/>
                        <a:buSzTx/>
                        <a:buFontTx/>
                        <a:buNone/>
                        <a:tabLst/>
                      </a:pPr>
                      <a:r>
                        <a:rPr kumimoji="0" lang="en-IE" sz="1000" b="0" i="0" u="none" strike="noStrike" cap="none" normalizeH="0" baseline="0" smtClean="0">
                          <a:ln>
                            <a:noFill/>
                          </a:ln>
                          <a:solidFill>
                            <a:schemeClr val="tx2"/>
                          </a:solidFill>
                          <a:effectLst/>
                          <a:latin typeface="Arial" charset="0"/>
                        </a:rPr>
                        <a:t>Hot topics for audit committees</a:t>
                      </a:r>
                      <a:endParaRPr kumimoji="0" lang="en-US" sz="1000" b="0" i="0" u="none" strike="noStrike" cap="none" normalizeH="0" baseline="0" smtClean="0">
                        <a:ln>
                          <a:noFill/>
                        </a:ln>
                        <a:solidFill>
                          <a:schemeClr val="tx2"/>
                        </a:solidFill>
                        <a:effectLst/>
                        <a:latin typeface="Arial" charset="0"/>
                      </a:endParaRPr>
                    </a:p>
                  </a:txBody>
                  <a:tcPr marL="101901" marR="101901" marT="50950" marB="509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1475">
                <a:tc>
                  <a:txBody>
                    <a:bodyPr/>
                    <a:lstStyle/>
                    <a:p>
                      <a:pPr marL="0" marR="0" lvl="0" indent="0" algn="l" defTabSz="914400" rtl="0" eaLnBrk="1" fontAlgn="base" latinLnBrk="0" hangingPunct="1">
                        <a:lnSpc>
                          <a:spcPct val="100000"/>
                        </a:lnSpc>
                        <a:spcBef>
                          <a:spcPct val="0"/>
                        </a:spcBef>
                        <a:spcAft>
                          <a:spcPts val="300"/>
                        </a:spcAft>
                        <a:buClrTx/>
                        <a:buSzTx/>
                        <a:buFontTx/>
                        <a:buNone/>
                        <a:tabLst/>
                      </a:pPr>
                      <a:r>
                        <a:rPr kumimoji="0" lang="en-IE" sz="1000" b="0" i="0" u="none" strike="noStrike" cap="none" normalizeH="0" baseline="0" smtClean="0">
                          <a:ln>
                            <a:noFill/>
                          </a:ln>
                          <a:solidFill>
                            <a:schemeClr val="tx2"/>
                          </a:solidFill>
                          <a:effectLst/>
                          <a:latin typeface="Arial" charset="0"/>
                        </a:rPr>
                        <a:t>April</a:t>
                      </a:r>
                      <a:endParaRPr kumimoji="0" lang="en-US" sz="1000" b="0" i="0" u="none" strike="noStrike" cap="none" normalizeH="0" baseline="0" smtClean="0">
                        <a:ln>
                          <a:noFill/>
                        </a:ln>
                        <a:solidFill>
                          <a:schemeClr val="tx2"/>
                        </a:solidFill>
                        <a:effectLst/>
                        <a:latin typeface="Arial" charset="0"/>
                      </a:endParaRPr>
                    </a:p>
                  </a:txBody>
                  <a:tcPr marL="101901" marR="101901" marT="50950" marB="509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ts val="300"/>
                        </a:spcAft>
                        <a:buClrTx/>
                        <a:buSzTx/>
                        <a:buFontTx/>
                        <a:buNone/>
                        <a:tabLst/>
                      </a:pPr>
                      <a:r>
                        <a:rPr kumimoji="0" lang="en-IE" sz="1000" b="0" i="0" u="none" strike="noStrike" cap="none" normalizeH="0" baseline="0" smtClean="0">
                          <a:ln>
                            <a:noFill/>
                          </a:ln>
                          <a:solidFill>
                            <a:schemeClr val="tx2"/>
                          </a:solidFill>
                          <a:effectLst/>
                          <a:latin typeface="Arial" charset="0"/>
                        </a:rPr>
                        <a:t>Anti Money Laundering</a:t>
                      </a:r>
                      <a:endParaRPr kumimoji="0" lang="en-US" sz="1000" b="0" i="0" u="none" strike="noStrike" cap="none" normalizeH="0" baseline="0" smtClean="0">
                        <a:ln>
                          <a:noFill/>
                        </a:ln>
                        <a:solidFill>
                          <a:schemeClr val="tx2"/>
                        </a:solidFill>
                        <a:effectLst/>
                        <a:latin typeface="Arial" charset="0"/>
                      </a:endParaRPr>
                    </a:p>
                  </a:txBody>
                  <a:tcPr marL="101901" marR="101901" marT="50950" marB="509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1475">
                <a:tc>
                  <a:txBody>
                    <a:bodyPr/>
                    <a:lstStyle/>
                    <a:p>
                      <a:pPr marL="0" marR="0" lvl="0" indent="0" algn="l" defTabSz="914400" rtl="0" eaLnBrk="1" fontAlgn="base" latinLnBrk="0" hangingPunct="1">
                        <a:lnSpc>
                          <a:spcPct val="100000"/>
                        </a:lnSpc>
                        <a:spcBef>
                          <a:spcPct val="0"/>
                        </a:spcBef>
                        <a:spcAft>
                          <a:spcPts val="300"/>
                        </a:spcAft>
                        <a:buClrTx/>
                        <a:buSzTx/>
                        <a:buFontTx/>
                        <a:buNone/>
                        <a:tabLst/>
                      </a:pPr>
                      <a:r>
                        <a:rPr kumimoji="0" lang="en-IE" sz="1000" b="0" i="0" u="none" strike="noStrike" cap="none" normalizeH="0" baseline="0" smtClean="0">
                          <a:ln>
                            <a:noFill/>
                          </a:ln>
                          <a:solidFill>
                            <a:schemeClr val="tx2"/>
                          </a:solidFill>
                          <a:effectLst/>
                          <a:latin typeface="Arial" charset="0"/>
                        </a:rPr>
                        <a:t>September</a:t>
                      </a:r>
                      <a:endParaRPr kumimoji="0" lang="en-US" sz="1000" b="0" i="0" u="none" strike="noStrike" cap="none" normalizeH="0" baseline="0" smtClean="0">
                        <a:ln>
                          <a:noFill/>
                        </a:ln>
                        <a:solidFill>
                          <a:schemeClr val="tx2"/>
                        </a:solidFill>
                        <a:effectLst/>
                        <a:latin typeface="Arial" charset="0"/>
                      </a:endParaRPr>
                    </a:p>
                  </a:txBody>
                  <a:tcPr marL="101901" marR="101901" marT="50950" marB="509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ts val="300"/>
                        </a:spcAft>
                        <a:buClrTx/>
                        <a:buSzTx/>
                        <a:buFontTx/>
                        <a:buNone/>
                        <a:tabLst/>
                      </a:pPr>
                      <a:r>
                        <a:rPr kumimoji="0" lang="en-IE" sz="1000" b="0" i="0" u="none" strike="noStrike" cap="none" normalizeH="0" baseline="0" smtClean="0">
                          <a:ln>
                            <a:noFill/>
                          </a:ln>
                          <a:solidFill>
                            <a:schemeClr val="tx2"/>
                          </a:solidFill>
                          <a:effectLst/>
                          <a:latin typeface="Arial" charset="0"/>
                        </a:rPr>
                        <a:t>Regulatory updates for insurers</a:t>
                      </a:r>
                      <a:endParaRPr kumimoji="0" lang="en-US" sz="1000" b="0" i="0" u="none" strike="noStrike" cap="none" normalizeH="0" baseline="0" smtClean="0">
                        <a:ln>
                          <a:noFill/>
                        </a:ln>
                        <a:solidFill>
                          <a:schemeClr val="tx2"/>
                        </a:solidFill>
                        <a:effectLst/>
                        <a:latin typeface="Arial" charset="0"/>
                      </a:endParaRPr>
                    </a:p>
                  </a:txBody>
                  <a:tcPr marL="101901" marR="101901" marT="50950" marB="509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1475">
                <a:tc>
                  <a:txBody>
                    <a:bodyPr/>
                    <a:lstStyle/>
                    <a:p>
                      <a:pPr marL="0" marR="0" lvl="0" indent="0" algn="l" defTabSz="914400" rtl="0" eaLnBrk="1" fontAlgn="base" latinLnBrk="0" hangingPunct="1">
                        <a:lnSpc>
                          <a:spcPct val="100000"/>
                        </a:lnSpc>
                        <a:spcBef>
                          <a:spcPct val="0"/>
                        </a:spcBef>
                        <a:spcAft>
                          <a:spcPts val="300"/>
                        </a:spcAft>
                        <a:buClrTx/>
                        <a:buSzTx/>
                        <a:buFontTx/>
                        <a:buNone/>
                        <a:tabLst/>
                      </a:pPr>
                      <a:r>
                        <a:rPr kumimoji="0" lang="en-IE" sz="1000" b="0" i="0" u="none" strike="noStrike" cap="none" normalizeH="0" baseline="0" smtClean="0">
                          <a:ln>
                            <a:noFill/>
                          </a:ln>
                          <a:solidFill>
                            <a:schemeClr val="tx2"/>
                          </a:solidFill>
                          <a:effectLst/>
                          <a:latin typeface="Arial" charset="0"/>
                        </a:rPr>
                        <a:t>October 20</a:t>
                      </a:r>
                      <a:r>
                        <a:rPr kumimoji="0" lang="en-IE" sz="1000" b="0" i="0" u="none" strike="noStrike" cap="none" normalizeH="0" baseline="30000" smtClean="0">
                          <a:ln>
                            <a:noFill/>
                          </a:ln>
                          <a:solidFill>
                            <a:schemeClr val="tx2"/>
                          </a:solidFill>
                          <a:effectLst/>
                          <a:latin typeface="Arial" charset="0"/>
                        </a:rPr>
                        <a:t>th</a:t>
                      </a:r>
                      <a:endParaRPr kumimoji="0" lang="en-US" sz="1000" b="0" i="0" u="none" strike="noStrike" cap="none" normalizeH="0" baseline="0" smtClean="0">
                        <a:ln>
                          <a:noFill/>
                        </a:ln>
                        <a:solidFill>
                          <a:schemeClr val="tx2"/>
                        </a:solidFill>
                        <a:effectLst/>
                        <a:latin typeface="Arial" charset="0"/>
                      </a:endParaRPr>
                    </a:p>
                  </a:txBody>
                  <a:tcPr marL="101901" marR="101901" marT="50950" marB="509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ts val="300"/>
                        </a:spcAft>
                        <a:buClrTx/>
                        <a:buSzTx/>
                        <a:buFontTx/>
                        <a:buNone/>
                        <a:tabLst/>
                      </a:pPr>
                      <a:r>
                        <a:rPr kumimoji="0" lang="en-IE" sz="1000" b="0" i="0" u="none" strike="noStrike" cap="none" normalizeH="0" baseline="0" smtClean="0">
                          <a:ln>
                            <a:noFill/>
                          </a:ln>
                          <a:solidFill>
                            <a:schemeClr val="tx2"/>
                          </a:solidFill>
                          <a:effectLst/>
                          <a:latin typeface="Arial" charset="0"/>
                        </a:rPr>
                        <a:t>Motor insurance survey briefing</a:t>
                      </a:r>
                      <a:endParaRPr kumimoji="0" lang="en-US" sz="1000" b="0" i="0" u="none" strike="noStrike" cap="none" normalizeH="0" baseline="0" smtClean="0">
                        <a:ln>
                          <a:noFill/>
                        </a:ln>
                        <a:solidFill>
                          <a:schemeClr val="tx2"/>
                        </a:solidFill>
                        <a:effectLst/>
                        <a:latin typeface="Arial" charset="0"/>
                      </a:endParaRPr>
                    </a:p>
                  </a:txBody>
                  <a:tcPr marL="101901" marR="101901" marT="50950" marB="509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1475">
                <a:tc>
                  <a:txBody>
                    <a:bodyPr/>
                    <a:lstStyle/>
                    <a:p>
                      <a:pPr marL="0" marR="0" lvl="0" indent="0" algn="l" defTabSz="914400" rtl="0" eaLnBrk="1" fontAlgn="base" latinLnBrk="0" hangingPunct="1">
                        <a:lnSpc>
                          <a:spcPct val="100000"/>
                        </a:lnSpc>
                        <a:spcBef>
                          <a:spcPct val="0"/>
                        </a:spcBef>
                        <a:spcAft>
                          <a:spcPts val="300"/>
                        </a:spcAft>
                        <a:buClrTx/>
                        <a:buSzTx/>
                        <a:buFontTx/>
                        <a:buNone/>
                        <a:tabLst/>
                      </a:pPr>
                      <a:r>
                        <a:rPr kumimoji="0" lang="en-IE" sz="1000" b="0" i="0" u="none" strike="noStrike" cap="none" normalizeH="0" baseline="0" smtClean="0">
                          <a:ln>
                            <a:noFill/>
                          </a:ln>
                          <a:solidFill>
                            <a:schemeClr val="tx2"/>
                          </a:solidFill>
                          <a:effectLst/>
                          <a:latin typeface="Arial" charset="0"/>
                        </a:rPr>
                        <a:t>October</a:t>
                      </a:r>
                      <a:endParaRPr kumimoji="0" lang="en-US" sz="1000" b="0" i="0" u="none" strike="noStrike" cap="none" normalizeH="0" baseline="0" smtClean="0">
                        <a:ln>
                          <a:noFill/>
                        </a:ln>
                        <a:solidFill>
                          <a:schemeClr val="tx2"/>
                        </a:solidFill>
                        <a:effectLst/>
                        <a:latin typeface="Arial" charset="0"/>
                      </a:endParaRPr>
                    </a:p>
                  </a:txBody>
                  <a:tcPr marL="101901" marR="101901" marT="50950" marB="509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ts val="300"/>
                        </a:spcAft>
                        <a:buClrTx/>
                        <a:buSzTx/>
                        <a:buFontTx/>
                        <a:buNone/>
                        <a:tabLst/>
                      </a:pPr>
                      <a:r>
                        <a:rPr kumimoji="0" lang="en-IE" sz="1000" b="0" i="0" u="none" strike="noStrike" cap="none" normalizeH="0" baseline="0" smtClean="0">
                          <a:ln>
                            <a:noFill/>
                          </a:ln>
                          <a:solidFill>
                            <a:schemeClr val="tx2"/>
                          </a:solidFill>
                          <a:effectLst/>
                          <a:latin typeface="Arial" charset="0"/>
                        </a:rPr>
                        <a:t>Annual financial reporting seminar</a:t>
                      </a:r>
                      <a:endParaRPr kumimoji="0" lang="en-US" sz="1000" b="0" i="0" u="none" strike="noStrike" cap="none" normalizeH="0" baseline="0" smtClean="0">
                        <a:ln>
                          <a:noFill/>
                        </a:ln>
                        <a:solidFill>
                          <a:schemeClr val="tx2"/>
                        </a:solidFill>
                        <a:effectLst/>
                        <a:latin typeface="Arial" charset="0"/>
                      </a:endParaRPr>
                    </a:p>
                  </a:txBody>
                  <a:tcPr marL="101901" marR="101901" marT="50950" marB="509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1475">
                <a:tc>
                  <a:txBody>
                    <a:bodyPr/>
                    <a:lstStyle/>
                    <a:p>
                      <a:pPr marL="0" marR="0" lvl="0" indent="0" algn="l" defTabSz="914400" rtl="0" eaLnBrk="1" fontAlgn="base" latinLnBrk="0" hangingPunct="1">
                        <a:lnSpc>
                          <a:spcPct val="100000"/>
                        </a:lnSpc>
                        <a:spcBef>
                          <a:spcPct val="0"/>
                        </a:spcBef>
                        <a:spcAft>
                          <a:spcPts val="300"/>
                        </a:spcAft>
                        <a:buClrTx/>
                        <a:buSzTx/>
                        <a:buFontTx/>
                        <a:buNone/>
                        <a:tabLst/>
                      </a:pPr>
                      <a:r>
                        <a:rPr kumimoji="0" lang="en-IE" sz="1000" b="0" i="0" u="none" strike="noStrike" cap="none" normalizeH="0" baseline="0" smtClean="0">
                          <a:ln>
                            <a:noFill/>
                          </a:ln>
                          <a:solidFill>
                            <a:schemeClr val="tx2"/>
                          </a:solidFill>
                          <a:effectLst/>
                          <a:latin typeface="Arial" charset="0"/>
                        </a:rPr>
                        <a:t>December</a:t>
                      </a:r>
                      <a:endParaRPr kumimoji="0" lang="en-US" sz="1000" b="0" i="0" u="none" strike="noStrike" cap="none" normalizeH="0" baseline="0" smtClean="0">
                        <a:ln>
                          <a:noFill/>
                        </a:ln>
                        <a:solidFill>
                          <a:schemeClr val="tx2"/>
                        </a:solidFill>
                        <a:effectLst/>
                        <a:latin typeface="Arial" charset="0"/>
                      </a:endParaRPr>
                    </a:p>
                  </a:txBody>
                  <a:tcPr marL="101901" marR="101901" marT="50950" marB="509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ts val="300"/>
                        </a:spcAft>
                        <a:buClrTx/>
                        <a:buSzTx/>
                        <a:buFontTx/>
                        <a:buNone/>
                        <a:tabLst/>
                      </a:pPr>
                      <a:r>
                        <a:rPr kumimoji="0" lang="en-IE" sz="1000" b="0" i="0" u="none" strike="noStrike" cap="none" normalizeH="0" baseline="0" smtClean="0">
                          <a:ln>
                            <a:noFill/>
                          </a:ln>
                          <a:solidFill>
                            <a:schemeClr val="tx2"/>
                          </a:solidFill>
                          <a:effectLst/>
                          <a:latin typeface="Arial" charset="0"/>
                        </a:rPr>
                        <a:t>Finance Bill for financial services</a:t>
                      </a:r>
                      <a:endParaRPr kumimoji="0" lang="en-US" sz="1000" b="0" i="0" u="none" strike="noStrike" cap="none" normalizeH="0" baseline="0" smtClean="0">
                        <a:ln>
                          <a:noFill/>
                        </a:ln>
                        <a:solidFill>
                          <a:schemeClr val="tx2"/>
                        </a:solidFill>
                        <a:effectLst/>
                        <a:latin typeface="Arial" charset="0"/>
                      </a:endParaRPr>
                    </a:p>
                  </a:txBody>
                  <a:tcPr marL="101901" marR="101901" marT="50950" marB="509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67616" name="TextBox 7"/>
          <p:cNvSpPr txBox="1">
            <a:spLocks noChangeArrowheads="1"/>
          </p:cNvSpPr>
          <p:nvPr/>
        </p:nvSpPr>
        <p:spPr bwMode="auto">
          <a:xfrm>
            <a:off x="236538" y="242888"/>
            <a:ext cx="8643937" cy="731837"/>
          </a:xfrm>
          <a:prstGeom prst="rect">
            <a:avLst/>
          </a:prstGeom>
          <a:noFill/>
          <a:ln w="9525">
            <a:noFill/>
            <a:miter lim="800000"/>
            <a:headEnd/>
            <a:tailEnd/>
          </a:ln>
        </p:spPr>
        <p:txBody>
          <a:bodyPr lIns="101901" tIns="50950" rIns="101901" bIns="50950">
            <a:spAutoFit/>
          </a:bodyPr>
          <a:lstStyle/>
          <a:p>
            <a:pPr defTabSz="1019175"/>
            <a:r>
              <a:rPr lang="en-IE" sz="4000">
                <a:solidFill>
                  <a:srgbClr val="002060"/>
                </a:solidFill>
                <a:latin typeface="Times New Roman" pitchFamily="18" charset="0"/>
                <a:cs typeface="Times New Roman" pitchFamily="18" charset="0"/>
              </a:rPr>
              <a:t>2009 Insurance Briefing Series</a:t>
            </a:r>
            <a:endParaRPr lang="en-US" sz="4000">
              <a:solidFill>
                <a:srgbClr val="002060"/>
              </a:solidFill>
              <a:latin typeface="Times New Roman" pitchFamily="18" charset="0"/>
              <a:cs typeface="Times New Roman" pitchFamily="18" charset="0"/>
            </a:endParaRPr>
          </a:p>
        </p:txBody>
      </p:sp>
      <p:sp>
        <p:nvSpPr>
          <p:cNvPr id="67617" name="TextBox 8"/>
          <p:cNvSpPr txBox="1">
            <a:spLocks noChangeArrowheads="1"/>
          </p:cNvSpPr>
          <p:nvPr/>
        </p:nvSpPr>
        <p:spPr bwMode="auto">
          <a:xfrm>
            <a:off x="314325" y="890588"/>
            <a:ext cx="8645525" cy="593725"/>
          </a:xfrm>
          <a:prstGeom prst="rect">
            <a:avLst/>
          </a:prstGeom>
          <a:noFill/>
          <a:ln w="9525">
            <a:noFill/>
            <a:miter lim="800000"/>
            <a:headEnd/>
            <a:tailEnd/>
          </a:ln>
        </p:spPr>
        <p:txBody>
          <a:bodyPr lIns="101901" tIns="50950" rIns="101901" bIns="50950">
            <a:spAutoFit/>
          </a:bodyPr>
          <a:lstStyle/>
          <a:p>
            <a:pPr defTabSz="1019175"/>
            <a:r>
              <a:rPr lang="en-IE" sz="3100">
                <a:solidFill>
                  <a:srgbClr val="92D050"/>
                </a:solidFill>
                <a:latin typeface="Times New Roman" pitchFamily="18" charset="0"/>
                <a:cs typeface="Times New Roman" pitchFamily="18" charset="0"/>
              </a:rPr>
              <a:t>Keeping you up to date</a:t>
            </a:r>
            <a:endParaRPr lang="en-US" sz="3100">
              <a:solidFill>
                <a:srgbClr val="92D05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19" descr="DEL_PRI_RGB"/>
          <p:cNvPicPr>
            <a:picLocks noChangeAspect="1" noChangeArrowheads="1"/>
          </p:cNvPicPr>
          <p:nvPr/>
        </p:nvPicPr>
        <p:blipFill>
          <a:blip r:embed="rId3"/>
          <a:srcRect l="11237" t="27428" r="9845" b="25551"/>
          <a:stretch>
            <a:fillRect/>
          </a:stretch>
        </p:blipFill>
        <p:spPr bwMode="auto">
          <a:xfrm>
            <a:off x="379413" y="3389313"/>
            <a:ext cx="3795712" cy="896937"/>
          </a:xfrm>
          <a:prstGeom prst="rect">
            <a:avLst/>
          </a:prstGeom>
          <a:noFill/>
          <a:ln w="9525">
            <a:noFill/>
            <a:miter lim="800000"/>
            <a:headEnd/>
            <a:tailEnd/>
          </a:ln>
        </p:spPr>
      </p:pic>
      <p:sp>
        <p:nvSpPr>
          <p:cNvPr id="65539" name="RiskBody"/>
          <p:cNvSpPr>
            <a:spLocks noChangeArrowheads="1"/>
          </p:cNvSpPr>
          <p:nvPr/>
        </p:nvSpPr>
        <p:spPr bwMode="auto">
          <a:xfrm>
            <a:off x="204788" y="6119813"/>
            <a:ext cx="9236075" cy="636587"/>
          </a:xfrm>
          <a:prstGeom prst="rect">
            <a:avLst/>
          </a:prstGeom>
          <a:noFill/>
          <a:ln w="9525">
            <a:noFill/>
            <a:miter lim="800000"/>
            <a:headEnd/>
            <a:tailEnd/>
          </a:ln>
        </p:spPr>
        <p:txBody>
          <a:bodyPr lIns="0" tIns="0" rIns="0" bIns="0"/>
          <a:lstStyle/>
          <a:p>
            <a:pPr defTabSz="1019175">
              <a:lnSpc>
                <a:spcPct val="102000"/>
              </a:lnSpc>
              <a:spcAft>
                <a:spcPct val="37000"/>
              </a:spcAft>
              <a:tabLst>
                <a:tab pos="6369050" algn="l"/>
              </a:tabLst>
            </a:pPr>
            <a:r>
              <a:rPr lang="en-US" altLang="en-GB" sz="900"/>
              <a:t>This document is confidential and prepared solely</a:t>
            </a:r>
            <a:r>
              <a:rPr lang="en-GB" altLang="en-GB" sz="900"/>
              <a:t> for your information. Therefore you should not, without our prior written consent, refer to or use our name or this document for any other purpose, disclose them or refer to them in any prospectus or other document, or make them available or communicate them to any other party. No other party is entitled to rely on our document for any purpose whatsoever and thus we accept no liability to any other party who is shown or gains access to this document.</a:t>
            </a:r>
          </a:p>
          <a:p>
            <a:pPr defTabSz="1019175">
              <a:spcBef>
                <a:spcPct val="20000"/>
              </a:spcBef>
              <a:spcAft>
                <a:spcPct val="37000"/>
              </a:spcAft>
              <a:tabLst>
                <a:tab pos="6369050" algn="l"/>
              </a:tabLst>
            </a:pPr>
            <a:endParaRPr lang="en-GB" altLang="en-GB" sz="900"/>
          </a:p>
        </p:txBody>
      </p:sp>
      <p:sp>
        <p:nvSpPr>
          <p:cNvPr id="65540" name="Rectangle 4"/>
          <p:cNvSpPr>
            <a:spLocks noChangeArrowheads="1"/>
          </p:cNvSpPr>
          <p:nvPr/>
        </p:nvSpPr>
        <p:spPr bwMode="auto">
          <a:xfrm>
            <a:off x="133350" y="6696075"/>
            <a:ext cx="9190038" cy="755650"/>
          </a:xfrm>
          <a:prstGeom prst="rect">
            <a:avLst/>
          </a:prstGeom>
          <a:noFill/>
          <a:ln w="25400" algn="ctr">
            <a:noFill/>
            <a:miter lim="800000"/>
            <a:headEnd/>
            <a:tailEnd/>
          </a:ln>
          <a:effectLst/>
        </p:spPr>
        <p:txBody>
          <a:bodyPr lIns="100296" tIns="100296" rIns="100296" bIns="100296">
            <a:spAutoFit/>
          </a:bodyPr>
          <a:lstStyle/>
          <a:p>
            <a:pPr marL="14288" indent="-14288" defTabSz="1019175" eaLnBrk="0" hangingPunct="0">
              <a:lnSpc>
                <a:spcPct val="110000"/>
              </a:lnSpc>
            </a:pPr>
            <a:r>
              <a:rPr lang="en-US" sz="800"/>
              <a:t>© 2009 Deloitte Touche Tohmatsu.  </a:t>
            </a:r>
          </a:p>
          <a:p>
            <a:pPr marL="14288" indent="-14288" defTabSz="1019175" eaLnBrk="0" hangingPunct="0">
              <a:lnSpc>
                <a:spcPct val="110000"/>
              </a:lnSpc>
            </a:pPr>
            <a:r>
              <a:rPr lang="en-US" sz="800"/>
              <a:t>Deloitte refers to one or more of Deloitte Touche Tohmatsu, a Swiss Verein, and its network of member firms, each of which is a legally separate and independent entity.  Please see </a:t>
            </a:r>
            <a:r>
              <a:rPr lang="en-US" sz="800">
                <a:hlinkClick r:id="rId4"/>
              </a:rPr>
              <a:t>www.deloitte.com/about</a:t>
            </a:r>
            <a:r>
              <a:rPr lang="en-US" sz="800"/>
              <a:t> for a detailed description of the legal structure of Deloitte Touche Tohmatsu and its Member Firms.</a:t>
            </a:r>
          </a:p>
          <a:p>
            <a:pPr marL="14288" indent="-14288" defTabSz="1019175" eaLnBrk="0" hangingPunct="0">
              <a:lnSpc>
                <a:spcPct val="110000"/>
              </a:lnSpc>
            </a:pPr>
            <a:r>
              <a:rPr lang="en-US" sz="900"/>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503001" y="1111721"/>
            <a:ext cx="9053989" cy="4244538"/>
          </a:xfrm>
        </p:spPr>
        <p:txBody>
          <a:bodyPr/>
          <a:lstStyle/>
          <a:p>
            <a:pPr marL="427896" indent="-427896">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427896" indent="-427896">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427896" indent="-427896">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16" name="圆角矩形 15">
            <a:hlinkClick r:id="rId3"/>
          </p:cNvPr>
          <p:cNvSpPr/>
          <p:nvPr/>
        </p:nvSpPr>
        <p:spPr>
          <a:xfrm>
            <a:off x="5663766" y="4280576"/>
            <a:ext cx="4147846" cy="448892"/>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5" tIns="57055" rIns="114105" bIns="57055" rtlCol="0" anchor="ctr" anchorCtr="0"/>
          <a:lstStyle/>
          <a:p>
            <a:pPr defTabSz="1141054" fontAlgn="auto">
              <a:spcBef>
                <a:spcPts val="0"/>
              </a:spcBef>
              <a:spcAft>
                <a:spcPts val="0"/>
              </a:spcAft>
            </a:pPr>
            <a:r>
              <a:rPr lang="en-US" altLang="zh-CN" b="1" dirty="0">
                <a:solidFill>
                  <a:prstClr val="white"/>
                </a:solidFill>
                <a:latin typeface="微软雅黑"/>
                <a:cs typeface="Segoe UI" pitchFamily="34" charset="0"/>
              </a:rPr>
              <a:t>https://www.chuanke.com</a:t>
            </a:r>
            <a:endParaRPr lang="zh-CN" altLang="en-US" b="1" dirty="0">
              <a:solidFill>
                <a:prstClr val="white"/>
              </a:solidFill>
              <a:latin typeface="微软雅黑"/>
              <a:cs typeface="Segoe UI" pitchFamily="34" charset="0"/>
            </a:endParaRPr>
          </a:p>
        </p:txBody>
      </p:sp>
      <p:sp>
        <p:nvSpPr>
          <p:cNvPr id="17" name="圆角矩形 16">
            <a:hlinkClick r:id="rId3"/>
          </p:cNvPr>
          <p:cNvSpPr/>
          <p:nvPr/>
        </p:nvSpPr>
        <p:spPr>
          <a:xfrm>
            <a:off x="5663766" y="4776945"/>
            <a:ext cx="4147846" cy="448892"/>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5" tIns="57055" rIns="114105" bIns="57055" rtlCol="0" anchor="ctr" anchorCtr="0"/>
          <a:lstStyle/>
          <a:p>
            <a:pPr defTabSz="1141054" fontAlgn="auto">
              <a:spcBef>
                <a:spcPts val="0"/>
              </a:spcBef>
              <a:spcAft>
                <a:spcPts val="0"/>
              </a:spcAft>
            </a:pPr>
            <a:r>
              <a:rPr lang="en-US" altLang="zh-CN" b="1" dirty="0">
                <a:solidFill>
                  <a:prstClr val="white"/>
                </a:solidFill>
                <a:latin typeface="微软雅黑"/>
                <a:cs typeface="Segoe UI" pitchFamily="34" charset="0"/>
              </a:rPr>
              <a:t>https://study.163.com</a:t>
            </a:r>
            <a:endParaRPr lang="zh-CN" altLang="en-US" b="1" dirty="0">
              <a:solidFill>
                <a:prstClr val="white"/>
              </a:solidFill>
              <a:latin typeface="微软雅黑"/>
              <a:cs typeface="Segoe UI" pitchFamily="34" charset="0"/>
            </a:endParaRPr>
          </a:p>
        </p:txBody>
      </p:sp>
      <p:sp>
        <p:nvSpPr>
          <p:cNvPr id="2" name="矩形 1"/>
          <p:cNvSpPr/>
          <p:nvPr/>
        </p:nvSpPr>
        <p:spPr>
          <a:xfrm>
            <a:off x="958640" y="3311337"/>
            <a:ext cx="8921728" cy="623181"/>
          </a:xfrm>
          <a:prstGeom prst="rect">
            <a:avLst/>
          </a:prstGeom>
        </p:spPr>
        <p:txBody>
          <a:bodyPr wrap="none" lIns="114105" tIns="57055" rIns="114105" bIns="57055">
            <a:spAutoFit/>
          </a:bodyPr>
          <a:lstStyle/>
          <a:p>
            <a:pPr defTabSz="1141054">
              <a:lnSpc>
                <a:spcPct val="150000"/>
              </a:lnSpc>
            </a:pPr>
            <a:r>
              <a:rPr lang="zh-CN" altLang="en-US" sz="2200" dirty="0">
                <a:solidFill>
                  <a:srgbClr val="4F81BD">
                    <a:lumMod val="75000"/>
                  </a:srgbClr>
                </a:solidFill>
                <a:latin typeface="微软雅黑"/>
                <a:cs typeface="Segoe UI" pitchFamily="34" charset="0"/>
              </a:rPr>
              <a:t>学习世界五百强和咨询公司</a:t>
            </a:r>
            <a:r>
              <a:rPr lang="en-US" altLang="zh-CN" sz="2200" dirty="0">
                <a:solidFill>
                  <a:srgbClr val="4F81BD">
                    <a:lumMod val="75000"/>
                  </a:srgbClr>
                </a:solidFill>
                <a:latin typeface="微软雅黑"/>
                <a:cs typeface="Segoe UI" pitchFamily="34" charset="0"/>
              </a:rPr>
              <a:t>PPT</a:t>
            </a:r>
            <a:r>
              <a:rPr lang="zh-CN" altLang="en-US" sz="2200" dirty="0">
                <a:solidFill>
                  <a:srgbClr val="4F81BD">
                    <a:lumMod val="75000"/>
                  </a:srgbClr>
                </a:solidFill>
                <a:latin typeface="微软雅黑"/>
                <a:cs typeface="Segoe UI" pitchFamily="34" charset="0"/>
              </a:rPr>
              <a:t>课程请访问如下网站搜索：“司马懿”</a:t>
            </a:r>
          </a:p>
        </p:txBody>
      </p:sp>
      <p:sp>
        <p:nvSpPr>
          <p:cNvPr id="19" name="圆角矩形 18">
            <a:hlinkClick r:id="rId3"/>
          </p:cNvPr>
          <p:cNvSpPr/>
          <p:nvPr/>
        </p:nvSpPr>
        <p:spPr>
          <a:xfrm>
            <a:off x="5663766" y="5274631"/>
            <a:ext cx="4147846" cy="448892"/>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5" tIns="57055" rIns="114105" bIns="57055" rtlCol="0" anchor="ctr" anchorCtr="0"/>
          <a:lstStyle/>
          <a:p>
            <a:pPr defTabSz="1141054" fontAlgn="auto">
              <a:spcBef>
                <a:spcPts val="0"/>
              </a:spcBef>
              <a:spcAft>
                <a:spcPts val="0"/>
              </a:spcAft>
            </a:pPr>
            <a:r>
              <a:rPr lang="en-US" altLang="zh-CN" b="1" dirty="0">
                <a:solidFill>
                  <a:prstClr val="white"/>
                </a:solidFill>
                <a:latin typeface="微软雅黑"/>
                <a:cs typeface="Segoe UI" pitchFamily="34" charset="0"/>
              </a:rPr>
              <a:t>https://www.zhiu.com</a:t>
            </a:r>
            <a:endParaRPr lang="zh-CN" altLang="en-US" b="1" dirty="0">
              <a:solidFill>
                <a:prstClr val="white"/>
              </a:solidFill>
              <a:latin typeface="微软雅黑"/>
              <a:cs typeface="Segoe UI" pitchFamily="34" charset="0"/>
            </a:endParaRPr>
          </a:p>
        </p:txBody>
      </p:sp>
      <p:sp>
        <p:nvSpPr>
          <p:cNvPr id="12" name="圆角矩形 11">
            <a:hlinkClick r:id="rId3"/>
          </p:cNvPr>
          <p:cNvSpPr/>
          <p:nvPr/>
        </p:nvSpPr>
        <p:spPr>
          <a:xfrm>
            <a:off x="590908" y="4280576"/>
            <a:ext cx="4978435" cy="448892"/>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5" tIns="57055" rIns="114105" bIns="57055" rtlCol="0" anchor="ctr" anchorCtr="0"/>
          <a:lstStyle/>
          <a:p>
            <a:pPr defTabSz="1141054" fontAlgn="auto">
              <a:spcBef>
                <a:spcPts val="0"/>
              </a:spcBef>
              <a:spcAft>
                <a:spcPts val="0"/>
              </a:spcAft>
            </a:pPr>
            <a:r>
              <a:rPr lang="zh-CN" altLang="en-US" b="1" dirty="0">
                <a:solidFill>
                  <a:prstClr val="white"/>
                </a:solidFill>
                <a:latin typeface="微软雅黑"/>
                <a:cs typeface="Segoe UI" pitchFamily="34" charset="0"/>
              </a:rPr>
              <a:t>百度传课：司马懿</a:t>
            </a:r>
            <a:r>
              <a:rPr lang="en-US" altLang="zh-CN" b="1" dirty="0">
                <a:solidFill>
                  <a:prstClr val="white"/>
                </a:solidFill>
                <a:latin typeface="微软雅黑"/>
                <a:cs typeface="Segoe UI" pitchFamily="34" charset="0"/>
              </a:rPr>
              <a:t>PPT</a:t>
            </a:r>
            <a:r>
              <a:rPr lang="zh-CN" altLang="en-US" b="1" dirty="0">
                <a:solidFill>
                  <a:prstClr val="white"/>
                </a:solidFill>
                <a:latin typeface="微软雅黑"/>
                <a:cs typeface="Segoe UI" pitchFamily="34" charset="0"/>
              </a:rPr>
              <a:t>学校</a:t>
            </a:r>
          </a:p>
        </p:txBody>
      </p:sp>
      <p:sp>
        <p:nvSpPr>
          <p:cNvPr id="13" name="圆角矩形 12">
            <a:hlinkClick r:id="rId3"/>
          </p:cNvPr>
          <p:cNvSpPr/>
          <p:nvPr/>
        </p:nvSpPr>
        <p:spPr>
          <a:xfrm>
            <a:off x="590908" y="4776945"/>
            <a:ext cx="4978435" cy="448892"/>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5" tIns="57055" rIns="114105" bIns="57055" rtlCol="0" anchor="ctr" anchorCtr="0"/>
          <a:lstStyle/>
          <a:p>
            <a:pPr defTabSz="1141054" fontAlgn="auto">
              <a:spcBef>
                <a:spcPts val="0"/>
              </a:spcBef>
              <a:spcAft>
                <a:spcPts val="0"/>
              </a:spcAft>
            </a:pPr>
            <a:r>
              <a:rPr lang="zh-CN" altLang="en-US" b="1" dirty="0">
                <a:solidFill>
                  <a:prstClr val="white"/>
                </a:solidFill>
                <a:latin typeface="微软雅黑"/>
                <a:cs typeface="Segoe UI" pitchFamily="34" charset="0"/>
              </a:rPr>
              <a:t>网易学堂：司马懿</a:t>
            </a:r>
            <a:r>
              <a:rPr lang="en-US" altLang="zh-CN" b="1" dirty="0">
                <a:solidFill>
                  <a:prstClr val="white"/>
                </a:solidFill>
                <a:latin typeface="微软雅黑"/>
                <a:cs typeface="Segoe UI" pitchFamily="34" charset="0"/>
              </a:rPr>
              <a:t>PPT</a:t>
            </a:r>
            <a:r>
              <a:rPr lang="zh-CN" altLang="en-US" b="1" dirty="0">
                <a:solidFill>
                  <a:prstClr val="white"/>
                </a:solidFill>
                <a:latin typeface="微软雅黑"/>
                <a:cs typeface="Segoe UI" pitchFamily="34" charset="0"/>
              </a:rPr>
              <a:t>学校</a:t>
            </a:r>
          </a:p>
        </p:txBody>
      </p:sp>
      <p:sp>
        <p:nvSpPr>
          <p:cNvPr id="14" name="圆角矩形 13">
            <a:hlinkClick r:id="rId3"/>
          </p:cNvPr>
          <p:cNvSpPr/>
          <p:nvPr/>
        </p:nvSpPr>
        <p:spPr>
          <a:xfrm>
            <a:off x="590908" y="5274631"/>
            <a:ext cx="4978435" cy="448892"/>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5" tIns="57055" rIns="114105" bIns="57055" rtlCol="0" anchor="ctr" anchorCtr="0"/>
          <a:lstStyle/>
          <a:p>
            <a:pPr defTabSz="1141054" fontAlgn="auto">
              <a:spcBef>
                <a:spcPts val="0"/>
              </a:spcBef>
              <a:spcAft>
                <a:spcPts val="0"/>
              </a:spcAft>
            </a:pPr>
            <a:r>
              <a:rPr lang="zh-CN" altLang="en-US" b="1" dirty="0">
                <a:solidFill>
                  <a:prstClr val="white"/>
                </a:solidFill>
                <a:latin typeface="微软雅黑"/>
                <a:cs typeface="Segoe UI" pitchFamily="34" charset="0"/>
              </a:rPr>
              <a:t>知乎：       司马懿</a:t>
            </a:r>
            <a:r>
              <a:rPr lang="en-US" altLang="zh-CN" b="1" dirty="0">
                <a:solidFill>
                  <a:prstClr val="white"/>
                </a:solidFill>
                <a:latin typeface="微软雅黑"/>
                <a:cs typeface="Segoe UI" pitchFamily="34" charset="0"/>
              </a:rPr>
              <a:t>PPT</a:t>
            </a:r>
            <a:r>
              <a:rPr lang="zh-CN" altLang="en-US" b="1" dirty="0">
                <a:solidFill>
                  <a:prstClr val="white"/>
                </a:solidFill>
                <a:latin typeface="微软雅黑"/>
                <a:cs typeface="Segoe UI" pitchFamily="34" charset="0"/>
              </a:rPr>
              <a:t>学校</a:t>
            </a:r>
          </a:p>
        </p:txBody>
      </p:sp>
    </p:spTree>
    <p:extLst>
      <p:ext uri="{BB962C8B-B14F-4D97-AF65-F5344CB8AC3E}">
        <p14:creationId xmlns:p14="http://schemas.microsoft.com/office/powerpoint/2010/main" val="6216963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9"/>
          <p:cNvSpPr>
            <a:spLocks noGrp="1"/>
          </p:cNvSpPr>
          <p:nvPr>
            <p:ph type="sldNum" sz="quarter" idx="10"/>
          </p:nvPr>
        </p:nvSpPr>
        <p:spPr bwMode="auto">
          <a:noFill/>
          <a:ln>
            <a:miter lim="800000"/>
            <a:headEnd/>
            <a:tailEnd/>
          </a:ln>
        </p:spPr>
        <p:txBody>
          <a:bodyPr/>
          <a:lstStyle/>
          <a:p>
            <a:pPr defTabSz="1019175"/>
            <a:fld id="{3C19D8AE-A106-423E-AFBD-25D83F8F7E98}" type="slidenum">
              <a:rPr lang="en-US" smtClean="0"/>
              <a:pPr defTabSz="1019175"/>
              <a:t>4</a:t>
            </a:fld>
            <a:endParaRPr lang="en-US" smtClean="0"/>
          </a:p>
        </p:txBody>
      </p:sp>
      <p:sp>
        <p:nvSpPr>
          <p:cNvPr id="19458" name="Footer Placeholder 10"/>
          <p:cNvSpPr>
            <a:spLocks noGrp="1"/>
          </p:cNvSpPr>
          <p:nvPr>
            <p:ph type="ftr" sz="quarter" idx="11"/>
          </p:nvPr>
        </p:nvSpPr>
        <p:spPr bwMode="auto">
          <a:noFill/>
          <a:ln>
            <a:miter lim="800000"/>
            <a:headEnd/>
            <a:tailEnd/>
          </a:ln>
        </p:spPr>
        <p:txBody>
          <a:bodyPr/>
          <a:lstStyle/>
          <a:p>
            <a:pPr defTabSz="1019175"/>
            <a:r>
              <a:rPr lang="en-US" smtClean="0"/>
              <a:t>Footer</a:t>
            </a:r>
          </a:p>
        </p:txBody>
      </p:sp>
      <p:sp>
        <p:nvSpPr>
          <p:cNvPr id="19459" name="Rectangle 2"/>
          <p:cNvSpPr>
            <a:spLocks noGrp="1"/>
          </p:cNvSpPr>
          <p:nvPr>
            <p:ph type="title" idx="4294967295"/>
          </p:nvPr>
        </p:nvSpPr>
        <p:spPr/>
        <p:txBody>
          <a:bodyPr/>
          <a:lstStyle/>
          <a:p>
            <a:r>
              <a:rPr lang="en-GB" smtClean="0"/>
              <a:t>Agenda</a:t>
            </a:r>
            <a:endParaRPr lang="en-US" smtClean="0"/>
          </a:p>
        </p:txBody>
      </p:sp>
      <p:sp>
        <p:nvSpPr>
          <p:cNvPr id="18437" name="Rectangle 3"/>
          <p:cNvSpPr>
            <a:spLocks noGrp="1"/>
          </p:cNvSpPr>
          <p:nvPr>
            <p:ph type="body" idx="4294967295"/>
          </p:nvPr>
        </p:nvSpPr>
        <p:spPr>
          <a:xfrm>
            <a:off x="463550" y="1304925"/>
            <a:ext cx="9266238" cy="5916613"/>
          </a:xfrm>
        </p:spPr>
        <p:txBody>
          <a:bodyPr/>
          <a:lstStyle/>
          <a:p>
            <a:pPr marL="342900" lvl="1" indent="-342900">
              <a:lnSpc>
                <a:spcPts val="2000"/>
              </a:lnSpc>
              <a:spcAft>
                <a:spcPts val="775"/>
              </a:spcAft>
              <a:buFont typeface="+mj-lt"/>
              <a:buAutoNum type="arabicPeriod"/>
              <a:defRPr/>
            </a:pPr>
            <a:r>
              <a:rPr sz="2200" smtClean="0"/>
              <a:t>Financial Regulator Activity</a:t>
            </a:r>
          </a:p>
          <a:p>
            <a:pPr marL="457200" lvl="1" indent="-457200">
              <a:lnSpc>
                <a:spcPts val="2000"/>
              </a:lnSpc>
              <a:spcAft>
                <a:spcPts val="775"/>
              </a:spcAft>
              <a:buFont typeface="+mj-lt"/>
              <a:buAutoNum type="arabicPeriod"/>
              <a:defRPr/>
            </a:pPr>
            <a:endParaRPr sz="2200" smtClean="0"/>
          </a:p>
          <a:p>
            <a:pPr marL="342900" lvl="1" indent="-342900">
              <a:lnSpc>
                <a:spcPts val="2000"/>
              </a:lnSpc>
              <a:spcAft>
                <a:spcPts val="775"/>
              </a:spcAft>
              <a:buFont typeface="+mj-lt"/>
              <a:buAutoNum type="arabicPeriod"/>
              <a:defRPr/>
            </a:pPr>
            <a:r>
              <a:rPr sz="2200" smtClean="0"/>
              <a:t>Consumer Protection Code</a:t>
            </a:r>
          </a:p>
          <a:p>
            <a:pPr marL="342900" lvl="1" indent="-342900">
              <a:lnSpc>
                <a:spcPts val="2000"/>
              </a:lnSpc>
              <a:spcAft>
                <a:spcPts val="775"/>
              </a:spcAft>
              <a:buFont typeface="+mj-lt"/>
              <a:buAutoNum type="arabicPeriod"/>
              <a:defRPr/>
            </a:pPr>
            <a:endParaRPr sz="2200" smtClean="0"/>
          </a:p>
          <a:p>
            <a:pPr marL="342900" lvl="1" indent="-342900">
              <a:lnSpc>
                <a:spcPts val="2000"/>
              </a:lnSpc>
              <a:spcAft>
                <a:spcPts val="775"/>
              </a:spcAft>
              <a:buFont typeface="+mj-lt"/>
              <a:buAutoNum type="arabicPeriod"/>
              <a:defRPr/>
            </a:pPr>
            <a:r>
              <a:rPr lang="en-IE" sz="2200" smtClean="0"/>
              <a:t>Review of Intermediary Market</a:t>
            </a:r>
          </a:p>
          <a:p>
            <a:pPr marL="342900" lvl="1" indent="-342900">
              <a:lnSpc>
                <a:spcPts val="2000"/>
              </a:lnSpc>
              <a:spcAft>
                <a:spcPts val="775"/>
              </a:spcAft>
              <a:buFont typeface="+mj-lt"/>
              <a:buAutoNum type="arabicPeriod"/>
              <a:defRPr/>
            </a:pPr>
            <a:endParaRPr lang="en-IE" sz="2200" smtClean="0"/>
          </a:p>
          <a:p>
            <a:pPr marL="342900" lvl="1" indent="-342900">
              <a:lnSpc>
                <a:spcPts val="2000"/>
              </a:lnSpc>
              <a:spcAft>
                <a:spcPts val="775"/>
              </a:spcAft>
              <a:buFont typeface="+mj-lt"/>
              <a:buAutoNum type="arabicPeriod"/>
              <a:defRPr/>
            </a:pPr>
            <a:r>
              <a:rPr sz="2200" smtClean="0"/>
              <a:t>Anti Money Laundering 3</a:t>
            </a:r>
            <a:r>
              <a:rPr sz="2200" baseline="30000" smtClean="0"/>
              <a:t>rd</a:t>
            </a:r>
            <a:r>
              <a:rPr sz="2200" smtClean="0"/>
              <a:t> Directive</a:t>
            </a:r>
          </a:p>
          <a:p>
            <a:pPr marL="342900" lvl="1" indent="-342900">
              <a:lnSpc>
                <a:spcPts val="2000"/>
              </a:lnSpc>
              <a:spcAft>
                <a:spcPts val="775"/>
              </a:spcAft>
              <a:buFont typeface="+mj-lt"/>
              <a:buAutoNum type="arabicPeriod"/>
              <a:defRPr/>
            </a:pPr>
            <a:endParaRPr sz="2200" smtClean="0"/>
          </a:p>
          <a:p>
            <a:pPr marL="342900" lvl="1" indent="-342900">
              <a:lnSpc>
                <a:spcPts val="2000"/>
              </a:lnSpc>
              <a:spcAft>
                <a:spcPts val="775"/>
              </a:spcAft>
              <a:buFont typeface="+mj-lt"/>
              <a:buAutoNum type="arabicPeriod"/>
              <a:defRPr/>
            </a:pPr>
            <a:r>
              <a:rPr lang="en-IE" sz="2200" smtClean="0"/>
              <a:t>Solvency II</a:t>
            </a:r>
          </a:p>
          <a:p>
            <a:pPr marL="457200" lvl="1" indent="-457200">
              <a:lnSpc>
                <a:spcPts val="2000"/>
              </a:lnSpc>
              <a:spcAft>
                <a:spcPts val="775"/>
              </a:spcAft>
              <a:buFont typeface="+mj-lt"/>
              <a:buAutoNum type="arabicPeriod"/>
              <a:defRPr/>
            </a:pPr>
            <a:endParaRPr lang="en-IE" sz="2200" smtClean="0"/>
          </a:p>
          <a:p>
            <a:pPr marL="342900" lvl="1" indent="-342900">
              <a:lnSpc>
                <a:spcPts val="2000"/>
              </a:lnSpc>
              <a:spcAft>
                <a:spcPts val="775"/>
              </a:spcAft>
              <a:buFont typeface="+mj-lt"/>
              <a:buAutoNum type="arabicPeriod"/>
              <a:defRPr/>
            </a:pPr>
            <a:r>
              <a:rPr sz="2200" smtClean="0"/>
              <a:t>Payment Protection Insurance </a:t>
            </a:r>
          </a:p>
          <a:p>
            <a:pPr marL="342900" lvl="1" indent="-342900">
              <a:lnSpc>
                <a:spcPts val="2000"/>
              </a:lnSpc>
              <a:spcAft>
                <a:spcPts val="775"/>
              </a:spcAft>
              <a:buFont typeface="+mj-lt"/>
              <a:buAutoNum type="arabicPeriod"/>
              <a:defRPr/>
            </a:pPr>
            <a:endParaRPr lang="en-IE" sz="2200" smtClean="0"/>
          </a:p>
          <a:p>
            <a:pPr marL="342900" lvl="1" indent="-342900">
              <a:lnSpc>
                <a:spcPts val="2000"/>
              </a:lnSpc>
              <a:spcAft>
                <a:spcPts val="775"/>
              </a:spcAft>
              <a:buFont typeface="+mj-lt"/>
              <a:buAutoNum type="arabicPeriod"/>
              <a:defRPr/>
            </a:pPr>
            <a:r>
              <a:rPr lang="en-IE" sz="2200" smtClean="0"/>
              <a:t>Compliance Framework</a:t>
            </a:r>
            <a:endParaRPr sz="2200" smtClean="0"/>
          </a:p>
          <a:p>
            <a:pPr lvl="1">
              <a:lnSpc>
                <a:spcPts val="2563"/>
              </a:lnSpc>
              <a:spcAft>
                <a:spcPts val="775"/>
              </a:spcAft>
              <a:defRPr/>
            </a:pPr>
            <a:endParaRPr smtClean="0"/>
          </a:p>
          <a:p>
            <a:pPr lvl="1">
              <a:lnSpc>
                <a:spcPts val="2563"/>
              </a:lnSpc>
              <a:spcAft>
                <a:spcPts val="775"/>
              </a:spcAft>
              <a:buFont typeface="Arial" charset="0"/>
              <a:buNone/>
              <a:defRPr/>
            </a:pPr>
            <a:endParaRPr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9"/>
          <p:cNvSpPr>
            <a:spLocks noGrp="1"/>
          </p:cNvSpPr>
          <p:nvPr>
            <p:ph type="sldNum" sz="quarter" idx="10"/>
          </p:nvPr>
        </p:nvSpPr>
        <p:spPr bwMode="auto">
          <a:noFill/>
          <a:ln>
            <a:miter lim="800000"/>
            <a:headEnd/>
            <a:tailEnd/>
          </a:ln>
        </p:spPr>
        <p:txBody>
          <a:bodyPr/>
          <a:lstStyle/>
          <a:p>
            <a:pPr defTabSz="1019175"/>
            <a:fld id="{EB8829AE-D8E0-423B-9D21-46462C3DC875}" type="slidenum">
              <a:rPr lang="en-US" smtClean="0"/>
              <a:pPr defTabSz="1019175"/>
              <a:t>5</a:t>
            </a:fld>
            <a:endParaRPr lang="en-US" smtClean="0"/>
          </a:p>
        </p:txBody>
      </p:sp>
      <p:sp>
        <p:nvSpPr>
          <p:cNvPr id="21506" name="Footer Placeholder 10"/>
          <p:cNvSpPr>
            <a:spLocks noGrp="1"/>
          </p:cNvSpPr>
          <p:nvPr>
            <p:ph type="ftr" sz="quarter" idx="11"/>
          </p:nvPr>
        </p:nvSpPr>
        <p:spPr bwMode="auto">
          <a:noFill/>
          <a:ln>
            <a:miter lim="800000"/>
            <a:headEnd/>
            <a:tailEnd/>
          </a:ln>
        </p:spPr>
        <p:txBody>
          <a:bodyPr/>
          <a:lstStyle/>
          <a:p>
            <a:pPr defTabSz="1019175"/>
            <a:r>
              <a:rPr lang="en-US" smtClean="0"/>
              <a:t>Footer</a:t>
            </a:r>
          </a:p>
        </p:txBody>
      </p:sp>
      <p:sp>
        <p:nvSpPr>
          <p:cNvPr id="21507" name="Rectangle 4"/>
          <p:cNvSpPr>
            <a:spLocks noGrp="1"/>
          </p:cNvSpPr>
          <p:nvPr>
            <p:ph type="title" idx="4294967295"/>
          </p:nvPr>
        </p:nvSpPr>
        <p:spPr>
          <a:xfrm>
            <a:off x="449263" y="441325"/>
            <a:ext cx="9266237" cy="714375"/>
          </a:xfrm>
        </p:spPr>
        <p:txBody>
          <a:bodyPr/>
          <a:lstStyle/>
          <a:p>
            <a:pPr eaLnBrk="1" hangingPunct="1">
              <a:lnSpc>
                <a:spcPct val="100000"/>
              </a:lnSpc>
            </a:pPr>
            <a:r>
              <a:rPr lang="en-US" smtClean="0"/>
              <a:t>1. Financial Regulator Activity</a:t>
            </a:r>
            <a:endParaRPr lang="en-US" sz="2000" b="0" smtClean="0"/>
          </a:p>
        </p:txBody>
      </p:sp>
      <p:sp>
        <p:nvSpPr>
          <p:cNvPr id="21508" name="Rectangle 5"/>
          <p:cNvSpPr>
            <a:spLocks noGrp="1"/>
          </p:cNvSpPr>
          <p:nvPr>
            <p:ph type="body" idx="4294967295"/>
          </p:nvPr>
        </p:nvSpPr>
        <p:spPr/>
        <p:txBody>
          <a:bodyPr/>
          <a:lstStyle/>
          <a:p>
            <a:pPr lvl="2" eaLnBrk="1" hangingPunct="1">
              <a:buFont typeface="Arial" charset="0"/>
              <a:buNone/>
            </a:pPr>
            <a:endParaRPr lang="en-IE" smtClean="0"/>
          </a:p>
          <a:p>
            <a:pPr lvl="2" eaLnBrk="1" hangingPunct="1">
              <a:buFont typeface="Arial" charset="0"/>
              <a:buNone/>
            </a:pPr>
            <a:r>
              <a:rPr lang="en-IE" sz="2200" b="1" smtClean="0"/>
              <a:t>Values</a:t>
            </a:r>
          </a:p>
          <a:p>
            <a:pPr lvl="2" eaLnBrk="1" hangingPunct="1"/>
            <a:r>
              <a:rPr lang="en-IE" sz="2000" smtClean="0"/>
              <a:t>Set and </a:t>
            </a:r>
            <a:r>
              <a:rPr lang="en-IE" sz="2000" u="sng" smtClean="0"/>
              <a:t>monitor</a:t>
            </a:r>
            <a:r>
              <a:rPr lang="en-IE" sz="2000" smtClean="0"/>
              <a:t> standards in dealing with </a:t>
            </a:r>
            <a:r>
              <a:rPr lang="en-IE" sz="2000" u="sng" smtClean="0"/>
              <a:t>customers</a:t>
            </a:r>
          </a:p>
          <a:p>
            <a:pPr lvl="2" eaLnBrk="1" hangingPunct="1"/>
            <a:r>
              <a:rPr lang="en-IE" sz="2000" smtClean="0"/>
              <a:t>Set and monitor standards in managing your </a:t>
            </a:r>
            <a:r>
              <a:rPr lang="en-IE" sz="2000" u="sng" smtClean="0"/>
              <a:t>business</a:t>
            </a:r>
          </a:p>
          <a:p>
            <a:pPr lvl="2" eaLnBrk="1" hangingPunct="1"/>
            <a:r>
              <a:rPr lang="en-IE" sz="2000" smtClean="0"/>
              <a:t>Provide </a:t>
            </a:r>
            <a:r>
              <a:rPr lang="en-IE" sz="2000" u="sng" smtClean="0"/>
              <a:t>information </a:t>
            </a:r>
            <a:r>
              <a:rPr lang="en-IE" sz="2000" smtClean="0"/>
              <a:t>to customers</a:t>
            </a:r>
          </a:p>
          <a:p>
            <a:pPr lvl="2" eaLnBrk="1" hangingPunct="1"/>
            <a:r>
              <a:rPr lang="en-IE" sz="2000" smtClean="0"/>
              <a:t>Facilitate innovation and </a:t>
            </a:r>
            <a:r>
              <a:rPr lang="en-IE" sz="2000" u="sng" smtClean="0"/>
              <a:t>competitiveness</a:t>
            </a:r>
          </a:p>
          <a:p>
            <a:pPr lvl="2" eaLnBrk="1" hangingPunct="1"/>
            <a:r>
              <a:rPr lang="en-IE" sz="2000" smtClean="0"/>
              <a:t>Maximise operational efficiency and cost effectiveness</a:t>
            </a:r>
          </a:p>
          <a:p>
            <a:pPr lvl="2" eaLnBrk="1" hangingPunct="1"/>
            <a:endParaRPr lang="en-IE" smtClean="0"/>
          </a:p>
          <a:p>
            <a:pPr lvl="2" eaLnBrk="1" hangingPunct="1">
              <a:buFont typeface="Arial" charset="0"/>
              <a:buNone/>
            </a:pPr>
            <a:r>
              <a:rPr lang="en-IE" sz="2200" b="1" smtClean="0"/>
              <a:t>Focus</a:t>
            </a:r>
          </a:p>
          <a:p>
            <a:pPr lvl="2" eaLnBrk="1" hangingPunct="1"/>
            <a:r>
              <a:rPr lang="en-IE" sz="2000" smtClean="0"/>
              <a:t>Monitoring compliance – themed reviews, onsite visits, mystery shopping</a:t>
            </a:r>
          </a:p>
          <a:p>
            <a:pPr lvl="2" eaLnBrk="1" hangingPunct="1"/>
            <a:r>
              <a:rPr lang="en-IE" sz="2000" smtClean="0"/>
              <a:t>Customers – increase in consumer protection – new Code</a:t>
            </a:r>
          </a:p>
          <a:p>
            <a:pPr lvl="2" eaLnBrk="1" hangingPunct="1"/>
            <a:r>
              <a:rPr lang="en-IE" sz="2000" smtClean="0"/>
              <a:t>Business – significant increase in prudential reporting requirements</a:t>
            </a:r>
          </a:p>
          <a:p>
            <a:pPr lvl="2" eaLnBrk="1" hangingPunct="1"/>
            <a:r>
              <a:rPr lang="en-IE" sz="2000" smtClean="0"/>
              <a:t>Information – itsyourmoney.ie </a:t>
            </a:r>
          </a:p>
          <a:p>
            <a:pPr lvl="2" eaLnBrk="1" hangingPunct="1"/>
            <a:r>
              <a:rPr lang="en-IE" sz="2000" smtClean="0"/>
              <a:t>Competitiveness – publication of cost comparison surveys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9"/>
          <p:cNvSpPr>
            <a:spLocks noGrp="1"/>
          </p:cNvSpPr>
          <p:nvPr>
            <p:ph type="sldNum" sz="quarter" idx="10"/>
          </p:nvPr>
        </p:nvSpPr>
        <p:spPr bwMode="auto">
          <a:noFill/>
          <a:ln>
            <a:miter lim="800000"/>
            <a:headEnd/>
            <a:tailEnd/>
          </a:ln>
        </p:spPr>
        <p:txBody>
          <a:bodyPr/>
          <a:lstStyle/>
          <a:p>
            <a:pPr defTabSz="1019175"/>
            <a:fld id="{ADC4F642-71AC-4728-939A-17E707552C0B}" type="slidenum">
              <a:rPr lang="en-US" smtClean="0"/>
              <a:pPr defTabSz="1019175"/>
              <a:t>6</a:t>
            </a:fld>
            <a:endParaRPr lang="en-US" smtClean="0"/>
          </a:p>
        </p:txBody>
      </p:sp>
      <p:sp>
        <p:nvSpPr>
          <p:cNvPr id="22530" name="Footer Placeholder 10"/>
          <p:cNvSpPr>
            <a:spLocks noGrp="1"/>
          </p:cNvSpPr>
          <p:nvPr>
            <p:ph type="ftr" sz="quarter" idx="11"/>
          </p:nvPr>
        </p:nvSpPr>
        <p:spPr bwMode="auto">
          <a:noFill/>
          <a:ln>
            <a:miter lim="800000"/>
            <a:headEnd/>
            <a:tailEnd/>
          </a:ln>
        </p:spPr>
        <p:txBody>
          <a:bodyPr/>
          <a:lstStyle/>
          <a:p>
            <a:pPr defTabSz="1019175"/>
            <a:r>
              <a:rPr lang="en-US" smtClean="0"/>
              <a:t>Footer</a:t>
            </a:r>
          </a:p>
        </p:txBody>
      </p:sp>
      <p:sp>
        <p:nvSpPr>
          <p:cNvPr id="22531" name="Rectangle 4"/>
          <p:cNvSpPr>
            <a:spLocks noGrp="1"/>
          </p:cNvSpPr>
          <p:nvPr>
            <p:ph type="title" idx="4294967295"/>
          </p:nvPr>
        </p:nvSpPr>
        <p:spPr>
          <a:xfrm>
            <a:off x="449263" y="441325"/>
            <a:ext cx="9266237" cy="714375"/>
          </a:xfrm>
        </p:spPr>
        <p:txBody>
          <a:bodyPr/>
          <a:lstStyle/>
          <a:p>
            <a:pPr eaLnBrk="1" hangingPunct="1">
              <a:lnSpc>
                <a:spcPct val="100000"/>
              </a:lnSpc>
            </a:pPr>
            <a:r>
              <a:rPr lang="en-US" smtClean="0"/>
              <a:t>1. Financial Regulator Activity</a:t>
            </a:r>
            <a:br>
              <a:rPr lang="en-US" smtClean="0"/>
            </a:br>
            <a:r>
              <a:rPr lang="en-US" i="1" smtClean="0"/>
              <a:t> </a:t>
            </a:r>
            <a:r>
              <a:rPr lang="en-US" sz="2000" i="1" smtClean="0"/>
              <a:t>2008 agenda</a:t>
            </a:r>
            <a:endParaRPr lang="en-US" sz="2000" b="0" i="1" smtClean="0"/>
          </a:p>
        </p:txBody>
      </p:sp>
      <p:sp>
        <p:nvSpPr>
          <p:cNvPr id="20485" name="Rectangle 5"/>
          <p:cNvSpPr>
            <a:spLocks noGrp="1"/>
          </p:cNvSpPr>
          <p:nvPr>
            <p:ph type="body" idx="4294967295"/>
          </p:nvPr>
        </p:nvSpPr>
        <p:spPr/>
        <p:txBody>
          <a:bodyPr/>
          <a:lstStyle/>
          <a:p>
            <a:pPr eaLnBrk="1" hangingPunct="1">
              <a:defRPr/>
            </a:pPr>
            <a:endParaRPr lang="en-IE" dirty="0" smtClean="0"/>
          </a:p>
          <a:p>
            <a:pPr eaLnBrk="1" hangingPunct="1">
              <a:defRPr/>
            </a:pPr>
            <a:r>
              <a:rPr lang="en-IE" sz="2200" dirty="0" smtClean="0"/>
              <a:t>Inspections target for 2008</a:t>
            </a:r>
          </a:p>
          <a:p>
            <a:pPr eaLnBrk="1" hangingPunct="1">
              <a:defRPr/>
            </a:pPr>
            <a:endParaRPr lang="en-IE" sz="2200" dirty="0" smtClean="0"/>
          </a:p>
          <a:p>
            <a:pPr lvl="3" eaLnBrk="1" hangingPunct="1">
              <a:buFont typeface="Arial" pitchFamily="34" charset="0"/>
              <a:buChar char="•"/>
              <a:defRPr/>
            </a:pPr>
            <a:r>
              <a:rPr lang="en-IE" sz="2000" dirty="0" smtClean="0"/>
              <a:t>8 themed inspections in relation to CPC</a:t>
            </a:r>
          </a:p>
          <a:p>
            <a:pPr lvl="3" eaLnBrk="1" hangingPunct="1">
              <a:defRPr/>
            </a:pPr>
            <a:r>
              <a:rPr lang="en-IE" sz="2000" dirty="0" smtClean="0"/>
              <a:t>100 on-site inspections</a:t>
            </a:r>
          </a:p>
          <a:p>
            <a:pPr lvl="3" eaLnBrk="1" hangingPunct="1">
              <a:defRPr/>
            </a:pPr>
            <a:endParaRPr lang="en-IE" dirty="0" smtClean="0"/>
          </a:p>
          <a:p>
            <a:pPr lvl="1" eaLnBrk="1" hangingPunct="1">
              <a:buFont typeface="Arial" charset="0"/>
              <a:buNone/>
              <a:defRPr/>
            </a:pPr>
            <a:r>
              <a:rPr lang="en-IE" sz="2200" dirty="0" smtClean="0">
                <a:ea typeface="+mn-ea"/>
                <a:cs typeface="+mn-cs"/>
              </a:rPr>
              <a:t>Settlements and fines</a:t>
            </a:r>
          </a:p>
          <a:p>
            <a:pPr lvl="1" eaLnBrk="1" hangingPunct="1">
              <a:buFont typeface="Arial" charset="0"/>
              <a:buNone/>
              <a:defRPr/>
            </a:pPr>
            <a:endParaRPr lang="en-IE" sz="2200" dirty="0" smtClean="0">
              <a:ea typeface="+mn-ea"/>
              <a:cs typeface="+mn-cs"/>
            </a:endParaRPr>
          </a:p>
          <a:p>
            <a:pPr lvl="3" eaLnBrk="1" hangingPunct="1">
              <a:defRPr/>
            </a:pPr>
            <a:r>
              <a:rPr lang="en-IE" sz="2000" dirty="0" smtClean="0"/>
              <a:t>10  settlements, 8 fines total value €3.63million</a:t>
            </a:r>
          </a:p>
          <a:p>
            <a:pPr lvl="3" eaLnBrk="1" hangingPunct="1">
              <a:defRPr/>
            </a:pPr>
            <a:r>
              <a:rPr lang="en-IE" sz="2000" dirty="0" smtClean="0"/>
              <a:t>Compare to:</a:t>
            </a:r>
          </a:p>
          <a:p>
            <a:pPr lvl="5">
              <a:buFont typeface="Arial" charset="0"/>
              <a:buNone/>
              <a:defRPr/>
            </a:pPr>
            <a:r>
              <a:rPr lang="en-IE" sz="2000" dirty="0" smtClean="0"/>
              <a:t> 		- 4 settlement  in 2007, one fine of €5k</a:t>
            </a:r>
          </a:p>
          <a:p>
            <a:pPr lvl="5">
              <a:buFont typeface="Arial" charset="0"/>
              <a:buNone/>
              <a:defRPr/>
            </a:pPr>
            <a:r>
              <a:rPr lang="en-IE" sz="2000" dirty="0" smtClean="0"/>
              <a:t>		- 2 settlement in 2006, no fines</a:t>
            </a:r>
          </a:p>
          <a:p>
            <a:pPr lvl="3" eaLnBrk="1" hangingPunct="1">
              <a:buFont typeface="Arial" charset="0"/>
              <a:buNone/>
              <a:defRPr/>
            </a:pPr>
            <a:endParaRPr lang="en-IE" dirty="0" smtClean="0"/>
          </a:p>
          <a:p>
            <a:pPr lvl="2" eaLnBrk="1" hangingPunct="1">
              <a:buFont typeface="Arial" charset="0"/>
              <a:buNone/>
              <a:defRPr/>
            </a:pPr>
            <a:endParaRPr lang="en-IE" dirty="0" smtClean="0"/>
          </a:p>
          <a:p>
            <a:pPr lvl="2" eaLnBrk="1" hangingPunct="1">
              <a:buFont typeface="Arial" charset="0"/>
              <a:buNone/>
              <a:defRPr/>
            </a:pPr>
            <a:endParaRPr lang="en-IE" dirty="0" smtClean="0"/>
          </a:p>
          <a:p>
            <a:pPr lvl="2" eaLnBrk="1" hangingPunct="1">
              <a:buFont typeface="Arial" charset="0"/>
              <a:buNone/>
              <a:defRPr/>
            </a:pPr>
            <a:endParaRPr lang="en-IE" dirty="0" smtClean="0"/>
          </a:p>
          <a:p>
            <a:pPr lvl="2" eaLnBrk="1" hangingPunct="1">
              <a:buFont typeface="Arial" charset="0"/>
              <a:buNone/>
              <a:defRPr/>
            </a:pPr>
            <a:endParaRPr lang="en-IE" dirty="0" smtClean="0"/>
          </a:p>
        </p:txBody>
      </p:sp>
      <p:pic>
        <p:nvPicPr>
          <p:cNvPr id="22533" name="Picture 10" descr="https://www.deloitteresources.com/dttCDAImages/Goldfish(410168).bmp"/>
          <p:cNvPicPr>
            <a:picLocks noChangeAspect="1" noChangeArrowheads="1"/>
          </p:cNvPicPr>
          <p:nvPr/>
        </p:nvPicPr>
        <p:blipFill>
          <a:blip r:embed="rId2"/>
          <a:srcRect/>
          <a:stretch>
            <a:fillRect/>
          </a:stretch>
        </p:blipFill>
        <p:spPr bwMode="auto">
          <a:xfrm>
            <a:off x="6745288" y="1171575"/>
            <a:ext cx="2786062" cy="2787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9"/>
          <p:cNvSpPr>
            <a:spLocks noGrp="1"/>
          </p:cNvSpPr>
          <p:nvPr>
            <p:ph type="sldNum" sz="quarter" idx="10"/>
          </p:nvPr>
        </p:nvSpPr>
        <p:spPr bwMode="auto">
          <a:noFill/>
          <a:ln>
            <a:miter lim="800000"/>
            <a:headEnd/>
            <a:tailEnd/>
          </a:ln>
        </p:spPr>
        <p:txBody>
          <a:bodyPr/>
          <a:lstStyle/>
          <a:p>
            <a:pPr defTabSz="1019175"/>
            <a:fld id="{D42871EF-6C9A-4481-A0DF-5D70850B8DD8}" type="slidenum">
              <a:rPr lang="en-US" smtClean="0"/>
              <a:pPr defTabSz="1019175"/>
              <a:t>7</a:t>
            </a:fld>
            <a:endParaRPr lang="en-US" smtClean="0"/>
          </a:p>
        </p:txBody>
      </p:sp>
      <p:sp>
        <p:nvSpPr>
          <p:cNvPr id="39938" name="Footer Placeholder 10"/>
          <p:cNvSpPr>
            <a:spLocks noGrp="1"/>
          </p:cNvSpPr>
          <p:nvPr>
            <p:ph type="ftr" sz="quarter" idx="11"/>
          </p:nvPr>
        </p:nvSpPr>
        <p:spPr bwMode="auto">
          <a:noFill/>
          <a:ln>
            <a:miter lim="800000"/>
            <a:headEnd/>
            <a:tailEnd/>
          </a:ln>
        </p:spPr>
        <p:txBody>
          <a:bodyPr/>
          <a:lstStyle/>
          <a:p>
            <a:pPr defTabSz="1019175"/>
            <a:r>
              <a:rPr lang="en-US" smtClean="0"/>
              <a:t>Footer</a:t>
            </a:r>
          </a:p>
        </p:txBody>
      </p:sp>
      <p:sp>
        <p:nvSpPr>
          <p:cNvPr id="39939" name="Rectangle 2"/>
          <p:cNvSpPr>
            <a:spLocks noGrp="1" noChangeArrowheads="1"/>
          </p:cNvSpPr>
          <p:nvPr>
            <p:ph type="title"/>
          </p:nvPr>
        </p:nvSpPr>
        <p:spPr>
          <a:xfrm>
            <a:off x="449263" y="396875"/>
            <a:ext cx="9266237" cy="714375"/>
          </a:xfrm>
        </p:spPr>
        <p:txBody>
          <a:bodyPr/>
          <a:lstStyle/>
          <a:p>
            <a:r>
              <a:rPr lang="en-US" smtClean="0"/>
              <a:t>5. Solvency II</a:t>
            </a:r>
          </a:p>
        </p:txBody>
      </p:sp>
      <p:sp>
        <p:nvSpPr>
          <p:cNvPr id="17" name="Rectangle 16"/>
          <p:cNvSpPr/>
          <p:nvPr/>
        </p:nvSpPr>
        <p:spPr>
          <a:xfrm>
            <a:off x="314325" y="1166813"/>
            <a:ext cx="9145588" cy="5294312"/>
          </a:xfrm>
          <a:prstGeom prst="rect">
            <a:avLst/>
          </a:prstGeom>
        </p:spPr>
        <p:txBody>
          <a:bodyPr>
            <a:spAutoFit/>
          </a:bodyPr>
          <a:lstStyle/>
          <a:p>
            <a:pPr>
              <a:defRPr/>
            </a:pPr>
            <a:r>
              <a:rPr lang="en-IE" sz="2200" b="1" dirty="0">
                <a:solidFill>
                  <a:schemeClr val="tx2"/>
                </a:solidFill>
                <a:latin typeface="+mn-lt"/>
                <a:cs typeface="+mn-cs"/>
              </a:rPr>
              <a:t>CEIOPS </a:t>
            </a:r>
          </a:p>
          <a:p>
            <a:pPr>
              <a:buFont typeface="Arial" pitchFamily="34" charset="0"/>
              <a:buChar char="•"/>
              <a:defRPr/>
            </a:pPr>
            <a:endParaRPr lang="en-IE" sz="1800" dirty="0">
              <a:solidFill>
                <a:schemeClr val="tx2"/>
              </a:solidFill>
              <a:latin typeface="+mn-lt"/>
              <a:cs typeface="+mn-cs"/>
            </a:endParaRPr>
          </a:p>
          <a:p>
            <a:pPr lvl="1">
              <a:buFont typeface="Arial" pitchFamily="34" charset="0"/>
              <a:buChar char="•"/>
              <a:defRPr/>
            </a:pPr>
            <a:r>
              <a:rPr lang="en-IE" dirty="0">
                <a:solidFill>
                  <a:schemeClr val="tx2"/>
                </a:solidFill>
                <a:latin typeface="+mn-lt"/>
                <a:cs typeface="+mn-cs"/>
              </a:rPr>
              <a:t>Published its fourth Quantitative impact study </a:t>
            </a:r>
          </a:p>
          <a:p>
            <a:pPr>
              <a:buFont typeface="Arial" pitchFamily="34" charset="0"/>
              <a:buChar char="•"/>
              <a:defRPr/>
            </a:pPr>
            <a:endParaRPr lang="en-IE" dirty="0">
              <a:solidFill>
                <a:schemeClr val="tx2"/>
              </a:solidFill>
              <a:latin typeface="+mn-lt"/>
              <a:cs typeface="+mn-cs"/>
            </a:endParaRPr>
          </a:p>
          <a:p>
            <a:pPr lvl="2">
              <a:defRPr/>
            </a:pPr>
            <a:r>
              <a:rPr lang="en-IE" dirty="0">
                <a:solidFill>
                  <a:schemeClr val="tx2"/>
                </a:solidFill>
                <a:latin typeface="+mn-lt"/>
                <a:cs typeface="+mn-cs"/>
              </a:rPr>
              <a:t>Results showed that measured against the level of stress embedded in the QIS4 simulations, for year end 2007, the European insurance industry appeared to be well capitalised.</a:t>
            </a:r>
          </a:p>
          <a:p>
            <a:pPr lvl="1">
              <a:buFont typeface="Arial" pitchFamily="34" charset="0"/>
              <a:buChar char="•"/>
              <a:defRPr/>
            </a:pPr>
            <a:endParaRPr lang="en-IE" dirty="0">
              <a:solidFill>
                <a:schemeClr val="tx2"/>
              </a:solidFill>
              <a:latin typeface="+mn-lt"/>
              <a:cs typeface="+mn-cs"/>
            </a:endParaRPr>
          </a:p>
          <a:p>
            <a:pPr lvl="1">
              <a:buFont typeface="Arial" pitchFamily="34" charset="0"/>
              <a:buChar char="•"/>
              <a:defRPr/>
            </a:pPr>
            <a:r>
              <a:rPr lang="en-IE" dirty="0">
                <a:solidFill>
                  <a:schemeClr val="tx2"/>
                </a:solidFill>
                <a:latin typeface="+mn-lt"/>
                <a:cs typeface="+mn-cs"/>
              </a:rPr>
              <a:t>Insurance Group Supervision Committee  - published work plan for 2009</a:t>
            </a:r>
          </a:p>
          <a:p>
            <a:pPr lvl="1">
              <a:defRPr/>
            </a:pPr>
            <a:endParaRPr lang="en-IE" dirty="0">
              <a:solidFill>
                <a:schemeClr val="tx2"/>
              </a:solidFill>
              <a:latin typeface="+mn-lt"/>
              <a:cs typeface="+mn-cs"/>
            </a:endParaRPr>
          </a:p>
          <a:p>
            <a:pPr lvl="2">
              <a:defRPr/>
            </a:pPr>
            <a:r>
              <a:rPr lang="en-IE" dirty="0">
                <a:solidFill>
                  <a:schemeClr val="tx2"/>
                </a:solidFill>
                <a:latin typeface="+mn-lt"/>
                <a:cs typeface="+mn-cs"/>
              </a:rPr>
              <a:t>Priorities for 2009 include:</a:t>
            </a:r>
          </a:p>
          <a:p>
            <a:pPr marL="1828800" lvl="3" indent="-457200">
              <a:buFont typeface="+mj-lt"/>
              <a:buAutoNum type="arabicPeriod"/>
              <a:defRPr/>
            </a:pPr>
            <a:r>
              <a:rPr lang="en-IE" dirty="0">
                <a:solidFill>
                  <a:schemeClr val="tx2"/>
                </a:solidFill>
                <a:latin typeface="+mn-lt"/>
                <a:cs typeface="+mn-cs"/>
              </a:rPr>
              <a:t>delivery of Level 2 measures (19 work streams)</a:t>
            </a:r>
          </a:p>
          <a:p>
            <a:pPr marL="1828800" lvl="3" indent="-457200">
              <a:buFont typeface="+mj-lt"/>
              <a:buAutoNum type="arabicPeriod"/>
              <a:defRPr/>
            </a:pPr>
            <a:r>
              <a:rPr lang="en-IE" dirty="0">
                <a:solidFill>
                  <a:schemeClr val="tx2"/>
                </a:solidFill>
                <a:latin typeface="+mn-lt"/>
                <a:cs typeface="+mn-cs"/>
              </a:rPr>
              <a:t>continue to focus on supervision of cross border insurance groups feeding into supervisory colleges) </a:t>
            </a:r>
          </a:p>
          <a:p>
            <a:pPr marL="1828800" lvl="3" indent="-457200">
              <a:buFont typeface="+mj-lt"/>
              <a:buAutoNum type="arabicPeriod"/>
              <a:defRPr/>
            </a:pPr>
            <a:r>
              <a:rPr lang="en-IE" dirty="0">
                <a:solidFill>
                  <a:schemeClr val="tx2"/>
                </a:solidFill>
                <a:latin typeface="+mn-lt"/>
                <a:cs typeface="+mn-cs"/>
              </a:rPr>
              <a:t>support CEIOPS training activities</a:t>
            </a:r>
          </a:p>
          <a:p>
            <a:pPr>
              <a:buFont typeface="Arial" pitchFamily="34" charset="0"/>
              <a:buChar char="•"/>
              <a:defRPr/>
            </a:pPr>
            <a:endParaRPr lang="en-IE" dirty="0">
              <a:solidFill>
                <a:schemeClr val="tx2"/>
              </a:solidFill>
              <a:latin typeface="+mn-lt"/>
              <a:cs typeface="+mn-cs"/>
            </a:endParaRPr>
          </a:p>
          <a:p>
            <a:pPr>
              <a:buFont typeface="Arial" pitchFamily="34" charset="0"/>
              <a:buChar char="•"/>
              <a:defRPr/>
            </a:pPr>
            <a:endParaRPr lang="en-IE" sz="1800" dirty="0">
              <a:solidFill>
                <a:schemeClr val="tx2"/>
              </a:solidFill>
              <a:latin typeface="+mn-lt"/>
              <a:cs typeface="+mn-cs"/>
            </a:endParaRPr>
          </a:p>
        </p:txBody>
      </p:sp>
      <p:pic>
        <p:nvPicPr>
          <p:cNvPr id="39941" name="Picture 3" descr="Radar image medium FSI"/>
          <p:cNvPicPr>
            <a:picLocks noChangeAspect="1" noChangeArrowheads="1"/>
          </p:cNvPicPr>
          <p:nvPr/>
        </p:nvPicPr>
        <p:blipFill>
          <a:blip r:embed="rId3"/>
          <a:srcRect/>
          <a:stretch>
            <a:fillRect/>
          </a:stretch>
        </p:blipFill>
        <p:spPr bwMode="auto">
          <a:xfrm>
            <a:off x="7035800" y="457200"/>
            <a:ext cx="1781175" cy="1781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9"/>
          <p:cNvSpPr>
            <a:spLocks noGrp="1"/>
          </p:cNvSpPr>
          <p:nvPr>
            <p:ph type="sldNum" sz="quarter" idx="10"/>
          </p:nvPr>
        </p:nvSpPr>
        <p:spPr bwMode="auto">
          <a:noFill/>
          <a:ln>
            <a:miter lim="800000"/>
            <a:headEnd/>
            <a:tailEnd/>
          </a:ln>
        </p:spPr>
        <p:txBody>
          <a:bodyPr/>
          <a:lstStyle/>
          <a:p>
            <a:pPr defTabSz="1019175"/>
            <a:fld id="{0C0E4438-C9DF-484B-9919-A40F26AE36E9}" type="slidenum">
              <a:rPr lang="en-US" smtClean="0"/>
              <a:pPr defTabSz="1019175"/>
              <a:t>8</a:t>
            </a:fld>
            <a:endParaRPr lang="en-US" smtClean="0"/>
          </a:p>
        </p:txBody>
      </p:sp>
      <p:sp>
        <p:nvSpPr>
          <p:cNvPr id="41986" name="Footer Placeholder 10"/>
          <p:cNvSpPr>
            <a:spLocks noGrp="1"/>
          </p:cNvSpPr>
          <p:nvPr>
            <p:ph type="ftr" sz="quarter" idx="11"/>
          </p:nvPr>
        </p:nvSpPr>
        <p:spPr bwMode="auto">
          <a:noFill/>
          <a:ln>
            <a:miter lim="800000"/>
            <a:headEnd/>
            <a:tailEnd/>
          </a:ln>
        </p:spPr>
        <p:txBody>
          <a:bodyPr/>
          <a:lstStyle/>
          <a:p>
            <a:pPr defTabSz="1019175"/>
            <a:r>
              <a:rPr lang="en-US" smtClean="0"/>
              <a:t>Footer</a:t>
            </a:r>
          </a:p>
        </p:txBody>
      </p:sp>
      <p:sp>
        <p:nvSpPr>
          <p:cNvPr id="41987" name="Rectangle 4"/>
          <p:cNvSpPr>
            <a:spLocks noGrp="1"/>
          </p:cNvSpPr>
          <p:nvPr>
            <p:ph type="title" idx="4294967295"/>
          </p:nvPr>
        </p:nvSpPr>
        <p:spPr>
          <a:xfrm>
            <a:off x="449263" y="441325"/>
            <a:ext cx="9266237" cy="714375"/>
          </a:xfrm>
        </p:spPr>
        <p:txBody>
          <a:bodyPr/>
          <a:lstStyle/>
          <a:p>
            <a:pPr>
              <a:lnSpc>
                <a:spcPct val="100000"/>
              </a:lnSpc>
            </a:pPr>
            <a:r>
              <a:rPr lang="en-US" smtClean="0"/>
              <a:t>6. Payment Protection Insurance</a:t>
            </a:r>
            <a:br>
              <a:rPr lang="en-US" smtClean="0"/>
            </a:br>
            <a:endParaRPr lang="en-US" sz="2000" b="0" smtClean="0"/>
          </a:p>
        </p:txBody>
      </p:sp>
      <p:sp>
        <p:nvSpPr>
          <p:cNvPr id="20485" name="Rectangle 5"/>
          <p:cNvSpPr>
            <a:spLocks noGrp="1"/>
          </p:cNvSpPr>
          <p:nvPr>
            <p:ph type="body" idx="4294967295"/>
          </p:nvPr>
        </p:nvSpPr>
        <p:spPr/>
        <p:txBody>
          <a:bodyPr/>
          <a:lstStyle/>
          <a:p>
            <a:pPr eaLnBrk="1" hangingPunct="1">
              <a:defRPr/>
            </a:pPr>
            <a:r>
              <a:rPr lang="en-IE" sz="2200" b="1" smtClean="0"/>
              <a:t>January 2009</a:t>
            </a:r>
          </a:p>
          <a:p>
            <a:pPr eaLnBrk="1" hangingPunct="1">
              <a:defRPr/>
            </a:pPr>
            <a:r>
              <a:rPr lang="en-IE" sz="2200" b="1" smtClean="0"/>
              <a:t>UK Competition Commission</a:t>
            </a:r>
          </a:p>
          <a:p>
            <a:pPr eaLnBrk="1" hangingPunct="1">
              <a:defRPr/>
            </a:pPr>
            <a:r>
              <a:rPr lang="en-IE" sz="2200" b="1" smtClean="0"/>
              <a:t>Market investigation into PPI</a:t>
            </a:r>
          </a:p>
          <a:p>
            <a:pPr eaLnBrk="1" hangingPunct="1">
              <a:defRPr/>
            </a:pPr>
            <a:endParaRPr lang="en-IE" smtClean="0"/>
          </a:p>
          <a:p>
            <a:pPr eaLnBrk="1" hangingPunct="1">
              <a:defRPr/>
            </a:pPr>
            <a:r>
              <a:rPr lang="en-IE" sz="2000" b="1" smtClean="0"/>
              <a:t>Findings: </a:t>
            </a:r>
          </a:p>
          <a:p>
            <a:pPr lvl="5">
              <a:defRPr/>
            </a:pPr>
            <a:r>
              <a:rPr lang="en-IE" sz="2000" dirty="0" smtClean="0"/>
              <a:t>PPI sales face little competition when sold with credit</a:t>
            </a:r>
          </a:p>
          <a:p>
            <a:pPr lvl="5">
              <a:defRPr/>
            </a:pPr>
            <a:r>
              <a:rPr lang="en-IE" sz="2000" dirty="0" smtClean="0"/>
              <a:t>Consumers face higher prices</a:t>
            </a:r>
          </a:p>
          <a:p>
            <a:pPr lvl="5">
              <a:defRPr/>
            </a:pPr>
            <a:r>
              <a:rPr lang="en-IE" sz="2000" dirty="0" smtClean="0"/>
              <a:t>Less choice</a:t>
            </a:r>
          </a:p>
          <a:p>
            <a:pPr lvl="5">
              <a:defRPr/>
            </a:pPr>
            <a:r>
              <a:rPr lang="en-IE" sz="2000" dirty="0" smtClean="0"/>
              <a:t>Highly profitable product for distributers</a:t>
            </a:r>
          </a:p>
          <a:p>
            <a:pPr lvl="5">
              <a:defRPr/>
            </a:pPr>
            <a:r>
              <a:rPr lang="en-IE" sz="2000" dirty="0" smtClean="0"/>
              <a:t>Profitability used to subsidise credit process</a:t>
            </a:r>
          </a:p>
          <a:p>
            <a:pPr lvl="5">
              <a:defRPr/>
            </a:pPr>
            <a:endParaRPr lang="en-IE" sz="2000" dirty="0" smtClean="0"/>
          </a:p>
          <a:p>
            <a:pPr lvl="1">
              <a:buFont typeface="Arial" charset="0"/>
              <a:buNone/>
              <a:defRPr/>
            </a:pPr>
            <a:r>
              <a:rPr lang="en-IE" sz="2000" b="1" smtClean="0">
                <a:ea typeface="+mn-ea"/>
                <a:cs typeface="+mn-cs"/>
              </a:rPr>
              <a:t>Conclusion: </a:t>
            </a:r>
          </a:p>
          <a:p>
            <a:pPr lvl="5">
              <a:defRPr/>
            </a:pPr>
            <a:r>
              <a:rPr lang="en-IE" sz="2000" dirty="0" smtClean="0"/>
              <a:t>Prohibition on selling PPI to credit customers within 7 days of credit sale</a:t>
            </a:r>
          </a:p>
          <a:p>
            <a:pPr lvl="5">
              <a:defRPr/>
            </a:pPr>
            <a:r>
              <a:rPr lang="en-IE" sz="2000" dirty="0" smtClean="0"/>
              <a:t>Prohibition on single premium PPI</a:t>
            </a:r>
          </a:p>
          <a:p>
            <a:pPr lvl="5">
              <a:defRPr/>
            </a:pPr>
            <a:r>
              <a:rPr lang="en-IE" sz="2000" dirty="0" smtClean="0"/>
              <a:t>Requirement to offer PPI separately as opposed to bundled </a:t>
            </a:r>
          </a:p>
          <a:p>
            <a:pPr lvl="5">
              <a:defRPr/>
            </a:pPr>
            <a:r>
              <a:rPr lang="en-IE" sz="2000" dirty="0" smtClean="0"/>
              <a:t>Additional information requirements in marketing material</a:t>
            </a:r>
          </a:p>
          <a:p>
            <a:pPr lvl="5">
              <a:defRPr/>
            </a:pPr>
            <a:endParaRPr lang="en-IE" sz="2000" dirty="0" smtClean="0"/>
          </a:p>
        </p:txBody>
      </p:sp>
      <p:pic>
        <p:nvPicPr>
          <p:cNvPr id="41989" name="Picture 2" descr="sanctions email pic"/>
          <p:cNvPicPr>
            <a:picLocks noChangeAspect="1" noChangeArrowheads="1"/>
          </p:cNvPicPr>
          <p:nvPr/>
        </p:nvPicPr>
        <p:blipFill>
          <a:blip r:embed="rId2"/>
          <a:srcRect/>
          <a:stretch>
            <a:fillRect/>
          </a:stretch>
        </p:blipFill>
        <p:spPr bwMode="auto">
          <a:xfrm>
            <a:off x="7799388" y="242888"/>
            <a:ext cx="1874837" cy="29289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Number Placeholder 9"/>
          <p:cNvSpPr>
            <a:spLocks noGrp="1"/>
          </p:cNvSpPr>
          <p:nvPr>
            <p:ph type="sldNum" sz="quarter" idx="10"/>
          </p:nvPr>
        </p:nvSpPr>
        <p:spPr bwMode="auto">
          <a:noFill/>
          <a:ln>
            <a:miter lim="800000"/>
            <a:headEnd/>
            <a:tailEnd/>
          </a:ln>
        </p:spPr>
        <p:txBody>
          <a:bodyPr/>
          <a:lstStyle/>
          <a:p>
            <a:pPr defTabSz="1019175"/>
            <a:fld id="{AAD1FD46-9B66-4D86-B641-10F1F4651AE3}" type="slidenum">
              <a:rPr lang="en-US" smtClean="0"/>
              <a:pPr defTabSz="1019175"/>
              <a:t>9</a:t>
            </a:fld>
            <a:endParaRPr lang="en-US" smtClean="0"/>
          </a:p>
        </p:txBody>
      </p:sp>
      <p:sp>
        <p:nvSpPr>
          <p:cNvPr id="43010" name="Footer Placeholder 10"/>
          <p:cNvSpPr>
            <a:spLocks noGrp="1"/>
          </p:cNvSpPr>
          <p:nvPr>
            <p:ph type="ftr" sz="quarter" idx="11"/>
          </p:nvPr>
        </p:nvSpPr>
        <p:spPr bwMode="auto">
          <a:noFill/>
          <a:ln>
            <a:miter lim="800000"/>
            <a:headEnd/>
            <a:tailEnd/>
          </a:ln>
        </p:spPr>
        <p:txBody>
          <a:bodyPr/>
          <a:lstStyle/>
          <a:p>
            <a:pPr defTabSz="1019175"/>
            <a:r>
              <a:rPr lang="en-US" smtClean="0"/>
              <a:t>Footer</a:t>
            </a:r>
          </a:p>
        </p:txBody>
      </p:sp>
      <p:sp>
        <p:nvSpPr>
          <p:cNvPr id="43011" name="Rectangle 4"/>
          <p:cNvSpPr>
            <a:spLocks noGrp="1"/>
          </p:cNvSpPr>
          <p:nvPr>
            <p:ph type="title" idx="4294967295"/>
          </p:nvPr>
        </p:nvSpPr>
        <p:spPr>
          <a:xfrm>
            <a:off x="449263" y="441325"/>
            <a:ext cx="9266237" cy="714375"/>
          </a:xfrm>
        </p:spPr>
        <p:txBody>
          <a:bodyPr/>
          <a:lstStyle/>
          <a:p>
            <a:pPr>
              <a:lnSpc>
                <a:spcPct val="100000"/>
              </a:lnSpc>
            </a:pPr>
            <a:r>
              <a:rPr lang="en-US" smtClean="0"/>
              <a:t>6. Payment Protection Insurance</a:t>
            </a:r>
            <a:r>
              <a:rPr lang="en-US" sz="2000" smtClean="0"/>
              <a:t/>
            </a:r>
            <a:br>
              <a:rPr lang="en-US" sz="2000" smtClean="0"/>
            </a:br>
            <a:r>
              <a:rPr lang="en-US" sz="2000" i="1" smtClean="0"/>
              <a:t>News</a:t>
            </a:r>
            <a:r>
              <a:rPr lang="en-US" sz="2000" smtClean="0"/>
              <a:t/>
            </a:r>
            <a:br>
              <a:rPr lang="en-US" sz="2000" smtClean="0"/>
            </a:br>
            <a:endParaRPr lang="en-US" sz="2000" b="0" smtClean="0"/>
          </a:p>
        </p:txBody>
      </p:sp>
      <p:sp>
        <p:nvSpPr>
          <p:cNvPr id="43012" name="Rectangle 5"/>
          <p:cNvSpPr>
            <a:spLocks noGrp="1"/>
          </p:cNvSpPr>
          <p:nvPr>
            <p:ph type="body" idx="4294967295"/>
          </p:nvPr>
        </p:nvSpPr>
        <p:spPr/>
        <p:txBody>
          <a:bodyPr/>
          <a:lstStyle/>
          <a:p>
            <a:pPr eaLnBrk="1" hangingPunct="1"/>
            <a:r>
              <a:rPr lang="en-IE" sz="2200" b="1" smtClean="0"/>
              <a:t>20 January 2008</a:t>
            </a:r>
          </a:p>
          <a:p>
            <a:pPr eaLnBrk="1" hangingPunct="1"/>
            <a:endParaRPr lang="en-IE" sz="2200" b="1" smtClean="0"/>
          </a:p>
          <a:p>
            <a:pPr eaLnBrk="1" hangingPunct="1"/>
            <a:r>
              <a:rPr lang="en-IE" smtClean="0"/>
              <a:t>	</a:t>
            </a:r>
            <a:r>
              <a:rPr lang="en-IE" sz="2000" smtClean="0"/>
              <a:t>FSA welcomed UK banks move to stop selling single premium payment protection Insurance with unsecured personal loans by end January 2009:</a:t>
            </a:r>
          </a:p>
          <a:p>
            <a:pPr eaLnBrk="1" hangingPunct="1"/>
            <a:endParaRPr lang="en-IE" sz="2000" smtClean="0"/>
          </a:p>
          <a:p>
            <a:pPr lvl="3"/>
            <a:r>
              <a:rPr lang="en-IE" sz="2000" smtClean="0"/>
              <a:t>Alliance &amp; Leicester</a:t>
            </a:r>
          </a:p>
          <a:p>
            <a:pPr lvl="3"/>
            <a:r>
              <a:rPr lang="en-IE" sz="2000" smtClean="0"/>
              <a:t>Barclays</a:t>
            </a:r>
          </a:p>
          <a:p>
            <a:pPr lvl="3"/>
            <a:r>
              <a:rPr lang="en-IE" sz="2000" smtClean="0"/>
              <a:t>The Co-Operative Bank</a:t>
            </a:r>
          </a:p>
          <a:p>
            <a:pPr lvl="3"/>
            <a:r>
              <a:rPr lang="en-IE" sz="2000" smtClean="0"/>
              <a:t>Lloyds Banking Group (incl Lloyds TSB, Halifax, Bank of Scotland)</a:t>
            </a:r>
          </a:p>
          <a:p>
            <a:pPr lvl="3"/>
            <a:r>
              <a:rPr lang="en-IE" sz="2000" smtClean="0"/>
              <a:t>RBS/Natwest</a:t>
            </a:r>
          </a:p>
          <a:p>
            <a:pPr lvl="2">
              <a:buFont typeface="Arial" charset="0"/>
              <a:buNone/>
            </a:pPr>
            <a:endParaRPr lang="en-IE" smtClean="0"/>
          </a:p>
          <a:p>
            <a:pPr eaLnBrk="1" hangingPunct="1"/>
            <a:r>
              <a:rPr lang="en-IE" smtClean="0"/>
              <a:t>“A  PPI product can be helpful for customers wanting protection on a specific creduit agreement, as long as the policy is sold appropriately. Consumers can </a:t>
            </a:r>
            <a:endParaRPr smtClean="0"/>
          </a:p>
        </p:txBody>
      </p:sp>
      <p:pic>
        <p:nvPicPr>
          <p:cNvPr id="43013" name="Picture 2" descr="papers"/>
          <p:cNvPicPr>
            <a:picLocks noChangeAspect="1" noChangeArrowheads="1"/>
          </p:cNvPicPr>
          <p:nvPr/>
        </p:nvPicPr>
        <p:blipFill>
          <a:blip r:embed="rId2"/>
          <a:srcRect/>
          <a:stretch>
            <a:fillRect/>
          </a:stretch>
        </p:blipFill>
        <p:spPr bwMode="auto">
          <a:xfrm>
            <a:off x="7173913" y="314325"/>
            <a:ext cx="1857375" cy="1736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2003_Screen_Small_27-94x21-59_18Nov08">
  <a:themeElements>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fontScheme name="18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9_Blank">
  <a:themeElements>
    <a:clrScheme name="Deloitte">
      <a:dk1>
        <a:srgbClr val="000000"/>
      </a:dk1>
      <a:lt1>
        <a:srgbClr val="FFFFFF"/>
      </a:lt1>
      <a:dk2>
        <a:srgbClr val="002776"/>
      </a:dk2>
      <a:lt2>
        <a:srgbClr val="FFFFFF"/>
      </a:lt2>
      <a:accent1>
        <a:srgbClr val="002776"/>
      </a:accent1>
      <a:accent2>
        <a:srgbClr val="92D400"/>
      </a:accent2>
      <a:accent3>
        <a:srgbClr val="00A1DE"/>
      </a:accent3>
      <a:accent4>
        <a:srgbClr val="3C8A2E"/>
      </a:accent4>
      <a:accent5>
        <a:srgbClr val="72C7E7"/>
      </a:accent5>
      <a:accent6>
        <a:srgbClr val="C9DD03"/>
      </a:accent6>
      <a:hlink>
        <a:srgbClr val="00A1DE"/>
      </a:hlink>
      <a:folHlink>
        <a:srgbClr val="72C7E7"/>
      </a:folHlink>
    </a:clrScheme>
    <a:fontScheme name="19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8_Blank">
  <a:themeElements>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fontScheme name="18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2003_Screen_Small_27-94x21-59_18Nov08">
  <a:themeElements>
    <a:clrScheme name="1_2003_Screen_Small_27-94x21-59_18Nov08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fontScheme name="1_2003_Screen_Small_27-94x21-59_18Nov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2003_Screen_Small_27-94x21-59_18Nov08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2003_Screen_Large_27-94x21-59_18Nov08">
  <a:themeElements>
    <a:clrScheme name="1_2003_Screen_Large_27-94x21-59_18Nov08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fontScheme name="1_2003_Screen_Large_27-94x21-59_18Nov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2003_Screen_Large_27-94x21-59_18Nov08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0_Blank">
  <a:themeElements>
    <a:clrScheme name="20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fontScheme name="20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0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DEL_FINAL">
  <a:themeElements>
    <a:clrScheme name="DEL_FINAL 2">
      <a:dk1>
        <a:srgbClr val="091D5D"/>
      </a:dk1>
      <a:lt1>
        <a:srgbClr val="FFFFFF"/>
      </a:lt1>
      <a:dk2>
        <a:srgbClr val="596E6E"/>
      </a:dk2>
      <a:lt2>
        <a:srgbClr val="9CD100"/>
      </a:lt2>
      <a:accent1>
        <a:srgbClr val="9773AE"/>
      </a:accent1>
      <a:accent2>
        <a:srgbClr val="DC8240"/>
      </a:accent2>
      <a:accent3>
        <a:srgbClr val="FFFFFF"/>
      </a:accent3>
      <a:accent4>
        <a:srgbClr val="06174E"/>
      </a:accent4>
      <a:accent5>
        <a:srgbClr val="C9BCD3"/>
      </a:accent5>
      <a:accent6>
        <a:srgbClr val="C77539"/>
      </a:accent6>
      <a:hlink>
        <a:srgbClr val="577D3D"/>
      </a:hlink>
      <a:folHlink>
        <a:srgbClr val="549CB5"/>
      </a:folHlink>
    </a:clrScheme>
    <a:fontScheme name="DEL_FINA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L_FINAL 1">
        <a:dk1>
          <a:srgbClr val="9CD100"/>
        </a:dk1>
        <a:lt1>
          <a:srgbClr val="FFFFFF"/>
        </a:lt1>
        <a:dk2>
          <a:srgbClr val="091D5D"/>
        </a:dk2>
        <a:lt2>
          <a:srgbClr val="FFFFFF"/>
        </a:lt2>
        <a:accent1>
          <a:srgbClr val="9773AE"/>
        </a:accent1>
        <a:accent2>
          <a:srgbClr val="DC8240"/>
        </a:accent2>
        <a:accent3>
          <a:srgbClr val="AAABB6"/>
        </a:accent3>
        <a:accent4>
          <a:srgbClr val="DADADA"/>
        </a:accent4>
        <a:accent5>
          <a:srgbClr val="C9BCD3"/>
        </a:accent5>
        <a:accent6>
          <a:srgbClr val="C77539"/>
        </a:accent6>
        <a:hlink>
          <a:srgbClr val="577D3D"/>
        </a:hlink>
        <a:folHlink>
          <a:srgbClr val="549CB5"/>
        </a:folHlink>
      </a:clrScheme>
      <a:clrMap bg1="dk2" tx1="lt1" bg2="dk1" tx2="lt2" accent1="accent1" accent2="accent2" accent3="accent3" accent4="accent4" accent5="accent5" accent6="accent6" hlink="hlink" folHlink="folHlink"/>
    </a:extraClrScheme>
    <a:extraClrScheme>
      <a:clrScheme name="DEL_FINAL 2">
        <a:dk1>
          <a:srgbClr val="091D5D"/>
        </a:dk1>
        <a:lt1>
          <a:srgbClr val="FFFFFF"/>
        </a:lt1>
        <a:dk2>
          <a:srgbClr val="596E6E"/>
        </a:dk2>
        <a:lt2>
          <a:srgbClr val="9CD100"/>
        </a:lt2>
        <a:accent1>
          <a:srgbClr val="9773AE"/>
        </a:accent1>
        <a:accent2>
          <a:srgbClr val="DC8240"/>
        </a:accent2>
        <a:accent3>
          <a:srgbClr val="FFFFFF"/>
        </a:accent3>
        <a:accent4>
          <a:srgbClr val="06174E"/>
        </a:accent4>
        <a:accent5>
          <a:srgbClr val="C9BCD3"/>
        </a:accent5>
        <a:accent6>
          <a:srgbClr val="C77539"/>
        </a:accent6>
        <a:hlink>
          <a:srgbClr val="577D3D"/>
        </a:hlink>
        <a:folHlink>
          <a:srgbClr val="549CB5"/>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21_Blank">
  <a:themeElements>
    <a:clrScheme name="21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fontScheme name="2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1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2003_Screen_Small_27-94x21-59_18Nov08</Template>
  <TotalTime>856</TotalTime>
  <Words>1549</Words>
  <Application>Microsoft Office PowerPoint</Application>
  <PresentationFormat>自定义</PresentationFormat>
  <Paragraphs>374</Paragraphs>
  <Slides>32</Slides>
  <Notes>7</Notes>
  <HiddenSlides>0</HiddenSlides>
  <MMClips>0</MMClips>
  <ScaleCrop>false</ScaleCrop>
  <HeadingPairs>
    <vt:vector size="4" baseType="variant">
      <vt:variant>
        <vt:lpstr>主题</vt:lpstr>
      </vt:variant>
      <vt:variant>
        <vt:i4>9</vt:i4>
      </vt:variant>
      <vt:variant>
        <vt:lpstr>幻灯片标题</vt:lpstr>
      </vt:variant>
      <vt:variant>
        <vt:i4>32</vt:i4>
      </vt:variant>
    </vt:vector>
  </HeadingPairs>
  <TitlesOfParts>
    <vt:vector size="41" baseType="lpstr">
      <vt:lpstr>2003_Screen_Small_27-94x21-59_18Nov08</vt:lpstr>
      <vt:lpstr>19_Blank</vt:lpstr>
      <vt:lpstr>18_Blank</vt:lpstr>
      <vt:lpstr>1_2003_Screen_Small_27-94x21-59_18Nov08</vt:lpstr>
      <vt:lpstr>1_2003_Screen_Large_27-94x21-59_18Nov08</vt:lpstr>
      <vt:lpstr>20_Blank</vt:lpstr>
      <vt:lpstr>DEL_FINAL</vt:lpstr>
      <vt:lpstr>21_Blank</vt:lpstr>
      <vt:lpstr>Default Theme</vt:lpstr>
      <vt:lpstr>Regulatory Updates for Insurers</vt:lpstr>
      <vt:lpstr>Agenda  - Introduction Glenn Gillard, Partner  - Regulatory Developments Sinead Ovenden, Director  - Data Protection For the Insurance Sector - Recent Code of Practice Gary Comiskey, Senior Manager  - Q&amp;A &amp; Close </vt:lpstr>
      <vt:lpstr>Regulatory Developments  Sinead Ovenden, Director </vt:lpstr>
      <vt:lpstr>Agenda</vt:lpstr>
      <vt:lpstr>1. Financial Regulator Activity</vt:lpstr>
      <vt:lpstr>1. Financial Regulator Activity  2008 agenda</vt:lpstr>
      <vt:lpstr>5. Solvency II</vt:lpstr>
      <vt:lpstr>6. Payment Protection Insurance </vt:lpstr>
      <vt:lpstr>6. Payment Protection Insurance News </vt:lpstr>
      <vt:lpstr>7. Compliance Framework Our solution </vt:lpstr>
      <vt:lpstr>Data Protection For the Insurance Sector –  Recent Code of Practice   Gary Comiskey, Senior Manager  </vt:lpstr>
      <vt:lpstr>Overview</vt:lpstr>
      <vt:lpstr>Eight Rules of Data Protection </vt:lpstr>
      <vt:lpstr>PowerPoint 演示文稿</vt:lpstr>
      <vt:lpstr>Obtain and process information fairly  </vt:lpstr>
      <vt:lpstr>Keep it only for one or more specified, explicit and lawful purposes   </vt:lpstr>
      <vt:lpstr>Keep it safe and secure   </vt:lpstr>
      <vt:lpstr>Keep it accurate, complete and up-to-date   </vt:lpstr>
      <vt:lpstr>Retain it for no longer than is necessary for the purpose or purposes   </vt:lpstr>
      <vt:lpstr>Give a copy of his/her personal data to that individual, on request   </vt:lpstr>
      <vt:lpstr>Special provisions relating to genetic test results    </vt:lpstr>
      <vt:lpstr>PowerPoint 演示文稿</vt:lpstr>
      <vt:lpstr>Key Challenges    </vt:lpstr>
      <vt:lpstr>Recent Deloitte Survey    </vt:lpstr>
      <vt:lpstr>PowerPoint 演示文稿</vt:lpstr>
      <vt:lpstr>PowerPoint 演示文稿</vt:lpstr>
      <vt:lpstr>Understand where your data is </vt:lpstr>
      <vt:lpstr>PowerPoint 演示文稿</vt:lpstr>
      <vt:lpstr>Deloitte Data Protection Approach    </vt:lpstr>
      <vt:lpstr>PowerPoint 演示文稿</vt:lpstr>
      <vt:lpstr>PowerPoint 演示文稿</vt:lpstr>
      <vt:lpstr>声明：</vt:lpstr>
    </vt:vector>
  </TitlesOfParts>
  <Company>Deloitte Touche Tohmatsu Services,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Times New Roman 28pt, Line spacing 28pt Title 2 – Times new roman</dc:title>
  <dc:creator>suhughes</dc:creator>
  <cp:lastModifiedBy>Microsoft</cp:lastModifiedBy>
  <cp:revision>63</cp:revision>
  <dcterms:created xsi:type="dcterms:W3CDTF">2009-01-21T11:31:33Z</dcterms:created>
  <dcterms:modified xsi:type="dcterms:W3CDTF">2018-01-05T05:29:42Z</dcterms:modified>
</cp:coreProperties>
</file>