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60" r:id="rId5"/>
  </p:sldMasterIdLst>
  <p:notesMasterIdLst>
    <p:notesMasterId r:id="rId8"/>
  </p:notesMasterIdLst>
  <p:sldIdLst>
    <p:sldId id="256" r:id="rId6"/>
    <p:sldId id="257" r:id="rId7"/>
  </p:sldIdLst>
  <p:sldSz cx="10691813" cy="7559675"/>
  <p:notesSz cx="7023100" cy="9309100"/>
  <p:defaultTextStyle>
    <a:defPPr>
      <a:defRPr lang="en-GB"/>
    </a:defPPr>
    <a:lvl1pPr algn="l" defTabSz="457200" rtl="0" eaLnBrk="0" fontAlgn="base" hangingPunct="0">
      <a:spcBef>
        <a:spcPct val="0"/>
      </a:spcBef>
      <a:spcAft>
        <a:spcPct val="0"/>
      </a:spcAft>
      <a:defRPr kern="1200">
        <a:solidFill>
          <a:schemeClr val="bg1"/>
        </a:solidFill>
        <a:latin typeface="Arial" charset="0"/>
        <a:ea typeface="msgothic" charset="0"/>
        <a:cs typeface="msgothic" charset="0"/>
      </a:defRPr>
    </a:lvl1pPr>
    <a:lvl2pPr marL="457200" algn="l" defTabSz="457200" rtl="0" eaLnBrk="0" fontAlgn="base" hangingPunct="0">
      <a:spcBef>
        <a:spcPct val="0"/>
      </a:spcBef>
      <a:spcAft>
        <a:spcPct val="0"/>
      </a:spcAft>
      <a:defRPr kern="1200">
        <a:solidFill>
          <a:schemeClr val="bg1"/>
        </a:solidFill>
        <a:latin typeface="Arial" charset="0"/>
        <a:ea typeface="msgothic" charset="0"/>
        <a:cs typeface="msgothic" charset="0"/>
      </a:defRPr>
    </a:lvl2pPr>
    <a:lvl3pPr marL="914400" algn="l" defTabSz="457200" rtl="0" eaLnBrk="0" fontAlgn="base" hangingPunct="0">
      <a:spcBef>
        <a:spcPct val="0"/>
      </a:spcBef>
      <a:spcAft>
        <a:spcPct val="0"/>
      </a:spcAft>
      <a:defRPr kern="1200">
        <a:solidFill>
          <a:schemeClr val="bg1"/>
        </a:solidFill>
        <a:latin typeface="Arial" charset="0"/>
        <a:ea typeface="msgothic" charset="0"/>
        <a:cs typeface="msgothic" charset="0"/>
      </a:defRPr>
    </a:lvl3pPr>
    <a:lvl4pPr marL="1371600" algn="l" defTabSz="457200" rtl="0" eaLnBrk="0" fontAlgn="base" hangingPunct="0">
      <a:spcBef>
        <a:spcPct val="0"/>
      </a:spcBef>
      <a:spcAft>
        <a:spcPct val="0"/>
      </a:spcAft>
      <a:defRPr kern="1200">
        <a:solidFill>
          <a:schemeClr val="bg1"/>
        </a:solidFill>
        <a:latin typeface="Arial" charset="0"/>
        <a:ea typeface="msgothic" charset="0"/>
        <a:cs typeface="msgothic" charset="0"/>
      </a:defRPr>
    </a:lvl4pPr>
    <a:lvl5pPr marL="1828800" algn="l" defTabSz="457200" rtl="0" eaLnBrk="0" fontAlgn="base" hangingPunct="0">
      <a:spcBef>
        <a:spcPct val="0"/>
      </a:spcBef>
      <a:spcAft>
        <a:spcPct val="0"/>
      </a:spcAft>
      <a:defRPr kern="1200">
        <a:solidFill>
          <a:schemeClr val="bg1"/>
        </a:solidFill>
        <a:latin typeface="Arial" charset="0"/>
        <a:ea typeface="msgothic" charset="0"/>
        <a:cs typeface="msgothic" charset="0"/>
      </a:defRPr>
    </a:lvl5pPr>
    <a:lvl6pPr marL="2286000" algn="l" defTabSz="914400" rtl="0" eaLnBrk="1" latinLnBrk="0" hangingPunct="1">
      <a:defRPr kern="1200">
        <a:solidFill>
          <a:schemeClr val="bg1"/>
        </a:solidFill>
        <a:latin typeface="Arial" charset="0"/>
        <a:ea typeface="msgothic" charset="0"/>
        <a:cs typeface="msgothic" charset="0"/>
      </a:defRPr>
    </a:lvl6pPr>
    <a:lvl7pPr marL="2743200" algn="l" defTabSz="914400" rtl="0" eaLnBrk="1" latinLnBrk="0" hangingPunct="1">
      <a:defRPr kern="1200">
        <a:solidFill>
          <a:schemeClr val="bg1"/>
        </a:solidFill>
        <a:latin typeface="Arial" charset="0"/>
        <a:ea typeface="msgothic" charset="0"/>
        <a:cs typeface="msgothic" charset="0"/>
      </a:defRPr>
    </a:lvl7pPr>
    <a:lvl8pPr marL="3200400" algn="l" defTabSz="914400" rtl="0" eaLnBrk="1" latinLnBrk="0" hangingPunct="1">
      <a:defRPr kern="1200">
        <a:solidFill>
          <a:schemeClr val="bg1"/>
        </a:solidFill>
        <a:latin typeface="Arial" charset="0"/>
        <a:ea typeface="msgothic" charset="0"/>
        <a:cs typeface="msgothic" charset="0"/>
      </a:defRPr>
    </a:lvl8pPr>
    <a:lvl9pPr marL="3657600" algn="l" defTabSz="914400" rtl="0" eaLnBrk="1" latinLnBrk="0" hangingPunct="1">
      <a:defRPr kern="1200">
        <a:solidFill>
          <a:schemeClr val="bg1"/>
        </a:solidFill>
        <a:latin typeface="Arial" charset="0"/>
        <a:ea typeface="msgothic" charset="0"/>
        <a:cs typeface="msgothic"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5E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0" d="100"/>
          <a:sy n="70" d="100"/>
        </p:scale>
        <p:origin x="-748" y="-48"/>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snapToGrid="0">
      <p:cViewPr varScale="1">
        <p:scale>
          <a:sx n="59" d="100"/>
          <a:sy n="59" d="100"/>
        </p:scale>
        <p:origin x="-1752" y="-72"/>
      </p:cViewPr>
      <p:guideLst>
        <p:guide orient="horz" pos="2665"/>
        <p:guide pos="19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1"/>
          <p:cNvSpPr>
            <a:spLocks noGrp="1" noRot="1" noChangeAspect="1" noChangeArrowheads="1"/>
          </p:cNvSpPr>
          <p:nvPr>
            <p:ph type="sldImg"/>
          </p:nvPr>
        </p:nvSpPr>
        <p:spPr bwMode="auto">
          <a:xfrm>
            <a:off x="1044575" y="706438"/>
            <a:ext cx="4932363"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2" name="Rectangle 2"/>
          <p:cNvSpPr>
            <a:spLocks noGrp="1" noChangeArrowheads="1"/>
          </p:cNvSpPr>
          <p:nvPr>
            <p:ph type="body"/>
          </p:nvPr>
        </p:nvSpPr>
        <p:spPr bwMode="auto">
          <a:xfrm>
            <a:off x="703263" y="4421188"/>
            <a:ext cx="5616575" cy="4187825"/>
          </a:xfrm>
          <a:prstGeom prst="rect">
            <a:avLst/>
          </a:prstGeom>
          <a:noFill/>
          <a:ln>
            <a:noFill/>
          </a:ln>
          <a:effectLst/>
          <a:extLst/>
        </p:spPr>
        <p:txBody>
          <a:bodyPr vert="horz" wrap="square" lIns="0" tIns="0" rIns="0" bIns="0" numCol="1" anchor="t" anchorCtr="0" compatLnSpc="1">
            <a:prstTxWarp prst="textNoShape">
              <a:avLst/>
            </a:prstTxWarp>
          </a:bodyPr>
          <a:lstStyle/>
          <a:p>
            <a:pPr lvl="0"/>
            <a:endParaRPr lang="en-US" altLang="zh-CN" noProof="0" smtClean="0"/>
          </a:p>
        </p:txBody>
      </p:sp>
      <p:sp>
        <p:nvSpPr>
          <p:cNvPr id="2051" name="Rectangle 3"/>
          <p:cNvSpPr>
            <a:spLocks noGrp="1" noChangeArrowheads="1"/>
          </p:cNvSpPr>
          <p:nvPr>
            <p:ph type="hdr"/>
          </p:nvPr>
        </p:nvSpPr>
        <p:spPr bwMode="auto">
          <a:xfrm>
            <a:off x="0" y="0"/>
            <a:ext cx="3046413" cy="463550"/>
          </a:xfrm>
          <a:prstGeom prst="rect">
            <a:avLst/>
          </a:prstGeom>
          <a:noFill/>
          <a:ln>
            <a:noFill/>
          </a:ln>
          <a:effectLst/>
          <a:extLst/>
        </p:spPr>
        <p:txBody>
          <a:bodyPr vert="horz" wrap="square" lIns="0" tIns="0" rIns="0" bIns="0" numCol="1" anchor="t" anchorCtr="0" compatLnSpc="1">
            <a:prstTxWarp prst="textNoShape">
              <a:avLst/>
            </a:prstTxWarp>
          </a:bodyPr>
          <a:lstStyle>
            <a:lvl1pPr eaLnBrk="1" hangingPunct="1">
              <a:lnSpc>
                <a:spcPct val="93000"/>
              </a:lnSpc>
              <a:buClr>
                <a:srgbClr val="000000"/>
              </a:buClr>
              <a:buSzPct val="45000"/>
              <a:buFont typeface="Wingdings" charset="2"/>
              <a:buNone/>
              <a:tabLst>
                <a:tab pos="661988" algn="l"/>
                <a:tab pos="1325563" algn="l"/>
                <a:tab pos="1987550" algn="l"/>
                <a:tab pos="2651125" algn="l"/>
              </a:tabLst>
              <a:defRPr sz="1300">
                <a:solidFill>
                  <a:srgbClr val="000000"/>
                </a:solidFill>
                <a:latin typeface="Times New Roman" pitchFamily="16" charset="0"/>
                <a:ea typeface="宋体" charset="-122"/>
                <a:cs typeface="Tahoma" charset="0"/>
              </a:defRPr>
            </a:lvl1pPr>
          </a:lstStyle>
          <a:p>
            <a:endParaRPr lang="zh-CN" altLang="zh-CN"/>
          </a:p>
        </p:txBody>
      </p:sp>
      <p:sp>
        <p:nvSpPr>
          <p:cNvPr id="2052" name="Rectangle 4"/>
          <p:cNvSpPr>
            <a:spLocks noGrp="1" noChangeArrowheads="1"/>
          </p:cNvSpPr>
          <p:nvPr>
            <p:ph type="dt"/>
          </p:nvPr>
        </p:nvSpPr>
        <p:spPr bwMode="auto">
          <a:xfrm>
            <a:off x="3975100" y="0"/>
            <a:ext cx="3046413" cy="463550"/>
          </a:xfrm>
          <a:prstGeom prst="rect">
            <a:avLst/>
          </a:prstGeom>
          <a:noFill/>
          <a:ln>
            <a:noFill/>
          </a:ln>
          <a:effectLst/>
          <a:extLst/>
        </p:spPr>
        <p:txBody>
          <a:bodyPr vert="horz" wrap="square" lIns="0" tIns="0" rIns="0" bIns="0" numCol="1" anchor="t" anchorCtr="0" compatLnSpc="1">
            <a:prstTxWarp prst="textNoShape">
              <a:avLst/>
            </a:prstTxWarp>
          </a:bodyPr>
          <a:lstStyle>
            <a:lvl1pPr algn="r" eaLnBrk="1" hangingPunct="1">
              <a:lnSpc>
                <a:spcPct val="93000"/>
              </a:lnSpc>
              <a:buClr>
                <a:srgbClr val="000000"/>
              </a:buClr>
              <a:buSzPct val="45000"/>
              <a:buFont typeface="Wingdings" charset="2"/>
              <a:buNone/>
              <a:tabLst>
                <a:tab pos="661988" algn="l"/>
                <a:tab pos="1325563" algn="l"/>
                <a:tab pos="1987550" algn="l"/>
                <a:tab pos="2651125" algn="l"/>
              </a:tabLst>
              <a:defRPr sz="1300">
                <a:solidFill>
                  <a:srgbClr val="000000"/>
                </a:solidFill>
                <a:latin typeface="Times New Roman" pitchFamily="16" charset="0"/>
                <a:ea typeface="宋体" charset="-122"/>
                <a:cs typeface="Tahoma" charset="0"/>
              </a:defRPr>
            </a:lvl1pPr>
          </a:lstStyle>
          <a:p>
            <a:endParaRPr lang="zh-CN" altLang="zh-CN"/>
          </a:p>
        </p:txBody>
      </p:sp>
      <p:sp>
        <p:nvSpPr>
          <p:cNvPr id="2053" name="Rectangle 5"/>
          <p:cNvSpPr>
            <a:spLocks noGrp="1" noChangeArrowheads="1"/>
          </p:cNvSpPr>
          <p:nvPr>
            <p:ph type="ftr"/>
          </p:nvPr>
        </p:nvSpPr>
        <p:spPr bwMode="auto">
          <a:xfrm>
            <a:off x="0" y="8843963"/>
            <a:ext cx="3046413" cy="463550"/>
          </a:xfrm>
          <a:prstGeom prst="rect">
            <a:avLst/>
          </a:prstGeom>
          <a:noFill/>
          <a:ln>
            <a:noFill/>
          </a:ln>
          <a:effectLst/>
          <a:extLst/>
        </p:spPr>
        <p:txBody>
          <a:bodyPr vert="horz" wrap="square" lIns="0" tIns="0" rIns="0" bIns="0" numCol="1" anchor="b" anchorCtr="0" compatLnSpc="1">
            <a:prstTxWarp prst="textNoShape">
              <a:avLst/>
            </a:prstTxWarp>
          </a:bodyPr>
          <a:lstStyle>
            <a:lvl1pPr eaLnBrk="1" hangingPunct="1">
              <a:lnSpc>
                <a:spcPct val="93000"/>
              </a:lnSpc>
              <a:buClr>
                <a:srgbClr val="000000"/>
              </a:buClr>
              <a:buSzPct val="45000"/>
              <a:buFont typeface="Wingdings" charset="2"/>
              <a:buNone/>
              <a:tabLst>
                <a:tab pos="661988" algn="l"/>
                <a:tab pos="1325563" algn="l"/>
                <a:tab pos="1987550" algn="l"/>
                <a:tab pos="2651125" algn="l"/>
              </a:tabLst>
              <a:defRPr sz="1300">
                <a:solidFill>
                  <a:srgbClr val="000000"/>
                </a:solidFill>
                <a:latin typeface="Times New Roman" pitchFamily="16" charset="0"/>
                <a:ea typeface="宋体" charset="-122"/>
                <a:cs typeface="Tahoma" charset="0"/>
              </a:defRPr>
            </a:lvl1pPr>
          </a:lstStyle>
          <a:p>
            <a:endParaRPr lang="zh-CN" altLang="zh-CN"/>
          </a:p>
        </p:txBody>
      </p:sp>
      <p:sp>
        <p:nvSpPr>
          <p:cNvPr id="2054" name="Rectangle 6"/>
          <p:cNvSpPr>
            <a:spLocks noGrp="1" noChangeArrowheads="1"/>
          </p:cNvSpPr>
          <p:nvPr>
            <p:ph type="sldNum"/>
          </p:nvPr>
        </p:nvSpPr>
        <p:spPr bwMode="auto">
          <a:xfrm>
            <a:off x="3975100" y="8843963"/>
            <a:ext cx="3046413" cy="463550"/>
          </a:xfrm>
          <a:prstGeom prst="rect">
            <a:avLst/>
          </a:prstGeom>
          <a:noFill/>
          <a:ln>
            <a:noFill/>
          </a:ln>
          <a:effectLst/>
          <a:extLst/>
        </p:spPr>
        <p:txBody>
          <a:bodyPr vert="horz" wrap="square" lIns="0" tIns="0" rIns="0" bIns="0" numCol="1" anchor="b" anchorCtr="0" compatLnSpc="1">
            <a:prstTxWarp prst="textNoShape">
              <a:avLst/>
            </a:prstTxWarp>
          </a:bodyPr>
          <a:lstStyle>
            <a:lvl1pPr algn="r" eaLnBrk="1" hangingPunct="1">
              <a:lnSpc>
                <a:spcPct val="93000"/>
              </a:lnSpc>
              <a:buClr>
                <a:srgbClr val="000000"/>
              </a:buClr>
              <a:buSzPct val="45000"/>
              <a:buFont typeface="Wingdings" charset="2"/>
              <a:buNone/>
              <a:tabLst>
                <a:tab pos="661988" algn="l"/>
                <a:tab pos="1325563" algn="l"/>
                <a:tab pos="1987550" algn="l"/>
                <a:tab pos="2651125" algn="l"/>
              </a:tabLst>
              <a:defRPr sz="1300" smtClean="0">
                <a:solidFill>
                  <a:srgbClr val="000000"/>
                </a:solidFill>
                <a:latin typeface="Times New Roman" pitchFamily="16" charset="0"/>
                <a:ea typeface="宋体" charset="-122"/>
                <a:cs typeface="Tahoma" charset="0"/>
              </a:defRPr>
            </a:lvl1pPr>
          </a:lstStyle>
          <a:p>
            <a:pPr>
              <a:defRPr/>
            </a:pPr>
            <a:fld id="{BDFEC387-33E1-4BBF-B4A1-606319584205}" type="slidenum">
              <a:rPr lang="en-GB" altLang="zh-CN"/>
              <a:pPr>
                <a:defRPr/>
              </a:pPr>
              <a:t>‹#›</a:t>
            </a:fld>
            <a:endParaRPr lang="en-GB" altLang="zh-CN"/>
          </a:p>
        </p:txBody>
      </p:sp>
    </p:spTree>
    <p:extLst>
      <p:ext uri="{BB962C8B-B14F-4D97-AF65-F5344CB8AC3E}">
        <p14:creationId xmlns:p14="http://schemas.microsoft.com/office/powerpoint/2010/main" val="154461143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itchFamily="16" charset="0"/>
              <a:tabLst>
                <a:tab pos="661988" algn="l"/>
                <a:tab pos="1325563" algn="l"/>
                <a:tab pos="1987550" algn="l"/>
                <a:tab pos="2651125" algn="l"/>
              </a:tabLst>
              <a:defRPr sz="1200">
                <a:solidFill>
                  <a:srgbClr val="000000"/>
                </a:solidFill>
                <a:latin typeface="Times New Roman" pitchFamily="16" charset="0"/>
              </a:defRPr>
            </a:lvl1pPr>
            <a:lvl2pPr marL="679450" indent="-260350">
              <a:spcBef>
                <a:spcPct val="30000"/>
              </a:spcBef>
              <a:buClr>
                <a:srgbClr val="000000"/>
              </a:buClr>
              <a:buSzPct val="100000"/>
              <a:buFont typeface="Times New Roman" pitchFamily="16" charset="0"/>
              <a:tabLst>
                <a:tab pos="661988" algn="l"/>
                <a:tab pos="1325563" algn="l"/>
                <a:tab pos="1987550" algn="l"/>
                <a:tab pos="2651125" algn="l"/>
              </a:tabLst>
              <a:defRPr sz="1200">
                <a:solidFill>
                  <a:srgbClr val="000000"/>
                </a:solidFill>
                <a:latin typeface="Times New Roman" pitchFamily="16" charset="0"/>
              </a:defRPr>
            </a:lvl2pPr>
            <a:lvl3pPr marL="1046163" indent="-207963">
              <a:spcBef>
                <a:spcPct val="30000"/>
              </a:spcBef>
              <a:buClr>
                <a:srgbClr val="000000"/>
              </a:buClr>
              <a:buSzPct val="100000"/>
              <a:buFont typeface="Times New Roman" pitchFamily="16" charset="0"/>
              <a:tabLst>
                <a:tab pos="661988" algn="l"/>
                <a:tab pos="1325563" algn="l"/>
                <a:tab pos="1987550" algn="l"/>
                <a:tab pos="2651125" algn="l"/>
              </a:tabLst>
              <a:defRPr sz="1200">
                <a:solidFill>
                  <a:srgbClr val="000000"/>
                </a:solidFill>
                <a:latin typeface="Times New Roman" pitchFamily="16" charset="0"/>
              </a:defRPr>
            </a:lvl3pPr>
            <a:lvl4pPr marL="1465263" indent="-207963">
              <a:spcBef>
                <a:spcPct val="30000"/>
              </a:spcBef>
              <a:buClr>
                <a:srgbClr val="000000"/>
              </a:buClr>
              <a:buSzPct val="100000"/>
              <a:buFont typeface="Times New Roman" pitchFamily="16" charset="0"/>
              <a:tabLst>
                <a:tab pos="661988" algn="l"/>
                <a:tab pos="1325563" algn="l"/>
                <a:tab pos="1987550" algn="l"/>
                <a:tab pos="2651125" algn="l"/>
              </a:tabLst>
              <a:defRPr sz="1200">
                <a:solidFill>
                  <a:srgbClr val="000000"/>
                </a:solidFill>
                <a:latin typeface="Times New Roman" pitchFamily="16" charset="0"/>
              </a:defRPr>
            </a:lvl4pPr>
            <a:lvl5pPr marL="1884363" indent="-207963">
              <a:spcBef>
                <a:spcPct val="30000"/>
              </a:spcBef>
              <a:buClr>
                <a:srgbClr val="000000"/>
              </a:buClr>
              <a:buSzPct val="100000"/>
              <a:buFont typeface="Times New Roman" pitchFamily="16" charset="0"/>
              <a:tabLst>
                <a:tab pos="661988" algn="l"/>
                <a:tab pos="1325563" algn="l"/>
                <a:tab pos="1987550" algn="l"/>
                <a:tab pos="2651125" algn="l"/>
              </a:tabLst>
              <a:defRPr sz="1200">
                <a:solidFill>
                  <a:srgbClr val="000000"/>
                </a:solidFill>
                <a:latin typeface="Times New Roman" pitchFamily="16" charset="0"/>
              </a:defRPr>
            </a:lvl5pPr>
            <a:lvl6pPr marL="2341563" indent="-207963" defTabSz="457200" eaLnBrk="0" fontAlgn="base" hangingPunct="0">
              <a:spcBef>
                <a:spcPct val="30000"/>
              </a:spcBef>
              <a:spcAft>
                <a:spcPct val="0"/>
              </a:spcAft>
              <a:buClr>
                <a:srgbClr val="000000"/>
              </a:buClr>
              <a:buSzPct val="100000"/>
              <a:buFont typeface="Times New Roman" pitchFamily="16" charset="0"/>
              <a:tabLst>
                <a:tab pos="661988" algn="l"/>
                <a:tab pos="1325563" algn="l"/>
                <a:tab pos="1987550" algn="l"/>
                <a:tab pos="2651125" algn="l"/>
              </a:tabLst>
              <a:defRPr sz="1200">
                <a:solidFill>
                  <a:srgbClr val="000000"/>
                </a:solidFill>
                <a:latin typeface="Times New Roman" pitchFamily="16" charset="0"/>
              </a:defRPr>
            </a:lvl6pPr>
            <a:lvl7pPr marL="2798763" indent="-207963" defTabSz="457200" eaLnBrk="0" fontAlgn="base" hangingPunct="0">
              <a:spcBef>
                <a:spcPct val="30000"/>
              </a:spcBef>
              <a:spcAft>
                <a:spcPct val="0"/>
              </a:spcAft>
              <a:buClr>
                <a:srgbClr val="000000"/>
              </a:buClr>
              <a:buSzPct val="100000"/>
              <a:buFont typeface="Times New Roman" pitchFamily="16" charset="0"/>
              <a:tabLst>
                <a:tab pos="661988" algn="l"/>
                <a:tab pos="1325563" algn="l"/>
                <a:tab pos="1987550" algn="l"/>
                <a:tab pos="2651125" algn="l"/>
              </a:tabLst>
              <a:defRPr sz="1200">
                <a:solidFill>
                  <a:srgbClr val="000000"/>
                </a:solidFill>
                <a:latin typeface="Times New Roman" pitchFamily="16" charset="0"/>
              </a:defRPr>
            </a:lvl7pPr>
            <a:lvl8pPr marL="3255963" indent="-207963" defTabSz="457200" eaLnBrk="0" fontAlgn="base" hangingPunct="0">
              <a:spcBef>
                <a:spcPct val="30000"/>
              </a:spcBef>
              <a:spcAft>
                <a:spcPct val="0"/>
              </a:spcAft>
              <a:buClr>
                <a:srgbClr val="000000"/>
              </a:buClr>
              <a:buSzPct val="100000"/>
              <a:buFont typeface="Times New Roman" pitchFamily="16" charset="0"/>
              <a:tabLst>
                <a:tab pos="661988" algn="l"/>
                <a:tab pos="1325563" algn="l"/>
                <a:tab pos="1987550" algn="l"/>
                <a:tab pos="2651125" algn="l"/>
              </a:tabLst>
              <a:defRPr sz="1200">
                <a:solidFill>
                  <a:srgbClr val="000000"/>
                </a:solidFill>
                <a:latin typeface="Times New Roman" pitchFamily="16" charset="0"/>
              </a:defRPr>
            </a:lvl8pPr>
            <a:lvl9pPr marL="3713163" indent="-207963" defTabSz="457200" eaLnBrk="0" fontAlgn="base" hangingPunct="0">
              <a:spcBef>
                <a:spcPct val="30000"/>
              </a:spcBef>
              <a:spcAft>
                <a:spcPct val="0"/>
              </a:spcAft>
              <a:buClr>
                <a:srgbClr val="000000"/>
              </a:buClr>
              <a:buSzPct val="100000"/>
              <a:buFont typeface="Times New Roman" pitchFamily="16" charset="0"/>
              <a:tabLst>
                <a:tab pos="661988" algn="l"/>
                <a:tab pos="1325563" algn="l"/>
                <a:tab pos="1987550" algn="l"/>
                <a:tab pos="2651125" algn="l"/>
              </a:tabLst>
              <a:defRPr sz="1200">
                <a:solidFill>
                  <a:srgbClr val="000000"/>
                </a:solidFill>
                <a:latin typeface="Times New Roman" pitchFamily="16" charset="0"/>
              </a:defRPr>
            </a:lvl9pPr>
          </a:lstStyle>
          <a:p>
            <a:pPr>
              <a:spcBef>
                <a:spcPct val="0"/>
              </a:spcBef>
              <a:buSzPct val="45000"/>
              <a:buFont typeface="Wingdings" charset="2"/>
              <a:buNone/>
            </a:pPr>
            <a:fld id="{D74EBC01-AC43-46D5-905D-EB9FF17BDDA3}" type="slidenum">
              <a:rPr lang="en-GB" altLang="en-US" sz="1300">
                <a:ea typeface="msgothic" charset="0"/>
              </a:rPr>
              <a:pPr>
                <a:spcBef>
                  <a:spcPct val="0"/>
                </a:spcBef>
                <a:buSzPct val="45000"/>
                <a:buFont typeface="Wingdings" charset="2"/>
                <a:buNone/>
              </a:pPr>
              <a:t>1</a:t>
            </a:fld>
            <a:endParaRPr lang="en-GB" altLang="en-US" sz="1300">
              <a:ea typeface="msgothic" charset="0"/>
            </a:endParaRPr>
          </a:p>
        </p:txBody>
      </p:sp>
      <p:sp>
        <p:nvSpPr>
          <p:cNvPr id="4099" name="Rectangle 1"/>
          <p:cNvSpPr>
            <a:spLocks noGrp="1" noRot="1" noChangeAspect="1" noChangeArrowheads="1" noTextEdit="1"/>
          </p:cNvSpPr>
          <p:nvPr>
            <p:ph type="sldImg"/>
          </p:nvPr>
        </p:nvSpPr>
        <p:spPr>
          <a:xfrm>
            <a:off x="1042988" y="706438"/>
            <a:ext cx="4937125" cy="3490912"/>
          </a:xfrm>
          <a:solidFill>
            <a:srgbClr val="FFFFFF"/>
          </a:solidFill>
          <a:ln>
            <a:solidFill>
              <a:srgbClr val="000000"/>
            </a:solidFill>
            <a:miter lim="800000"/>
            <a:headEnd/>
            <a:tailEnd/>
          </a:ln>
        </p:spPr>
      </p:sp>
      <p:sp>
        <p:nvSpPr>
          <p:cNvPr id="4100" name="Rectangle 2"/>
          <p:cNvSpPr>
            <a:spLocks noGrp="1" noChangeArrowheads="1"/>
          </p:cNvSpPr>
          <p:nvPr>
            <p:ph type="body" idx="1"/>
          </p:nvPr>
        </p:nvSpPr>
        <p:spPr>
          <a:xfrm>
            <a:off x="703263" y="4421188"/>
            <a:ext cx="5618162" cy="4105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smtClean="0">
              <a:latin typeface="Times New Roman" pitchFamily="16"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1627" y="697865"/>
            <a:ext cx="4519848" cy="349091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buClr>
                <a:srgbClr val="1F497D"/>
              </a:buClr>
            </a:pPr>
            <a:fld id="{35709A46-4ADB-4D2E-835C-D70DEB913FB9}" type="slidenum">
              <a:rPr lang="zh-CN" altLang="en-US" smtClean="0">
                <a:solidFill>
                  <a:prstClr val="black"/>
                </a:solidFill>
              </a:rPr>
              <a:pPr>
                <a:buClr>
                  <a:srgbClr val="1F497D"/>
                </a:buClr>
              </a:pPr>
              <a:t>2</a:t>
            </a:fld>
            <a:endParaRPr lang="zh-CN" altLang="en-US">
              <a:solidFill>
                <a:prstClr val="black"/>
              </a:solidFill>
            </a:endParaRPr>
          </a:p>
        </p:txBody>
      </p:sp>
    </p:spTree>
    <p:extLst>
      <p:ext uri="{BB962C8B-B14F-4D97-AF65-F5344CB8AC3E}">
        <p14:creationId xmlns:p14="http://schemas.microsoft.com/office/powerpoint/2010/main" val="1679790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36675" y="1236663"/>
            <a:ext cx="8018463" cy="2632075"/>
          </a:xfrm>
          <a:prstGeom prst="rect">
            <a:avLst/>
          </a:prstGeo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336675" y="3970338"/>
            <a:ext cx="8018463" cy="18256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Tree>
    <p:extLst>
      <p:ext uri="{BB962C8B-B14F-4D97-AF65-F5344CB8AC3E}">
        <p14:creationId xmlns:p14="http://schemas.microsoft.com/office/powerpoint/2010/main" val="1441884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735013" y="403225"/>
            <a:ext cx="9221787" cy="1460500"/>
          </a:xfrm>
          <a:prstGeom prst="rect">
            <a:avLst/>
          </a:prstGeom>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a:xfrm>
            <a:off x="735013" y="2012950"/>
            <a:ext cx="9221787" cy="4795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06705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750" y="403225"/>
            <a:ext cx="2305050" cy="6405563"/>
          </a:xfrm>
          <a:prstGeom prst="rect">
            <a:avLst/>
          </a:prstGeo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735013" y="403225"/>
            <a:ext cx="6764337" cy="64055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1971644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30882" y="1716078"/>
            <a:ext cx="9088041" cy="637683"/>
          </a:xfrm>
        </p:spPr>
        <p:txBody>
          <a:bodyPr>
            <a:noAutofit/>
          </a:bodyPr>
          <a:lstStyle>
            <a:lvl1pPr algn="l">
              <a:defRPr sz="4000">
                <a:solidFill>
                  <a:schemeClr val="bg1"/>
                </a:solidFill>
              </a:defRPr>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40133" y="2430454"/>
            <a:ext cx="7484269" cy="1931917"/>
          </a:xfrm>
        </p:spPr>
        <p:txBody>
          <a:bodyPr/>
          <a:lstStyle>
            <a:lvl1pPr marL="0" indent="0" algn="l">
              <a:buNone/>
              <a:defRPr>
                <a:solidFill>
                  <a:schemeClr val="bg1">
                    <a:lumMod val="75000"/>
                  </a:schemeClr>
                </a:solidFill>
              </a:defRPr>
            </a:lvl1pPr>
            <a:lvl2pPr marL="570586" indent="0" algn="ctr">
              <a:buNone/>
              <a:defRPr>
                <a:solidFill>
                  <a:schemeClr val="tx1">
                    <a:tint val="75000"/>
                  </a:schemeClr>
                </a:solidFill>
              </a:defRPr>
            </a:lvl2pPr>
            <a:lvl3pPr marL="1141171" indent="0" algn="ctr">
              <a:buNone/>
              <a:defRPr>
                <a:solidFill>
                  <a:schemeClr val="tx1">
                    <a:tint val="75000"/>
                  </a:schemeClr>
                </a:solidFill>
              </a:defRPr>
            </a:lvl3pPr>
            <a:lvl4pPr marL="1711757" indent="0" algn="ctr">
              <a:buNone/>
              <a:defRPr>
                <a:solidFill>
                  <a:schemeClr val="tx1">
                    <a:tint val="75000"/>
                  </a:schemeClr>
                </a:solidFill>
              </a:defRPr>
            </a:lvl4pPr>
            <a:lvl5pPr marL="2282342" indent="0" algn="ctr">
              <a:buNone/>
              <a:defRPr>
                <a:solidFill>
                  <a:schemeClr val="tx1">
                    <a:tint val="75000"/>
                  </a:schemeClr>
                </a:solidFill>
              </a:defRPr>
            </a:lvl5pPr>
            <a:lvl6pPr marL="2852928" indent="0" algn="ctr">
              <a:buNone/>
              <a:defRPr>
                <a:solidFill>
                  <a:schemeClr val="tx1">
                    <a:tint val="75000"/>
                  </a:schemeClr>
                </a:solidFill>
              </a:defRPr>
            </a:lvl6pPr>
            <a:lvl7pPr marL="3423514" indent="0" algn="ctr">
              <a:buNone/>
              <a:defRPr>
                <a:solidFill>
                  <a:schemeClr val="tx1">
                    <a:tint val="75000"/>
                  </a:schemeClr>
                </a:solidFill>
              </a:defRPr>
            </a:lvl7pPr>
            <a:lvl8pPr marL="3994099" indent="0" algn="ctr">
              <a:buNone/>
              <a:defRPr>
                <a:solidFill>
                  <a:schemeClr val="tx1">
                    <a:tint val="75000"/>
                  </a:schemeClr>
                </a:solidFill>
              </a:defRPr>
            </a:lvl8pPr>
            <a:lvl9pPr marL="4564685" indent="0" algn="ctr">
              <a:buNone/>
              <a:defRPr>
                <a:solidFill>
                  <a:schemeClr val="tx1">
                    <a:tint val="75000"/>
                  </a:schemeClr>
                </a:solidFill>
              </a:defRPr>
            </a:lvl9pPr>
          </a:lstStyle>
          <a:p>
            <a:r>
              <a:rPr lang="zh-CN" altLang="en-US" smtClean="0"/>
              <a:t>单击此处编辑母版副标题样式</a:t>
            </a:r>
            <a:endParaRPr lang="zh-CN" altLang="en-US"/>
          </a:p>
        </p:txBody>
      </p:sp>
      <p:grpSp>
        <p:nvGrpSpPr>
          <p:cNvPr id="7" name="组合 6"/>
          <p:cNvGrpSpPr/>
          <p:nvPr userDrawn="1"/>
        </p:nvGrpSpPr>
        <p:grpSpPr>
          <a:xfrm>
            <a:off x="246629" y="7125039"/>
            <a:ext cx="4756454" cy="317502"/>
            <a:chOff x="64" y="5823182"/>
            <a:chExt cx="4067880" cy="288032"/>
          </a:xfrm>
        </p:grpSpPr>
        <p:sp>
          <p:nvSpPr>
            <p:cNvPr id="8" name="矩形 7"/>
            <p:cNvSpPr/>
            <p:nvPr/>
          </p:nvSpPr>
          <p:spPr>
            <a:xfrm>
              <a:off x="64" y="5823182"/>
              <a:ext cx="2411696"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eaLnBrk="1" fontAlgn="auto" hangingPunct="1">
                <a:spcBef>
                  <a:spcPts val="0"/>
                </a:spcBef>
                <a:spcAft>
                  <a:spcPts val="0"/>
                </a:spcAft>
              </a:pPr>
              <a:r>
                <a:rPr lang="zh-CN" altLang="en-US" sz="1700" b="1" dirty="0" smtClean="0">
                  <a:solidFill>
                    <a:prstClr val="white"/>
                  </a:solidFill>
                  <a:latin typeface="微软雅黑" pitchFamily="34" charset="-122"/>
                </a:rPr>
                <a:t>世界</a:t>
              </a:r>
              <a:r>
                <a:rPr lang="en-US" altLang="zh-CN" sz="1700" b="1" dirty="0" smtClean="0">
                  <a:solidFill>
                    <a:prstClr val="white"/>
                  </a:solidFill>
                  <a:latin typeface="微软雅黑" pitchFamily="34" charset="-122"/>
                </a:rPr>
                <a:t>500</a:t>
              </a:r>
              <a:r>
                <a:rPr lang="zh-CN" altLang="en-US" sz="1700" b="1" dirty="0" smtClean="0">
                  <a:solidFill>
                    <a:prstClr val="white"/>
                  </a:solidFill>
                  <a:latin typeface="微软雅黑" pitchFamily="34" charset="-122"/>
                </a:rPr>
                <a:t>强研究中心</a:t>
              </a:r>
              <a:endParaRPr lang="zh-CN" altLang="en-US" sz="1700" b="1" dirty="0">
                <a:solidFill>
                  <a:prstClr val="white"/>
                </a:solidFill>
                <a:latin typeface="微软雅黑" pitchFamily="34" charset="-122"/>
              </a:endParaRPr>
            </a:p>
          </p:txBody>
        </p:sp>
        <p:sp>
          <p:nvSpPr>
            <p:cNvPr id="9" name="矩形 8"/>
            <p:cNvSpPr/>
            <p:nvPr/>
          </p:nvSpPr>
          <p:spPr>
            <a:xfrm>
              <a:off x="2483944" y="5823182"/>
              <a:ext cx="1584000" cy="288032"/>
            </a:xfrm>
            <a:prstGeom prst="rect">
              <a:avLst/>
            </a:prstGeom>
            <a:solidFill>
              <a:srgbClr val="FFC000"/>
            </a:solidFill>
            <a:ln w="12700">
              <a:noFill/>
            </a:ln>
          </p:spPr>
          <p:style>
            <a:lnRef idx="1">
              <a:schemeClr val="accent1"/>
            </a:lnRef>
            <a:fillRef idx="0">
              <a:schemeClr val="accent1"/>
            </a:fillRef>
            <a:effectRef idx="0">
              <a:schemeClr val="accent1"/>
            </a:effectRef>
            <a:fontRef idx="minor">
              <a:schemeClr val="tx1"/>
            </a:fontRef>
          </p:style>
          <p:txBody>
            <a:bodyPr tIns="91440" bIns="91440" rtlCol="0" anchor="ctr"/>
            <a:lstStyle/>
            <a:p>
              <a:pPr algn="ctr" defTabSz="1141171" eaLnBrk="1" fontAlgn="auto" hangingPunct="1">
                <a:spcBef>
                  <a:spcPts val="0"/>
                </a:spcBef>
                <a:spcAft>
                  <a:spcPts val="0"/>
                </a:spcAft>
              </a:pPr>
              <a:r>
                <a:rPr lang="en-US" altLang="zh-CN" sz="1500" b="1" dirty="0" smtClean="0">
                  <a:solidFill>
                    <a:prstClr val="white"/>
                  </a:solidFill>
                  <a:latin typeface="微软雅黑" pitchFamily="34" charset="-122"/>
                </a:rPr>
                <a:t>zhao-biao.com</a:t>
              </a:r>
              <a:endParaRPr lang="zh-CN" altLang="en-US" sz="1500" b="1" dirty="0">
                <a:solidFill>
                  <a:prstClr val="white"/>
                </a:solidFill>
                <a:latin typeface="微软雅黑" pitchFamily="34" charset="-122"/>
              </a:endParaRPr>
            </a:p>
          </p:txBody>
        </p:sp>
      </p:grpSp>
      <p:sp>
        <p:nvSpPr>
          <p:cNvPr id="11" name="矩形 10"/>
          <p:cNvSpPr/>
          <p:nvPr/>
        </p:nvSpPr>
        <p:spPr>
          <a:xfrm>
            <a:off x="5087355" y="7139524"/>
            <a:ext cx="5261635" cy="317502"/>
          </a:xfrm>
          <a:prstGeom prst="rect">
            <a:avLst/>
          </a:prstGeom>
          <a:solidFill>
            <a:srgbClr val="00B050"/>
          </a:solidFill>
          <a:ln w="12700">
            <a:noFill/>
          </a:ln>
        </p:spPr>
        <p:style>
          <a:lnRef idx="1">
            <a:schemeClr val="accent1"/>
          </a:lnRef>
          <a:fillRef idx="0">
            <a:schemeClr val="accent1"/>
          </a:fillRef>
          <a:effectRef idx="0">
            <a:schemeClr val="accent1"/>
          </a:effectRef>
          <a:fontRef idx="minor">
            <a:schemeClr val="tx1"/>
          </a:fontRef>
        </p:style>
        <p:txBody>
          <a:bodyPr lIns="114117" tIns="114117" rIns="114117" bIns="114117" rtlCol="0" anchor="ctr"/>
          <a:lstStyle/>
          <a:p>
            <a:pPr algn="ctr" defTabSz="1141171" eaLnBrk="1" fontAlgn="auto" hangingPunct="1">
              <a:spcBef>
                <a:spcPts val="0"/>
              </a:spcBef>
              <a:spcAft>
                <a:spcPts val="0"/>
              </a:spcAft>
            </a:pPr>
            <a:r>
              <a:rPr lang="zh-CN" altLang="en-US" sz="1700" b="1" dirty="0" smtClean="0">
                <a:solidFill>
                  <a:prstClr val="white"/>
                </a:solidFill>
                <a:latin typeface="微软雅黑" pitchFamily="34" charset="-122"/>
              </a:rPr>
              <a:t>找表网：专注于海外</a:t>
            </a:r>
            <a:r>
              <a:rPr lang="zh-CN" altLang="en-US" sz="1700" b="1" dirty="0">
                <a:solidFill>
                  <a:prstClr val="white"/>
                </a:solidFill>
                <a:latin typeface="微软雅黑" pitchFamily="34" charset="-122"/>
              </a:rPr>
              <a:t>知名</a:t>
            </a:r>
            <a:r>
              <a:rPr lang="zh-CN" altLang="en-US" sz="1700" b="1" dirty="0" smtClean="0">
                <a:solidFill>
                  <a:prstClr val="white"/>
                </a:solidFill>
                <a:latin typeface="微软雅黑" pitchFamily="34" charset="-122"/>
              </a:rPr>
              <a:t>上市公司公开资料研究</a:t>
            </a:r>
            <a:endParaRPr lang="zh-CN" altLang="en-US" sz="1700" b="1" dirty="0">
              <a:solidFill>
                <a:prstClr val="white"/>
              </a:solidFill>
              <a:latin typeface="微软雅黑" pitchFamily="34" charset="-122"/>
            </a:endParaRPr>
          </a:p>
        </p:txBody>
      </p:sp>
      <p:cxnSp>
        <p:nvCxnSpPr>
          <p:cNvPr id="14" name="直接连接符 13"/>
          <p:cNvCxnSpPr/>
          <p:nvPr userDrawn="1"/>
        </p:nvCxnSpPr>
        <p:spPr>
          <a:xfrm>
            <a:off x="504695" y="1001696"/>
            <a:ext cx="97246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2477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lumMod val="65000"/>
                    <a:lumOff val="35000"/>
                  </a:schemeClr>
                </a:solidFill>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736524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44579" y="4857793"/>
            <a:ext cx="9088041" cy="1501435"/>
          </a:xfrm>
        </p:spPr>
        <p:txBody>
          <a:bodyPr anchor="t"/>
          <a:lstStyle>
            <a:lvl1pPr algn="l">
              <a:defRPr sz="5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4579" y="3204113"/>
            <a:ext cx="9088041" cy="1653678"/>
          </a:xfrm>
        </p:spPr>
        <p:txBody>
          <a:bodyPr anchor="b"/>
          <a:lstStyle>
            <a:lvl1pPr marL="0" indent="0">
              <a:buNone/>
              <a:defRPr sz="2500">
                <a:solidFill>
                  <a:schemeClr val="tx1">
                    <a:tint val="75000"/>
                  </a:schemeClr>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783113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1_淘宝封面样式">
    <p:bg>
      <p:bgPr>
        <a:solidFill>
          <a:srgbClr val="0070C0"/>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44579" y="1636700"/>
            <a:ext cx="9088041" cy="1501435"/>
          </a:xfrm>
        </p:spPr>
        <p:txBody>
          <a:bodyPr anchor="b"/>
          <a:lstStyle>
            <a:lvl1pPr algn="l">
              <a:defRPr sz="5000" b="1" cap="all">
                <a:solidFill>
                  <a:schemeClr val="bg1"/>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44579" y="3237416"/>
            <a:ext cx="9088041" cy="1653678"/>
          </a:xfrm>
        </p:spPr>
        <p:txBody>
          <a:bodyPr anchor="t"/>
          <a:lstStyle>
            <a:lvl1pPr marL="0" indent="0">
              <a:buNone/>
              <a:defRPr sz="2500">
                <a:solidFill>
                  <a:schemeClr val="bg1"/>
                </a:solidFill>
              </a:defRPr>
            </a:lvl1pPr>
            <a:lvl2pPr marL="570586" indent="0">
              <a:buNone/>
              <a:defRPr sz="2200">
                <a:solidFill>
                  <a:schemeClr val="tx1">
                    <a:tint val="75000"/>
                  </a:schemeClr>
                </a:solidFill>
              </a:defRPr>
            </a:lvl2pPr>
            <a:lvl3pPr marL="1141171" indent="0">
              <a:buNone/>
              <a:defRPr sz="2000">
                <a:solidFill>
                  <a:schemeClr val="tx1">
                    <a:tint val="75000"/>
                  </a:schemeClr>
                </a:solidFill>
              </a:defRPr>
            </a:lvl3pPr>
            <a:lvl4pPr marL="1711757" indent="0">
              <a:buNone/>
              <a:defRPr sz="1700">
                <a:solidFill>
                  <a:schemeClr val="tx1">
                    <a:tint val="75000"/>
                  </a:schemeClr>
                </a:solidFill>
              </a:defRPr>
            </a:lvl4pPr>
            <a:lvl5pPr marL="2282342" indent="0">
              <a:buNone/>
              <a:defRPr sz="1700">
                <a:solidFill>
                  <a:schemeClr val="tx1">
                    <a:tint val="75000"/>
                  </a:schemeClr>
                </a:solidFill>
              </a:defRPr>
            </a:lvl5pPr>
            <a:lvl6pPr marL="2852928" indent="0">
              <a:buNone/>
              <a:defRPr sz="1700">
                <a:solidFill>
                  <a:schemeClr val="tx1">
                    <a:tint val="75000"/>
                  </a:schemeClr>
                </a:solidFill>
              </a:defRPr>
            </a:lvl6pPr>
            <a:lvl7pPr marL="3423514" indent="0">
              <a:buNone/>
              <a:defRPr sz="1700">
                <a:solidFill>
                  <a:schemeClr val="tx1">
                    <a:tint val="75000"/>
                  </a:schemeClr>
                </a:solidFill>
              </a:defRPr>
            </a:lvl7pPr>
            <a:lvl8pPr marL="3994099" indent="0">
              <a:buNone/>
              <a:defRPr sz="1700">
                <a:solidFill>
                  <a:schemeClr val="tx1">
                    <a:tint val="75000"/>
                  </a:schemeClr>
                </a:solidFill>
              </a:defRPr>
            </a:lvl8pPr>
            <a:lvl9pPr marL="4564685" indent="0">
              <a:buNone/>
              <a:defRPr sz="1700">
                <a:solidFill>
                  <a:schemeClr val="tx1">
                    <a:tint val="75000"/>
                  </a:schemeClr>
                </a:solidFill>
              </a:defRPr>
            </a:lvl9pPr>
          </a:lstStyle>
          <a:p>
            <a:pPr lvl="0"/>
            <a:r>
              <a:rPr lang="zh-CN" altLang="en-US" smtClean="0"/>
              <a:t>单击此处编辑母版文本样式</a:t>
            </a:r>
          </a:p>
        </p:txBody>
      </p:sp>
      <p:cxnSp>
        <p:nvCxnSpPr>
          <p:cNvPr id="7" name="直接连接符 6"/>
          <p:cNvCxnSpPr/>
          <p:nvPr userDrawn="1"/>
        </p:nvCxnSpPr>
        <p:spPr>
          <a:xfrm>
            <a:off x="504695" y="1001696"/>
            <a:ext cx="972462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2941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34591" y="1763926"/>
            <a:ext cx="4722217" cy="4989035"/>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435005" y="1763926"/>
            <a:ext cx="4722217" cy="4989035"/>
          </a:xfrm>
        </p:spPr>
        <p:txBody>
          <a:bodyPr/>
          <a:lstStyle>
            <a:lvl1pPr>
              <a:defRPr sz="3500"/>
            </a:lvl1pPr>
            <a:lvl2pPr>
              <a:defRPr sz="3000"/>
            </a:lvl2pPr>
            <a:lvl3pPr>
              <a:defRPr sz="2500"/>
            </a:lvl3pPr>
            <a:lvl4pPr>
              <a:defRPr sz="2200"/>
            </a:lvl4pPr>
            <a:lvl5pPr>
              <a:defRPr sz="2200"/>
            </a:lvl5pPr>
            <a:lvl6pPr>
              <a:defRPr sz="2200"/>
            </a:lvl6pPr>
            <a:lvl7pPr>
              <a:defRPr sz="2200"/>
            </a:lvl7pPr>
            <a:lvl8pPr>
              <a:defRPr sz="2200"/>
            </a:lvl8pPr>
            <a:lvl9pPr>
              <a:defRPr sz="22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0885854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591" y="1692178"/>
            <a:ext cx="4724074" cy="705220"/>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4" name="内容占位符 3"/>
          <p:cNvSpPr>
            <a:spLocks noGrp="1"/>
          </p:cNvSpPr>
          <p:nvPr>
            <p:ph sz="half" idx="2"/>
          </p:nvPr>
        </p:nvSpPr>
        <p:spPr>
          <a:xfrm>
            <a:off x="534591" y="2397397"/>
            <a:ext cx="4724074" cy="4355563"/>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431295" y="1692178"/>
            <a:ext cx="4725930" cy="705220"/>
          </a:xfrm>
        </p:spPr>
        <p:txBody>
          <a:bodyPr anchor="b"/>
          <a:lstStyle>
            <a:lvl1pPr marL="0" indent="0">
              <a:buNone/>
              <a:defRPr sz="3000" b="1"/>
            </a:lvl1pPr>
            <a:lvl2pPr marL="570586" indent="0">
              <a:buNone/>
              <a:defRPr sz="2500" b="1"/>
            </a:lvl2pPr>
            <a:lvl3pPr marL="1141171" indent="0">
              <a:buNone/>
              <a:defRPr sz="2200" b="1"/>
            </a:lvl3pPr>
            <a:lvl4pPr marL="1711757" indent="0">
              <a:buNone/>
              <a:defRPr sz="2000" b="1"/>
            </a:lvl4pPr>
            <a:lvl5pPr marL="2282342" indent="0">
              <a:buNone/>
              <a:defRPr sz="2000" b="1"/>
            </a:lvl5pPr>
            <a:lvl6pPr marL="2852928" indent="0">
              <a:buNone/>
              <a:defRPr sz="2000" b="1"/>
            </a:lvl6pPr>
            <a:lvl7pPr marL="3423514" indent="0">
              <a:buNone/>
              <a:defRPr sz="2000" b="1"/>
            </a:lvl7pPr>
            <a:lvl8pPr marL="3994099" indent="0">
              <a:buNone/>
              <a:defRPr sz="2000" b="1"/>
            </a:lvl8pPr>
            <a:lvl9pPr marL="4564685" indent="0">
              <a:buNone/>
              <a:defRPr sz="2000" b="1"/>
            </a:lvl9pPr>
          </a:lstStyle>
          <a:p>
            <a:pPr lvl="0"/>
            <a:r>
              <a:rPr lang="zh-CN" altLang="en-US" smtClean="0"/>
              <a:t>单击此处编辑母版文本样式</a:t>
            </a:r>
          </a:p>
        </p:txBody>
      </p:sp>
      <p:sp>
        <p:nvSpPr>
          <p:cNvPr id="6" name="内容占位符 5"/>
          <p:cNvSpPr>
            <a:spLocks noGrp="1"/>
          </p:cNvSpPr>
          <p:nvPr>
            <p:ph sz="quarter" idx="4"/>
          </p:nvPr>
        </p:nvSpPr>
        <p:spPr>
          <a:xfrm>
            <a:off x="5431295" y="2397397"/>
            <a:ext cx="4725930" cy="4355563"/>
          </a:xfrm>
        </p:spPr>
        <p:txBody>
          <a:bodyPr/>
          <a:lstStyle>
            <a:lvl1pPr>
              <a:defRPr sz="3000"/>
            </a:lvl1pPr>
            <a:lvl2pPr>
              <a:defRPr sz="2500"/>
            </a:lvl2pPr>
            <a:lvl3pPr>
              <a:defRPr sz="22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02429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2924681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1979947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35013" y="403225"/>
            <a:ext cx="9221787" cy="1460500"/>
          </a:xfrm>
          <a:prstGeom prst="rect">
            <a:avLst/>
          </a:prstGeom>
        </p:spPr>
        <p:txBody>
          <a:bodyPr/>
          <a:lstStyle/>
          <a:p>
            <a:r>
              <a:rPr lang="en-US" smtClean="0"/>
              <a:t>Click to edit Master title style</a:t>
            </a:r>
            <a:endParaRPr lang="en-AU"/>
          </a:p>
        </p:txBody>
      </p:sp>
      <p:sp>
        <p:nvSpPr>
          <p:cNvPr id="3" name="Content Placeholder 2"/>
          <p:cNvSpPr>
            <a:spLocks noGrp="1"/>
          </p:cNvSpPr>
          <p:nvPr>
            <p:ph idx="1"/>
          </p:nvPr>
        </p:nvSpPr>
        <p:spPr>
          <a:xfrm>
            <a:off x="735013" y="2012950"/>
            <a:ext cx="9221787" cy="4795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34053364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4593" y="300987"/>
            <a:ext cx="3517532" cy="1280946"/>
          </a:xfrm>
        </p:spPr>
        <p:txBody>
          <a:bodyPr anchor="b"/>
          <a:lstStyle>
            <a:lvl1pPr algn="l">
              <a:defRPr sz="25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180203" y="300988"/>
            <a:ext cx="5977020" cy="6451973"/>
          </a:xfrm>
        </p:spPr>
        <p:txBody>
          <a:bodyPr/>
          <a:lstStyle>
            <a:lvl1pPr>
              <a:defRPr sz="4000"/>
            </a:lvl1pPr>
            <a:lvl2pPr>
              <a:defRPr sz="3500"/>
            </a:lvl2pPr>
            <a:lvl3pPr>
              <a:defRPr sz="3000"/>
            </a:lvl3pPr>
            <a:lvl4pPr>
              <a:defRPr sz="2500"/>
            </a:lvl4pPr>
            <a:lvl5pPr>
              <a:defRPr sz="2500"/>
            </a:lvl5pPr>
            <a:lvl6pPr>
              <a:defRPr sz="2500"/>
            </a:lvl6pPr>
            <a:lvl7pPr>
              <a:defRPr sz="2500"/>
            </a:lvl7pPr>
            <a:lvl8pPr>
              <a:defRPr sz="2500"/>
            </a:lvl8pPr>
            <a:lvl9pPr>
              <a:defRPr sz="2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534593" y="1581934"/>
            <a:ext cx="3517532" cy="5171028"/>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123716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95670" y="5291772"/>
            <a:ext cx="6415088" cy="624725"/>
          </a:xfrm>
        </p:spPr>
        <p:txBody>
          <a:bodyPr anchor="b"/>
          <a:lstStyle>
            <a:lvl1pPr algn="l">
              <a:defRPr sz="25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095670" y="675471"/>
            <a:ext cx="6415088" cy="4535805"/>
          </a:xfrm>
        </p:spPr>
        <p:txBody>
          <a:bodyPr/>
          <a:lstStyle>
            <a:lvl1pPr marL="0" indent="0">
              <a:buNone/>
              <a:defRPr sz="4000"/>
            </a:lvl1pPr>
            <a:lvl2pPr marL="570586" indent="0">
              <a:buNone/>
              <a:defRPr sz="3500"/>
            </a:lvl2pPr>
            <a:lvl3pPr marL="1141171" indent="0">
              <a:buNone/>
              <a:defRPr sz="3000"/>
            </a:lvl3pPr>
            <a:lvl4pPr marL="1711757" indent="0">
              <a:buNone/>
              <a:defRPr sz="2500"/>
            </a:lvl4pPr>
            <a:lvl5pPr marL="2282342" indent="0">
              <a:buNone/>
              <a:defRPr sz="2500"/>
            </a:lvl5pPr>
            <a:lvl6pPr marL="2852928" indent="0">
              <a:buNone/>
              <a:defRPr sz="2500"/>
            </a:lvl6pPr>
            <a:lvl7pPr marL="3423514" indent="0">
              <a:buNone/>
              <a:defRPr sz="2500"/>
            </a:lvl7pPr>
            <a:lvl8pPr marL="3994099" indent="0">
              <a:buNone/>
              <a:defRPr sz="2500"/>
            </a:lvl8pPr>
            <a:lvl9pPr marL="4564685" indent="0">
              <a:buNone/>
              <a:defRPr sz="2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2095670" y="5916496"/>
            <a:ext cx="6415088" cy="887212"/>
          </a:xfrm>
        </p:spPr>
        <p:txBody>
          <a:bodyPr/>
          <a:lstStyle>
            <a:lvl1pPr marL="0" indent="0">
              <a:buNone/>
              <a:defRPr sz="1700"/>
            </a:lvl1pPr>
            <a:lvl2pPr marL="570586" indent="0">
              <a:buNone/>
              <a:defRPr sz="1500"/>
            </a:lvl2pPr>
            <a:lvl3pPr marL="1141171" indent="0">
              <a:buNone/>
              <a:defRPr sz="1200"/>
            </a:lvl3pPr>
            <a:lvl4pPr marL="1711757" indent="0">
              <a:buNone/>
              <a:defRPr sz="1100"/>
            </a:lvl4pPr>
            <a:lvl5pPr marL="2282342" indent="0">
              <a:buNone/>
              <a:defRPr sz="1100"/>
            </a:lvl5pPr>
            <a:lvl6pPr marL="2852928" indent="0">
              <a:buNone/>
              <a:defRPr sz="1100"/>
            </a:lvl6pPr>
            <a:lvl7pPr marL="3423514" indent="0">
              <a:buNone/>
              <a:defRPr sz="1100"/>
            </a:lvl7pPr>
            <a:lvl8pPr marL="3994099" indent="0">
              <a:buNone/>
              <a:defRPr sz="1100"/>
            </a:lvl8pPr>
            <a:lvl9pPr marL="4564685" indent="0">
              <a:buNone/>
              <a:defRPr sz="11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0428361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36369441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751564" y="302739"/>
            <a:ext cx="2405658" cy="645022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34591" y="302739"/>
            <a:ext cx="7038777" cy="645022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buClr>
                <a:srgbClr val="1F497D"/>
              </a:buClr>
            </a:pPr>
            <a:fld id="{532A548F-CF34-4B50-B370-B3732F5B80E4}" type="datetimeFigureOut">
              <a:rPr lang="zh-CN" altLang="en-US" smtClean="0">
                <a:solidFill>
                  <a:prstClr val="black">
                    <a:tint val="75000"/>
                  </a:prstClr>
                </a:solidFill>
              </a:rPr>
              <a:pPr>
                <a:buClr>
                  <a:srgbClr val="1F497D"/>
                </a:buClr>
              </a:pPr>
              <a:t>2018/1/5</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pPr>
              <a:buClr>
                <a:srgbClr val="1F497D"/>
              </a:buCl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pPr>
              <a:buClr>
                <a:srgbClr val="1F497D"/>
              </a:buClr>
            </a:pPr>
            <a:fld id="{E6F7F160-E61C-4897-94C3-BDF1D09C6643}" type="slidenum">
              <a:rPr lang="zh-CN" altLang="en-US" smtClean="0">
                <a:solidFill>
                  <a:prstClr val="black">
                    <a:tint val="75000"/>
                  </a:prstClr>
                </a:solidFill>
              </a:rPr>
              <a:pPr>
                <a:buClr>
                  <a:srgbClr val="1F497D"/>
                </a:buClr>
              </a:pPr>
              <a:t>‹#›</a:t>
            </a:fld>
            <a:endParaRPr lang="zh-CN" altLang="en-US">
              <a:solidFill>
                <a:prstClr val="black">
                  <a:tint val="75000"/>
                </a:prstClr>
              </a:solidFill>
            </a:endParaRPr>
          </a:p>
        </p:txBody>
      </p:sp>
    </p:spTree>
    <p:extLst>
      <p:ext uri="{BB962C8B-B14F-4D97-AF65-F5344CB8AC3E}">
        <p14:creationId xmlns:p14="http://schemas.microsoft.com/office/powerpoint/2010/main" val="43744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0250" y="1884363"/>
            <a:ext cx="9220200" cy="3144837"/>
          </a:xfrm>
          <a:prstGeom prst="rect">
            <a:avLst/>
          </a:prstGeom>
        </p:spPr>
        <p:txBody>
          <a:bodyPr anchor="b"/>
          <a:lstStyle>
            <a:lvl1pPr>
              <a:defRPr sz="6000"/>
            </a:lvl1pPr>
          </a:lstStyle>
          <a:p>
            <a:r>
              <a:rPr lang="en-US" smtClean="0"/>
              <a:t>Click to edit Master title style</a:t>
            </a:r>
            <a:endParaRPr lang="en-AU"/>
          </a:p>
        </p:txBody>
      </p:sp>
      <p:sp>
        <p:nvSpPr>
          <p:cNvPr id="3" name="Text Placeholder 2"/>
          <p:cNvSpPr>
            <a:spLocks noGrp="1"/>
          </p:cNvSpPr>
          <p:nvPr>
            <p:ph type="body" idx="1"/>
          </p:nvPr>
        </p:nvSpPr>
        <p:spPr>
          <a:xfrm>
            <a:off x="730250" y="5059363"/>
            <a:ext cx="9220200" cy="16525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2668821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5013" y="403225"/>
            <a:ext cx="9221787" cy="1460500"/>
          </a:xfrm>
          <a:prstGeom prst="rect">
            <a:avLst/>
          </a:prstGeom>
        </p:spPr>
        <p:txBody>
          <a:bodyPr/>
          <a:lstStyle/>
          <a:p>
            <a:r>
              <a:rPr lang="en-US" smtClean="0"/>
              <a:t>Click to edit Master title style</a:t>
            </a:r>
            <a:endParaRPr lang="en-AU"/>
          </a:p>
        </p:txBody>
      </p:sp>
      <p:sp>
        <p:nvSpPr>
          <p:cNvPr id="3" name="Content Placeholder 2"/>
          <p:cNvSpPr>
            <a:spLocks noGrp="1"/>
          </p:cNvSpPr>
          <p:nvPr>
            <p:ph sz="half" idx="1"/>
          </p:nvPr>
        </p:nvSpPr>
        <p:spPr>
          <a:xfrm>
            <a:off x="735013" y="2012950"/>
            <a:ext cx="4533900" cy="4795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5421313" y="2012950"/>
            <a:ext cx="4535487" cy="479583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108579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6600" y="403225"/>
            <a:ext cx="9221788" cy="1460500"/>
          </a:xfrm>
          <a:prstGeom prst="rect">
            <a:avLst/>
          </a:prstGeom>
        </p:spPr>
        <p:txBody>
          <a:bodyPr/>
          <a:lstStyle/>
          <a:p>
            <a:r>
              <a:rPr lang="en-US" smtClean="0"/>
              <a:t>Click to edit Master title style</a:t>
            </a:r>
            <a:endParaRPr lang="en-AU"/>
          </a:p>
        </p:txBody>
      </p:sp>
      <p:sp>
        <p:nvSpPr>
          <p:cNvPr id="3" name="Text Placeholder 2"/>
          <p:cNvSpPr>
            <a:spLocks noGrp="1"/>
          </p:cNvSpPr>
          <p:nvPr>
            <p:ph type="body" idx="1"/>
          </p:nvPr>
        </p:nvSpPr>
        <p:spPr>
          <a:xfrm>
            <a:off x="736600" y="1852613"/>
            <a:ext cx="4522788" cy="908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6600" y="2760663"/>
            <a:ext cx="4522788" cy="40624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5413375" y="1852613"/>
            <a:ext cx="4545013" cy="9080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413375" y="2760663"/>
            <a:ext cx="4545013" cy="4062412"/>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Tree>
    <p:extLst>
      <p:ext uri="{BB962C8B-B14F-4D97-AF65-F5344CB8AC3E}">
        <p14:creationId xmlns:p14="http://schemas.microsoft.com/office/powerpoint/2010/main" val="2920224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5013" y="403225"/>
            <a:ext cx="9221787" cy="1460500"/>
          </a:xfrm>
          <a:prstGeom prst="rect">
            <a:avLst/>
          </a:prstGeom>
        </p:spPr>
        <p:txBody>
          <a:bodyPr/>
          <a:lstStyle/>
          <a:p>
            <a:r>
              <a:rPr lang="en-US" smtClean="0"/>
              <a:t>Click to edit Master title style</a:t>
            </a:r>
            <a:endParaRPr lang="en-AU"/>
          </a:p>
        </p:txBody>
      </p:sp>
    </p:spTree>
    <p:extLst>
      <p:ext uri="{BB962C8B-B14F-4D97-AF65-F5344CB8AC3E}">
        <p14:creationId xmlns:p14="http://schemas.microsoft.com/office/powerpoint/2010/main" val="71915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750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600" y="503238"/>
            <a:ext cx="3448050" cy="1765300"/>
          </a:xfrm>
          <a:prstGeom prst="rect">
            <a:avLst/>
          </a:prstGeom>
        </p:spPr>
        <p:txBody>
          <a:bodyPr anchor="b"/>
          <a:lstStyle>
            <a:lvl1pPr>
              <a:defRPr sz="3200"/>
            </a:lvl1pPr>
          </a:lstStyle>
          <a:p>
            <a:r>
              <a:rPr lang="en-US" smtClean="0"/>
              <a:t>Click to edit Master title style</a:t>
            </a:r>
            <a:endParaRPr lang="en-AU"/>
          </a:p>
        </p:txBody>
      </p:sp>
      <p:sp>
        <p:nvSpPr>
          <p:cNvPr id="3" name="Content Placeholder 2"/>
          <p:cNvSpPr>
            <a:spLocks noGrp="1"/>
          </p:cNvSpPr>
          <p:nvPr>
            <p:ph idx="1"/>
          </p:nvPr>
        </p:nvSpPr>
        <p:spPr>
          <a:xfrm>
            <a:off x="4545013" y="1089025"/>
            <a:ext cx="5413375" cy="537210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736600" y="2268538"/>
            <a:ext cx="3448050" cy="4200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086897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600" y="503238"/>
            <a:ext cx="3448050" cy="1765300"/>
          </a:xfrm>
          <a:prstGeom prst="rect">
            <a:avLst/>
          </a:prstGeom>
        </p:spPr>
        <p:txBody>
          <a:bodyPr anchor="b"/>
          <a:lstStyle>
            <a:lvl1pPr>
              <a:defRPr sz="3200"/>
            </a:lvl1pPr>
          </a:lstStyle>
          <a:p>
            <a:r>
              <a:rPr lang="en-US" smtClean="0"/>
              <a:t>Click to edit Master title style</a:t>
            </a:r>
            <a:endParaRPr lang="en-AU"/>
          </a:p>
        </p:txBody>
      </p:sp>
      <p:sp>
        <p:nvSpPr>
          <p:cNvPr id="3" name="Picture Placeholder 2"/>
          <p:cNvSpPr>
            <a:spLocks noGrp="1"/>
          </p:cNvSpPr>
          <p:nvPr>
            <p:ph type="pic" idx="1"/>
          </p:nvPr>
        </p:nvSpPr>
        <p:spPr>
          <a:xfrm>
            <a:off x="4545013" y="1089025"/>
            <a:ext cx="5413375" cy="5372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smtClean="0"/>
          </a:p>
        </p:txBody>
      </p:sp>
      <p:sp>
        <p:nvSpPr>
          <p:cNvPr id="4" name="Text Placeholder 3"/>
          <p:cNvSpPr>
            <a:spLocks noGrp="1"/>
          </p:cNvSpPr>
          <p:nvPr>
            <p:ph type="body" sz="half" idx="2"/>
          </p:nvPr>
        </p:nvSpPr>
        <p:spPr>
          <a:xfrm>
            <a:off x="736600" y="2268538"/>
            <a:ext cx="3448050" cy="420052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415208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GS Doctop Placeholder"/>
          <p:cNvSpPr txBox="1">
            <a:spLocks noChangeArrowheads="1"/>
          </p:cNvSpPr>
          <p:nvPr userDrawn="1"/>
        </p:nvSpPr>
        <p:spPr bwMode="auto">
          <a:xfrm>
            <a:off x="546100" y="0"/>
            <a:ext cx="56515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a:defRPr/>
            </a:pPr>
            <a:r>
              <a:rPr lang="en-US" altLang="en-US" sz="800" smtClean="0"/>
              <a:t>root\projects\imd\LNNA\GSAM\Marketing\eFunds\eFunds Site Content\Fund Information\MFUs\2014\2014 07\RHBIM\mfu_usbleq_en_my.ppt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0" fontAlgn="base" hangingPunct="0">
        <a:spcBef>
          <a:spcPct val="0"/>
        </a:spcBef>
        <a:spcAft>
          <a:spcPct val="0"/>
        </a:spcAft>
        <a:buClr>
          <a:srgbClr val="FFFFFF"/>
        </a:buClr>
        <a:buSzPct val="100000"/>
        <a:buFont typeface="Arial" charset="0"/>
        <a:defRPr sz="2000" b="1" kern="1200">
          <a:solidFill>
            <a:srgbClr val="FFFFFF"/>
          </a:solidFill>
          <a:latin typeface="+mj-lt"/>
          <a:ea typeface="+mj-ea"/>
          <a:cs typeface="+mj-cs"/>
        </a:defRPr>
      </a:lvl1pPr>
      <a:lvl2pPr algn="l" defTabSz="457200" rtl="0" eaLnBrk="0" fontAlgn="base" hangingPunct="0">
        <a:spcBef>
          <a:spcPct val="0"/>
        </a:spcBef>
        <a:spcAft>
          <a:spcPct val="0"/>
        </a:spcAft>
        <a:buClr>
          <a:srgbClr val="FFFFFF"/>
        </a:buClr>
        <a:buSzPct val="100000"/>
        <a:buFont typeface="Arial" charset="0"/>
        <a:defRPr sz="2000" b="1">
          <a:solidFill>
            <a:srgbClr val="FFFFFF"/>
          </a:solidFill>
          <a:latin typeface="Arial" panose="020B0604020202020204" pitchFamily="34" charset="0"/>
          <a:ea typeface="msgothic" charset="0"/>
          <a:cs typeface="msgothic" charset="0"/>
        </a:defRPr>
      </a:lvl2pPr>
      <a:lvl3pPr algn="l" defTabSz="457200" rtl="0" eaLnBrk="0" fontAlgn="base" hangingPunct="0">
        <a:spcBef>
          <a:spcPct val="0"/>
        </a:spcBef>
        <a:spcAft>
          <a:spcPct val="0"/>
        </a:spcAft>
        <a:buClr>
          <a:srgbClr val="FFFFFF"/>
        </a:buClr>
        <a:buSzPct val="100000"/>
        <a:buFont typeface="Arial" charset="0"/>
        <a:defRPr sz="2000" b="1">
          <a:solidFill>
            <a:srgbClr val="FFFFFF"/>
          </a:solidFill>
          <a:latin typeface="Arial" panose="020B0604020202020204" pitchFamily="34" charset="0"/>
          <a:ea typeface="msgothic" charset="0"/>
          <a:cs typeface="msgothic" charset="0"/>
        </a:defRPr>
      </a:lvl3pPr>
      <a:lvl4pPr algn="l" defTabSz="457200" rtl="0" eaLnBrk="0" fontAlgn="base" hangingPunct="0">
        <a:spcBef>
          <a:spcPct val="0"/>
        </a:spcBef>
        <a:spcAft>
          <a:spcPct val="0"/>
        </a:spcAft>
        <a:buClr>
          <a:srgbClr val="FFFFFF"/>
        </a:buClr>
        <a:buSzPct val="100000"/>
        <a:buFont typeface="Arial" charset="0"/>
        <a:defRPr sz="2000" b="1">
          <a:solidFill>
            <a:srgbClr val="FFFFFF"/>
          </a:solidFill>
          <a:latin typeface="Arial" panose="020B0604020202020204" pitchFamily="34" charset="0"/>
          <a:ea typeface="msgothic" charset="0"/>
          <a:cs typeface="msgothic" charset="0"/>
        </a:defRPr>
      </a:lvl4pPr>
      <a:lvl5pPr algn="l" defTabSz="457200" rtl="0" eaLnBrk="0" fontAlgn="base" hangingPunct="0">
        <a:spcBef>
          <a:spcPct val="0"/>
        </a:spcBef>
        <a:spcAft>
          <a:spcPct val="0"/>
        </a:spcAft>
        <a:buClr>
          <a:srgbClr val="FFFFFF"/>
        </a:buClr>
        <a:buSzPct val="100000"/>
        <a:buFont typeface="Arial" charset="0"/>
        <a:defRPr sz="2000" b="1">
          <a:solidFill>
            <a:srgbClr val="FFFFFF"/>
          </a:solidFill>
          <a:latin typeface="Arial" panose="020B0604020202020204" pitchFamily="34" charset="0"/>
          <a:ea typeface="msgothic" charset="0"/>
          <a:cs typeface="msgothic" charset="0"/>
        </a:defRPr>
      </a:lvl5pPr>
      <a:lvl6pPr marL="1536700" indent="-215900" algn="l" defTabSz="457200" rtl="0" fontAlgn="base">
        <a:spcBef>
          <a:spcPct val="0"/>
        </a:spcBef>
        <a:spcAft>
          <a:spcPct val="0"/>
        </a:spcAft>
        <a:buClr>
          <a:srgbClr val="000000"/>
        </a:buClr>
        <a:buSzPct val="45000"/>
        <a:buFont typeface="Wingdings" panose="05000000000000000000" pitchFamily="2" charset="2"/>
        <a:defRPr sz="2000" b="1">
          <a:solidFill>
            <a:srgbClr val="FFFFFF"/>
          </a:solidFill>
          <a:latin typeface="Arial" panose="020B0604020202020204" pitchFamily="34" charset="0"/>
          <a:ea typeface="msgothic" charset="0"/>
          <a:cs typeface="msgothic" charset="0"/>
        </a:defRPr>
      </a:lvl6pPr>
      <a:lvl7pPr marL="1993900" indent="-215900" algn="l" defTabSz="457200" rtl="0" fontAlgn="base">
        <a:spcBef>
          <a:spcPct val="0"/>
        </a:spcBef>
        <a:spcAft>
          <a:spcPct val="0"/>
        </a:spcAft>
        <a:buClr>
          <a:srgbClr val="000000"/>
        </a:buClr>
        <a:buSzPct val="45000"/>
        <a:buFont typeface="Wingdings" panose="05000000000000000000" pitchFamily="2" charset="2"/>
        <a:defRPr sz="2000" b="1">
          <a:solidFill>
            <a:srgbClr val="FFFFFF"/>
          </a:solidFill>
          <a:latin typeface="Arial" panose="020B0604020202020204" pitchFamily="34" charset="0"/>
          <a:ea typeface="msgothic" charset="0"/>
          <a:cs typeface="msgothic" charset="0"/>
        </a:defRPr>
      </a:lvl7pPr>
      <a:lvl8pPr marL="2451100" indent="-215900" algn="l" defTabSz="457200" rtl="0" fontAlgn="base">
        <a:spcBef>
          <a:spcPct val="0"/>
        </a:spcBef>
        <a:spcAft>
          <a:spcPct val="0"/>
        </a:spcAft>
        <a:buClr>
          <a:srgbClr val="000000"/>
        </a:buClr>
        <a:buSzPct val="45000"/>
        <a:buFont typeface="Wingdings" panose="05000000000000000000" pitchFamily="2" charset="2"/>
        <a:defRPr sz="2000" b="1">
          <a:solidFill>
            <a:srgbClr val="FFFFFF"/>
          </a:solidFill>
          <a:latin typeface="Arial" panose="020B0604020202020204" pitchFamily="34" charset="0"/>
          <a:ea typeface="msgothic" charset="0"/>
          <a:cs typeface="msgothic" charset="0"/>
        </a:defRPr>
      </a:lvl8pPr>
      <a:lvl9pPr marL="2908300" indent="-215900" algn="l" defTabSz="457200" rtl="0" fontAlgn="base">
        <a:spcBef>
          <a:spcPct val="0"/>
        </a:spcBef>
        <a:spcAft>
          <a:spcPct val="0"/>
        </a:spcAft>
        <a:buClr>
          <a:srgbClr val="000000"/>
        </a:buClr>
        <a:buSzPct val="45000"/>
        <a:buFont typeface="Wingdings" panose="05000000000000000000" pitchFamily="2" charset="2"/>
        <a:defRPr sz="2000" b="1">
          <a:solidFill>
            <a:srgbClr val="FFFFFF"/>
          </a:solidFill>
          <a:latin typeface="Arial" panose="020B0604020202020204" pitchFamily="34" charset="0"/>
          <a:ea typeface="msgothic" charset="0"/>
          <a:cs typeface="msgothic" charset="0"/>
        </a:defRPr>
      </a:lvl9pPr>
    </p:titleStyle>
    <p:bodyStyle>
      <a:lvl1pPr algn="l" defTabSz="457200" rtl="0" eaLnBrk="0" fontAlgn="base" hangingPunct="0">
        <a:spcBef>
          <a:spcPct val="0"/>
        </a:spcBef>
        <a:spcAft>
          <a:spcPts val="1000"/>
        </a:spcAft>
        <a:buClr>
          <a:srgbClr val="F10043"/>
        </a:buClr>
        <a:buSzPct val="100000"/>
        <a:buFont typeface="Arial" charset="0"/>
        <a:defRPr sz="1600" b="1" kern="1200">
          <a:solidFill>
            <a:srgbClr val="F10043"/>
          </a:solidFill>
          <a:latin typeface="+mn-lt"/>
          <a:ea typeface="+mn-ea"/>
          <a:cs typeface="+mn-cs"/>
        </a:defRPr>
      </a:lvl1pPr>
      <a:lvl2pPr marL="712788" indent="-231775" algn="l" defTabSz="457200" rtl="0" eaLnBrk="0" fontAlgn="base" hangingPunct="0">
        <a:spcBef>
          <a:spcPts val="300"/>
        </a:spcBef>
        <a:spcAft>
          <a:spcPct val="0"/>
        </a:spcAft>
        <a:buClr>
          <a:srgbClr val="F10043"/>
        </a:buClr>
        <a:buSzPct val="70000"/>
        <a:buFont typeface="Monotype Sorts" charset="2"/>
        <a:buChar char=""/>
        <a:defRPr sz="1200" kern="1200">
          <a:solidFill>
            <a:srgbClr val="00308F"/>
          </a:solidFill>
          <a:latin typeface="+mn-lt"/>
          <a:ea typeface="+mn-ea"/>
          <a:cs typeface="+mn-cs"/>
        </a:defRPr>
      </a:lvl2pPr>
      <a:lvl3pPr marL="1081088" indent="-188913" algn="l" defTabSz="457200" rtl="0" eaLnBrk="0" fontAlgn="base" hangingPunct="0">
        <a:spcBef>
          <a:spcPts val="300"/>
        </a:spcBef>
        <a:spcAft>
          <a:spcPct val="0"/>
        </a:spcAft>
        <a:buClr>
          <a:srgbClr val="F10043"/>
        </a:buClr>
        <a:buSzPct val="100000"/>
        <a:buFont typeface="Arial" charset="0"/>
        <a:buChar char="•"/>
        <a:defRPr sz="1200" kern="1200">
          <a:solidFill>
            <a:srgbClr val="00308F"/>
          </a:solidFill>
          <a:latin typeface="+mn-lt"/>
          <a:ea typeface="+mn-ea"/>
          <a:cs typeface="+mn-cs"/>
        </a:defRPr>
      </a:lvl3pPr>
      <a:lvl4pPr marL="1425575" indent="-165100" algn="l" defTabSz="457200" rtl="0" eaLnBrk="0" fontAlgn="base" hangingPunct="0">
        <a:spcBef>
          <a:spcPts val="250"/>
        </a:spcBef>
        <a:spcAft>
          <a:spcPct val="0"/>
        </a:spcAft>
        <a:buClr>
          <a:srgbClr val="000000"/>
        </a:buClr>
        <a:buSzPct val="42000"/>
        <a:buFont typeface="StarSymbol" charset="0"/>
        <a:buBlip>
          <a:blip r:embed="rId13"/>
        </a:buBlip>
        <a:defRPr sz="1000" kern="1200">
          <a:solidFill>
            <a:srgbClr val="000000"/>
          </a:solidFill>
          <a:latin typeface="+mn-lt"/>
          <a:ea typeface="+mn-ea"/>
          <a:cs typeface="+mn-cs"/>
        </a:defRPr>
      </a:lvl4pPr>
      <a:lvl5pPr marL="1792288" algn="l" defTabSz="457200" rtl="0" eaLnBrk="0" fontAlgn="base" hangingPunct="0">
        <a:spcBef>
          <a:spcPts val="500"/>
        </a:spcBef>
        <a:spcAft>
          <a:spcPct val="0"/>
        </a:spcAft>
        <a:buClr>
          <a:srgbClr val="000000"/>
        </a:buClr>
        <a:buSzPct val="100000"/>
        <a:buFont typeface="Arial"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34591" y="302737"/>
            <a:ext cx="9622632" cy="619583"/>
          </a:xfrm>
          <a:prstGeom prst="rect">
            <a:avLst/>
          </a:prstGeom>
        </p:spPr>
        <p:txBody>
          <a:bodyPr vert="horz" lIns="114117" tIns="57059" rIns="114117" bIns="57059"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534591" y="1081071"/>
            <a:ext cx="9622632" cy="5953161"/>
          </a:xfrm>
          <a:prstGeom prst="rect">
            <a:avLst/>
          </a:prstGeom>
        </p:spPr>
        <p:txBody>
          <a:bodyPr vert="horz" lIns="114117" tIns="57059" rIns="114117" bIns="5705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534591" y="7151803"/>
            <a:ext cx="2494756" cy="402483"/>
          </a:xfrm>
          <a:prstGeom prst="rect">
            <a:avLst/>
          </a:prstGeom>
        </p:spPr>
        <p:txBody>
          <a:bodyPr vert="horz" lIns="114117" tIns="57059" rIns="114117" bIns="57059" rtlCol="0" anchor="ctr"/>
          <a:lstStyle>
            <a:lvl1pPr algn="l">
              <a:defRPr sz="1500">
                <a:solidFill>
                  <a:schemeClr val="tx1">
                    <a:tint val="75000"/>
                  </a:schemeClr>
                </a:solidFill>
              </a:defRPr>
            </a:lvl1pPr>
          </a:lstStyle>
          <a:p>
            <a:pPr defTabSz="1141171" eaLnBrk="1" fontAlgn="auto" hangingPunct="1">
              <a:spcBef>
                <a:spcPts val="0"/>
              </a:spcBef>
              <a:spcAft>
                <a:spcPts val="0"/>
              </a:spcAft>
            </a:pPr>
            <a:fld id="{532A548F-CF34-4B50-B370-B3732F5B80E4}" type="datetimeFigureOut">
              <a:rPr lang="zh-CN" altLang="en-US" smtClean="0">
                <a:solidFill>
                  <a:prstClr val="black">
                    <a:tint val="75000"/>
                  </a:prstClr>
                </a:solidFill>
                <a:latin typeface="Verdana"/>
                <a:ea typeface="微软雅黑"/>
                <a:cs typeface="Arial" charset="0"/>
              </a:rPr>
              <a:pPr defTabSz="1141171" eaLnBrk="1" fontAlgn="auto" hangingPunct="1">
                <a:spcBef>
                  <a:spcPts val="0"/>
                </a:spcBef>
                <a:spcAft>
                  <a:spcPts val="0"/>
                </a:spcAft>
              </a:pPr>
              <a:t>2018/1/5</a:t>
            </a:fld>
            <a:endParaRPr lang="zh-CN" altLang="en-US">
              <a:solidFill>
                <a:prstClr val="black">
                  <a:tint val="75000"/>
                </a:prstClr>
              </a:solidFill>
              <a:latin typeface="Verdana"/>
              <a:ea typeface="微软雅黑"/>
              <a:cs typeface="Arial" charset="0"/>
            </a:endParaRPr>
          </a:p>
        </p:txBody>
      </p:sp>
      <p:sp>
        <p:nvSpPr>
          <p:cNvPr id="5" name="页脚占位符 4"/>
          <p:cNvSpPr>
            <a:spLocks noGrp="1"/>
          </p:cNvSpPr>
          <p:nvPr>
            <p:ph type="ftr" sz="quarter" idx="3"/>
          </p:nvPr>
        </p:nvSpPr>
        <p:spPr>
          <a:xfrm>
            <a:off x="3653036" y="7151803"/>
            <a:ext cx="3385741" cy="402483"/>
          </a:xfrm>
          <a:prstGeom prst="rect">
            <a:avLst/>
          </a:prstGeom>
        </p:spPr>
        <p:txBody>
          <a:bodyPr vert="horz" lIns="114117" tIns="57059" rIns="114117" bIns="57059" rtlCol="0" anchor="ctr"/>
          <a:lstStyle>
            <a:lvl1pPr algn="ctr">
              <a:defRPr sz="1500">
                <a:solidFill>
                  <a:schemeClr val="tx1">
                    <a:tint val="75000"/>
                  </a:schemeClr>
                </a:solidFill>
              </a:defRPr>
            </a:lvl1pPr>
          </a:lstStyle>
          <a:p>
            <a:pPr defTabSz="1141171" eaLnBrk="1" fontAlgn="auto" hangingPunct="1">
              <a:spcBef>
                <a:spcPts val="0"/>
              </a:spcBef>
              <a:spcAft>
                <a:spcPts val="0"/>
              </a:spcAft>
            </a:pPr>
            <a:endParaRPr lang="zh-CN" altLang="en-US">
              <a:solidFill>
                <a:prstClr val="black">
                  <a:tint val="75000"/>
                </a:prstClr>
              </a:solidFill>
              <a:latin typeface="Verdana"/>
              <a:ea typeface="微软雅黑"/>
              <a:cs typeface="Arial" charset="0"/>
            </a:endParaRPr>
          </a:p>
        </p:txBody>
      </p:sp>
      <p:sp>
        <p:nvSpPr>
          <p:cNvPr id="6" name="灯片编号占位符 5"/>
          <p:cNvSpPr>
            <a:spLocks noGrp="1"/>
          </p:cNvSpPr>
          <p:nvPr>
            <p:ph type="sldNum" sz="quarter" idx="4"/>
          </p:nvPr>
        </p:nvSpPr>
        <p:spPr>
          <a:xfrm>
            <a:off x="7662466" y="7151803"/>
            <a:ext cx="2494756" cy="402483"/>
          </a:xfrm>
          <a:prstGeom prst="rect">
            <a:avLst/>
          </a:prstGeom>
        </p:spPr>
        <p:txBody>
          <a:bodyPr vert="horz" lIns="114117" tIns="57059" rIns="114117" bIns="57059" rtlCol="0" anchor="ctr"/>
          <a:lstStyle>
            <a:lvl1pPr algn="r">
              <a:defRPr sz="1500">
                <a:solidFill>
                  <a:schemeClr val="tx1">
                    <a:tint val="75000"/>
                  </a:schemeClr>
                </a:solidFill>
              </a:defRPr>
            </a:lvl1pPr>
          </a:lstStyle>
          <a:p>
            <a:pPr defTabSz="1141171" eaLnBrk="1" fontAlgn="auto" hangingPunct="1">
              <a:spcBef>
                <a:spcPts val="0"/>
              </a:spcBef>
              <a:spcAft>
                <a:spcPts val="0"/>
              </a:spcAft>
            </a:pPr>
            <a:fld id="{E6F7F160-E61C-4897-94C3-BDF1D09C6643}" type="slidenum">
              <a:rPr lang="zh-CN" altLang="en-US" smtClean="0">
                <a:solidFill>
                  <a:prstClr val="black">
                    <a:tint val="75000"/>
                  </a:prstClr>
                </a:solidFill>
                <a:latin typeface="Verdana"/>
                <a:ea typeface="微软雅黑"/>
                <a:cs typeface="Arial" charset="0"/>
              </a:rPr>
              <a:pPr defTabSz="1141171" eaLnBrk="1" fontAlgn="auto" hangingPunct="1">
                <a:spcBef>
                  <a:spcPts val="0"/>
                </a:spcBef>
                <a:spcAft>
                  <a:spcPts val="0"/>
                </a:spcAft>
              </a:pPr>
              <a:t>‹#›</a:t>
            </a:fld>
            <a:endParaRPr lang="zh-CN" altLang="en-US">
              <a:solidFill>
                <a:prstClr val="black">
                  <a:tint val="75000"/>
                </a:prstClr>
              </a:solidFill>
              <a:latin typeface="Verdana"/>
              <a:ea typeface="微软雅黑"/>
              <a:cs typeface="Arial" charset="0"/>
            </a:endParaRPr>
          </a:p>
        </p:txBody>
      </p:sp>
      <p:cxnSp>
        <p:nvCxnSpPr>
          <p:cNvPr id="7" name="直接连接符 6"/>
          <p:cNvCxnSpPr/>
          <p:nvPr userDrawn="1"/>
        </p:nvCxnSpPr>
        <p:spPr>
          <a:xfrm>
            <a:off x="504695" y="1001696"/>
            <a:ext cx="9724629"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3534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1141171" rtl="0" eaLnBrk="1" latinLnBrk="0" hangingPunct="1">
        <a:spcBef>
          <a:spcPct val="0"/>
        </a:spcBef>
        <a:buNone/>
        <a:defRPr sz="3000" b="1" kern="1200">
          <a:solidFill>
            <a:schemeClr val="tx1">
              <a:lumMod val="65000"/>
              <a:lumOff val="35000"/>
            </a:schemeClr>
          </a:solidFill>
          <a:latin typeface="+mj-lt"/>
          <a:ea typeface="+mj-ea"/>
          <a:cs typeface="+mj-cs"/>
        </a:defRPr>
      </a:lvl1pPr>
    </p:titleStyle>
    <p:bodyStyle>
      <a:lvl1pPr marL="0" indent="0" algn="l" defTabSz="1141171" rtl="0" eaLnBrk="1" latinLnBrk="0" hangingPunct="1">
        <a:spcBef>
          <a:spcPct val="20000"/>
        </a:spcBef>
        <a:buFont typeface="Arial" pitchFamily="34" charset="0"/>
        <a:buNone/>
        <a:defRPr sz="2200" kern="1200">
          <a:solidFill>
            <a:schemeClr val="tx1"/>
          </a:solidFill>
          <a:latin typeface="+mn-lt"/>
          <a:ea typeface="+mn-ea"/>
          <a:cs typeface="+mn-cs"/>
        </a:defRPr>
      </a:lvl1pPr>
      <a:lvl2pPr marL="570586" indent="0" algn="l" defTabSz="1141171" rtl="0" eaLnBrk="1" latinLnBrk="0" hangingPunct="1">
        <a:spcBef>
          <a:spcPct val="20000"/>
        </a:spcBef>
        <a:buFont typeface="Arial" pitchFamily="34" charset="0"/>
        <a:buNone/>
        <a:defRPr sz="2000" kern="1200">
          <a:solidFill>
            <a:schemeClr val="tx1"/>
          </a:solidFill>
          <a:latin typeface="+mn-lt"/>
          <a:ea typeface="+mn-ea"/>
          <a:cs typeface="+mn-cs"/>
        </a:defRPr>
      </a:lvl2pPr>
      <a:lvl3pPr marL="1141171" indent="0" algn="l" defTabSz="1141171" rtl="0" eaLnBrk="1" latinLnBrk="0" hangingPunct="1">
        <a:spcBef>
          <a:spcPct val="20000"/>
        </a:spcBef>
        <a:buFont typeface="Arial" pitchFamily="34" charset="0"/>
        <a:buNone/>
        <a:defRPr sz="1700" kern="1200">
          <a:solidFill>
            <a:schemeClr val="tx1"/>
          </a:solidFill>
          <a:latin typeface="+mn-lt"/>
          <a:ea typeface="+mn-ea"/>
          <a:cs typeface="+mn-cs"/>
        </a:defRPr>
      </a:lvl3pPr>
      <a:lvl4pPr marL="1711757"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4pPr>
      <a:lvl5pPr marL="2282342" indent="0" algn="l" defTabSz="1141171" rtl="0" eaLnBrk="1" latinLnBrk="0" hangingPunct="1">
        <a:spcBef>
          <a:spcPct val="20000"/>
        </a:spcBef>
        <a:buFont typeface="Arial" pitchFamily="34" charset="0"/>
        <a:buNone/>
        <a:defRPr sz="1500" kern="1200">
          <a:solidFill>
            <a:schemeClr val="tx1"/>
          </a:solidFill>
          <a:latin typeface="+mn-lt"/>
          <a:ea typeface="+mn-ea"/>
          <a:cs typeface="+mn-cs"/>
        </a:defRPr>
      </a:lvl5pPr>
      <a:lvl6pPr marL="3138221"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6pPr>
      <a:lvl7pPr marL="3708806"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7pPr>
      <a:lvl8pPr marL="4279392"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8pPr>
      <a:lvl9pPr marL="4849978" indent="-285293" algn="l" defTabSz="1141171" rtl="0" eaLnBrk="1" latinLnBrk="0" hangingPunct="1">
        <a:spcBef>
          <a:spcPct val="20000"/>
        </a:spcBef>
        <a:buFont typeface="Arial" pitchFamily="34" charset="0"/>
        <a:buChar char="•"/>
        <a:defRPr sz="2500" kern="1200">
          <a:solidFill>
            <a:schemeClr val="tx1"/>
          </a:solidFill>
          <a:latin typeface="+mn-lt"/>
          <a:ea typeface="+mn-ea"/>
          <a:cs typeface="+mn-cs"/>
        </a:defRPr>
      </a:lvl9pPr>
    </p:bodyStyle>
    <p:otherStyle>
      <a:defPPr>
        <a:defRPr lang="zh-CN"/>
      </a:defPPr>
      <a:lvl1pPr marL="0" algn="l" defTabSz="1141171" rtl="0" eaLnBrk="1" latinLnBrk="0" hangingPunct="1">
        <a:defRPr sz="2200" kern="1200">
          <a:solidFill>
            <a:schemeClr val="tx1"/>
          </a:solidFill>
          <a:latin typeface="+mn-lt"/>
          <a:ea typeface="+mn-ea"/>
          <a:cs typeface="+mn-cs"/>
        </a:defRPr>
      </a:lvl1pPr>
      <a:lvl2pPr marL="570586" algn="l" defTabSz="1141171" rtl="0" eaLnBrk="1" latinLnBrk="0" hangingPunct="1">
        <a:defRPr sz="2200" kern="1200">
          <a:solidFill>
            <a:schemeClr val="tx1"/>
          </a:solidFill>
          <a:latin typeface="+mn-lt"/>
          <a:ea typeface="+mn-ea"/>
          <a:cs typeface="+mn-cs"/>
        </a:defRPr>
      </a:lvl2pPr>
      <a:lvl3pPr marL="1141171" algn="l" defTabSz="1141171" rtl="0" eaLnBrk="1" latinLnBrk="0" hangingPunct="1">
        <a:defRPr sz="2200" kern="1200">
          <a:solidFill>
            <a:schemeClr val="tx1"/>
          </a:solidFill>
          <a:latin typeface="+mn-lt"/>
          <a:ea typeface="+mn-ea"/>
          <a:cs typeface="+mn-cs"/>
        </a:defRPr>
      </a:lvl3pPr>
      <a:lvl4pPr marL="1711757" algn="l" defTabSz="1141171" rtl="0" eaLnBrk="1" latinLnBrk="0" hangingPunct="1">
        <a:defRPr sz="2200" kern="1200">
          <a:solidFill>
            <a:schemeClr val="tx1"/>
          </a:solidFill>
          <a:latin typeface="+mn-lt"/>
          <a:ea typeface="+mn-ea"/>
          <a:cs typeface="+mn-cs"/>
        </a:defRPr>
      </a:lvl4pPr>
      <a:lvl5pPr marL="2282342" algn="l" defTabSz="1141171" rtl="0" eaLnBrk="1" latinLnBrk="0" hangingPunct="1">
        <a:defRPr sz="2200" kern="1200">
          <a:solidFill>
            <a:schemeClr val="tx1"/>
          </a:solidFill>
          <a:latin typeface="+mn-lt"/>
          <a:ea typeface="+mn-ea"/>
          <a:cs typeface="+mn-cs"/>
        </a:defRPr>
      </a:lvl5pPr>
      <a:lvl6pPr marL="2852928" algn="l" defTabSz="1141171" rtl="0" eaLnBrk="1" latinLnBrk="0" hangingPunct="1">
        <a:defRPr sz="2200" kern="1200">
          <a:solidFill>
            <a:schemeClr val="tx1"/>
          </a:solidFill>
          <a:latin typeface="+mn-lt"/>
          <a:ea typeface="+mn-ea"/>
          <a:cs typeface="+mn-cs"/>
        </a:defRPr>
      </a:lvl6pPr>
      <a:lvl7pPr marL="3423514" algn="l" defTabSz="1141171" rtl="0" eaLnBrk="1" latinLnBrk="0" hangingPunct="1">
        <a:defRPr sz="2200" kern="1200">
          <a:solidFill>
            <a:schemeClr val="tx1"/>
          </a:solidFill>
          <a:latin typeface="+mn-lt"/>
          <a:ea typeface="+mn-ea"/>
          <a:cs typeface="+mn-cs"/>
        </a:defRPr>
      </a:lvl7pPr>
      <a:lvl8pPr marL="3994099" algn="l" defTabSz="1141171" rtl="0" eaLnBrk="1" latinLnBrk="0" hangingPunct="1">
        <a:defRPr sz="2200" kern="1200">
          <a:solidFill>
            <a:schemeClr val="tx1"/>
          </a:solidFill>
          <a:latin typeface="+mn-lt"/>
          <a:ea typeface="+mn-ea"/>
          <a:cs typeface="+mn-cs"/>
        </a:defRPr>
      </a:lvl8pPr>
      <a:lvl9pPr marL="4564685" algn="l" defTabSz="1141171" rtl="0" eaLnBrk="1" latinLnBrk="0" hangingPunct="1">
        <a:defRPr sz="2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valle.taobao.com/"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367"/>
          <p:cNvSpPr txBox="1">
            <a:spLocks noChangeArrowheads="1"/>
          </p:cNvSpPr>
          <p:nvPr/>
        </p:nvSpPr>
        <p:spPr bwMode="auto">
          <a:xfrm>
            <a:off x="2660650" y="34210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51" name="Text Box 380"/>
          <p:cNvSpPr txBox="1">
            <a:spLocks noChangeArrowheads="1"/>
          </p:cNvSpPr>
          <p:nvPr/>
        </p:nvSpPr>
        <p:spPr bwMode="auto">
          <a:xfrm>
            <a:off x="2660650" y="36750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52" name="Text Box 1"/>
          <p:cNvSpPr txBox="1">
            <a:spLocks noChangeArrowheads="1"/>
          </p:cNvSpPr>
          <p:nvPr/>
        </p:nvSpPr>
        <p:spPr bwMode="auto">
          <a:xfrm>
            <a:off x="368300" y="1187450"/>
            <a:ext cx="2159000" cy="190500"/>
          </a:xfrm>
          <a:prstGeom prst="rect">
            <a:avLst/>
          </a:prstGeom>
          <a:solidFill>
            <a:srgbClr val="0C1F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3" name="Text Box 2"/>
          <p:cNvSpPr txBox="1">
            <a:spLocks noChangeArrowheads="1"/>
          </p:cNvSpPr>
          <p:nvPr/>
        </p:nvSpPr>
        <p:spPr bwMode="auto">
          <a:xfrm>
            <a:off x="406400" y="1200150"/>
            <a:ext cx="2032000" cy="709613"/>
          </a:xfrm>
          <a:prstGeom prst="rect">
            <a:avLst/>
          </a:prstGeom>
          <a:noFill/>
          <a:ln w="9525">
            <a:noFill/>
            <a:round/>
            <a:headEnd/>
            <a:tailEnd/>
          </a:ln>
          <a:effectLst/>
        </p:spPr>
        <p:txBody>
          <a:bodyPr lIns="0" tIns="0" rIns="0" bIns="0"/>
          <a:lstStyle/>
          <a:p>
            <a:pPr eaLnBrk="1" hangingPunct="1">
              <a:lnSpc>
                <a:spcPct val="98000"/>
              </a:lnSpc>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900" b="1" dirty="0">
                <a:solidFill>
                  <a:srgbClr val="FFFFFF"/>
                </a:solidFill>
                <a:latin typeface="Arial Narrow" charset="0"/>
              </a:rPr>
              <a:t>Investment Objective</a:t>
            </a:r>
          </a:p>
          <a:p>
            <a:pPr marL="180975" indent="-180975" eaLnBrk="1" hangingPunct="1">
              <a:lnSpc>
                <a:spcPct val="104000"/>
              </a:lnSpc>
              <a:spcBef>
                <a:spcPts val="600"/>
              </a:spcBef>
              <a:buClr>
                <a:srgbClr val="000000"/>
              </a:buClr>
              <a:buSzPct val="100000"/>
              <a:buFont typeface="Wingdings" pitchFamily="2" charset="2"/>
              <a:buChar char="§"/>
              <a:tabLst>
                <a:tab pos="2743200" algn="l"/>
                <a:tab pos="3657600" algn="l"/>
                <a:tab pos="4572000" algn="l"/>
                <a:tab pos="5486400" algn="l"/>
                <a:tab pos="6400800" algn="l"/>
                <a:tab pos="7315200" algn="l"/>
                <a:tab pos="8229600" algn="l"/>
                <a:tab pos="9144000" algn="l"/>
                <a:tab pos="10058400" algn="l"/>
              </a:tabLst>
              <a:defRPr/>
            </a:pPr>
            <a:r>
              <a:rPr lang="en-GB" sz="900" dirty="0">
                <a:solidFill>
                  <a:srgbClr val="000000"/>
                </a:solidFill>
                <a:latin typeface="Arial Narrow" charset="0"/>
              </a:rPr>
              <a:t>The Portfolio seeks to provide capital growth over the longer term. For full investment objective and policy details see the Prospectus.</a:t>
            </a:r>
          </a:p>
        </p:txBody>
      </p:sp>
      <p:sp>
        <p:nvSpPr>
          <p:cNvPr id="2054" name="Text Box 3"/>
          <p:cNvSpPr txBox="1">
            <a:spLocks noChangeArrowheads="1"/>
          </p:cNvSpPr>
          <p:nvPr/>
        </p:nvSpPr>
        <p:spPr bwMode="auto">
          <a:xfrm>
            <a:off x="5168900" y="2755900"/>
            <a:ext cx="995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55" name="Text Box 7"/>
          <p:cNvSpPr txBox="1">
            <a:spLocks noChangeArrowheads="1"/>
          </p:cNvSpPr>
          <p:nvPr/>
        </p:nvSpPr>
        <p:spPr bwMode="auto">
          <a:xfrm>
            <a:off x="5118100" y="2768600"/>
            <a:ext cx="2590800" cy="114300"/>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56" name="Text Box 8"/>
          <p:cNvSpPr txBox="1">
            <a:spLocks noChangeArrowheads="1"/>
          </p:cNvSpPr>
          <p:nvPr/>
        </p:nvSpPr>
        <p:spPr bwMode="auto">
          <a:xfrm>
            <a:off x="5168900" y="2768600"/>
            <a:ext cx="1898650" cy="10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Net Asset Value (NAV ) – Base Shares Distribution</a:t>
            </a:r>
            <a:r>
              <a:rPr lang="en-GB" altLang="en-US" sz="700" baseline="33000">
                <a:solidFill>
                  <a:srgbClr val="000000"/>
                </a:solidFill>
                <a:latin typeface="Arial Narrow" charset="0"/>
              </a:rPr>
              <a:t>(3)</a:t>
            </a:r>
            <a:r>
              <a:rPr lang="ar-SA" altLang="en-US" sz="700" baseline="33000">
                <a:solidFill>
                  <a:srgbClr val="000000"/>
                </a:solidFill>
                <a:latin typeface="Arial Narrow" charset="0"/>
                <a:cs typeface="Arial" charset="0"/>
              </a:rPr>
              <a:t>‏</a:t>
            </a:r>
            <a:endParaRPr lang="en-GB" altLang="en-US" sz="700" baseline="33000">
              <a:solidFill>
                <a:srgbClr val="000000"/>
              </a:solidFill>
              <a:latin typeface="Arial Narrow" charset="0"/>
            </a:endParaRPr>
          </a:p>
        </p:txBody>
      </p:sp>
      <p:sp>
        <p:nvSpPr>
          <p:cNvPr id="2057" name="Text Box 11"/>
          <p:cNvSpPr txBox="1">
            <a:spLocks noChangeArrowheads="1"/>
          </p:cNvSpPr>
          <p:nvPr/>
        </p:nvSpPr>
        <p:spPr bwMode="auto">
          <a:xfrm>
            <a:off x="7159625" y="2768600"/>
            <a:ext cx="4968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18.00</a:t>
            </a:r>
          </a:p>
        </p:txBody>
      </p:sp>
      <p:sp>
        <p:nvSpPr>
          <p:cNvPr id="2058" name="Text Box 12"/>
          <p:cNvSpPr txBox="1">
            <a:spLocks noChangeArrowheads="1"/>
          </p:cNvSpPr>
          <p:nvPr/>
        </p:nvSpPr>
        <p:spPr bwMode="auto">
          <a:xfrm>
            <a:off x="5168900" y="3182938"/>
            <a:ext cx="995363"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Total Net Assets (m)</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059" name="Text Box 13"/>
          <p:cNvSpPr txBox="1">
            <a:spLocks noChangeArrowheads="1"/>
          </p:cNvSpPr>
          <p:nvPr/>
        </p:nvSpPr>
        <p:spPr bwMode="auto">
          <a:xfrm>
            <a:off x="6164263" y="2895600"/>
            <a:ext cx="496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60" name="Text Box 14"/>
          <p:cNvSpPr txBox="1">
            <a:spLocks noChangeArrowheads="1"/>
          </p:cNvSpPr>
          <p:nvPr/>
        </p:nvSpPr>
        <p:spPr bwMode="auto">
          <a:xfrm>
            <a:off x="6662738" y="2895600"/>
            <a:ext cx="496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61" name="Text Box 15"/>
          <p:cNvSpPr txBox="1">
            <a:spLocks noChangeArrowheads="1"/>
          </p:cNvSpPr>
          <p:nvPr/>
        </p:nvSpPr>
        <p:spPr bwMode="auto">
          <a:xfrm>
            <a:off x="7159625" y="3182938"/>
            <a:ext cx="4968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3,016</a:t>
            </a:r>
          </a:p>
        </p:txBody>
      </p:sp>
      <p:sp>
        <p:nvSpPr>
          <p:cNvPr id="2062" name="Text Box 16"/>
          <p:cNvSpPr txBox="1">
            <a:spLocks noChangeArrowheads="1"/>
          </p:cNvSpPr>
          <p:nvPr/>
        </p:nvSpPr>
        <p:spPr bwMode="auto">
          <a:xfrm>
            <a:off x="5118100" y="2540000"/>
            <a:ext cx="2590800" cy="190500"/>
          </a:xfrm>
          <a:prstGeom prst="rect">
            <a:avLst/>
          </a:prstGeom>
          <a:solidFill>
            <a:srgbClr val="5C8BC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63" name="Text Box 17"/>
          <p:cNvSpPr txBox="1">
            <a:spLocks noChangeArrowheads="1"/>
          </p:cNvSpPr>
          <p:nvPr/>
        </p:nvSpPr>
        <p:spPr bwMode="auto">
          <a:xfrm>
            <a:off x="5168900" y="2552700"/>
            <a:ext cx="24892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900" b="1">
                <a:solidFill>
                  <a:srgbClr val="FFFFFF"/>
                </a:solidFill>
                <a:latin typeface="Arial Narrow" charset="0"/>
              </a:rPr>
              <a:t>Financial Information</a:t>
            </a:r>
            <a:r>
              <a:rPr lang="en-GB" altLang="en-US" sz="900" b="1" baseline="33000">
                <a:solidFill>
                  <a:srgbClr val="FFFFFF"/>
                </a:solidFill>
                <a:latin typeface="Arial Narrow" charset="0"/>
              </a:rPr>
              <a:t>(2)</a:t>
            </a:r>
            <a:r>
              <a:rPr lang="ar-SA" altLang="en-US" sz="900" b="1" baseline="33000">
                <a:solidFill>
                  <a:srgbClr val="FFFFFF"/>
                </a:solidFill>
                <a:latin typeface="Arial Narrow" charset="0"/>
                <a:cs typeface="Arial" charset="0"/>
              </a:rPr>
              <a:t>‏</a:t>
            </a:r>
            <a:endParaRPr lang="en-GB" altLang="en-US" sz="900" b="1" baseline="33000">
              <a:solidFill>
                <a:srgbClr val="FFFFFF"/>
              </a:solidFill>
              <a:latin typeface="Arial Narrow" charset="0"/>
            </a:endParaRPr>
          </a:p>
        </p:txBody>
      </p:sp>
      <p:sp>
        <p:nvSpPr>
          <p:cNvPr id="2064" name="Text Box 18"/>
          <p:cNvSpPr txBox="1">
            <a:spLocks noChangeArrowheads="1"/>
          </p:cNvSpPr>
          <p:nvPr/>
        </p:nvSpPr>
        <p:spPr bwMode="auto">
          <a:xfrm>
            <a:off x="5168900" y="3638550"/>
            <a:ext cx="17414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Currency - Base Shares Distribution</a:t>
            </a:r>
          </a:p>
        </p:txBody>
      </p:sp>
      <p:sp>
        <p:nvSpPr>
          <p:cNvPr id="2065" name="Text Box 19"/>
          <p:cNvSpPr txBox="1">
            <a:spLocks noChangeArrowheads="1"/>
          </p:cNvSpPr>
          <p:nvPr/>
        </p:nvSpPr>
        <p:spPr bwMode="auto">
          <a:xfrm>
            <a:off x="6911975" y="3638550"/>
            <a:ext cx="74612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USD</a:t>
            </a:r>
          </a:p>
        </p:txBody>
      </p:sp>
      <p:sp>
        <p:nvSpPr>
          <p:cNvPr id="2066" name="Text Box 20"/>
          <p:cNvSpPr txBox="1">
            <a:spLocks noChangeArrowheads="1"/>
          </p:cNvSpPr>
          <p:nvPr/>
        </p:nvSpPr>
        <p:spPr bwMode="auto">
          <a:xfrm>
            <a:off x="5118100" y="3765550"/>
            <a:ext cx="2590800" cy="114300"/>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67" name="Text Box 21"/>
          <p:cNvSpPr txBox="1">
            <a:spLocks noChangeArrowheads="1"/>
          </p:cNvSpPr>
          <p:nvPr/>
        </p:nvSpPr>
        <p:spPr bwMode="auto">
          <a:xfrm>
            <a:off x="5168900" y="3765550"/>
            <a:ext cx="17414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Currency - OCS (Acc.) (EUR-Hdgd)</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068" name="Text Box 22"/>
          <p:cNvSpPr txBox="1">
            <a:spLocks noChangeArrowheads="1"/>
          </p:cNvSpPr>
          <p:nvPr/>
        </p:nvSpPr>
        <p:spPr bwMode="auto">
          <a:xfrm>
            <a:off x="6911975" y="3765550"/>
            <a:ext cx="74612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EUR</a:t>
            </a:r>
          </a:p>
        </p:txBody>
      </p:sp>
      <p:sp>
        <p:nvSpPr>
          <p:cNvPr id="2069" name="Text Box 23"/>
          <p:cNvSpPr txBox="1">
            <a:spLocks noChangeArrowheads="1"/>
          </p:cNvSpPr>
          <p:nvPr/>
        </p:nvSpPr>
        <p:spPr bwMode="auto">
          <a:xfrm>
            <a:off x="5168900" y="3892550"/>
            <a:ext cx="17414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Currency - Base Shares (Acc.)</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070" name="Text Box 24"/>
          <p:cNvSpPr txBox="1">
            <a:spLocks noChangeArrowheads="1"/>
          </p:cNvSpPr>
          <p:nvPr/>
        </p:nvSpPr>
        <p:spPr bwMode="auto">
          <a:xfrm>
            <a:off x="6911975" y="3892550"/>
            <a:ext cx="74612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USD</a:t>
            </a:r>
          </a:p>
        </p:txBody>
      </p:sp>
      <p:sp>
        <p:nvSpPr>
          <p:cNvPr id="2071" name="Text Box 25"/>
          <p:cNvSpPr txBox="1">
            <a:spLocks noChangeArrowheads="1"/>
          </p:cNvSpPr>
          <p:nvPr/>
        </p:nvSpPr>
        <p:spPr bwMode="auto">
          <a:xfrm>
            <a:off x="5118100" y="4019550"/>
            <a:ext cx="2590800" cy="114300"/>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72" name="Text Box 26"/>
          <p:cNvSpPr txBox="1">
            <a:spLocks noChangeArrowheads="1"/>
          </p:cNvSpPr>
          <p:nvPr/>
        </p:nvSpPr>
        <p:spPr bwMode="auto">
          <a:xfrm>
            <a:off x="5168900" y="4019550"/>
            <a:ext cx="17414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Inception Date - Base Shares Distribution</a:t>
            </a:r>
          </a:p>
        </p:txBody>
      </p:sp>
      <p:sp>
        <p:nvSpPr>
          <p:cNvPr id="2073" name="Text Box 27"/>
          <p:cNvSpPr txBox="1">
            <a:spLocks noChangeArrowheads="1"/>
          </p:cNvSpPr>
          <p:nvPr/>
        </p:nvSpPr>
        <p:spPr bwMode="auto">
          <a:xfrm>
            <a:off x="6911975" y="4019550"/>
            <a:ext cx="74612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03-Feb-06</a:t>
            </a:r>
          </a:p>
        </p:txBody>
      </p:sp>
      <p:sp>
        <p:nvSpPr>
          <p:cNvPr id="2074" name="Text Box 28"/>
          <p:cNvSpPr txBox="1">
            <a:spLocks noChangeArrowheads="1"/>
          </p:cNvSpPr>
          <p:nvPr/>
        </p:nvSpPr>
        <p:spPr bwMode="auto">
          <a:xfrm>
            <a:off x="5168900" y="4146550"/>
            <a:ext cx="17414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Inception Date - OCS (Acc.) (EUR-Hdgd)</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075" name="Text Box 29"/>
          <p:cNvSpPr txBox="1">
            <a:spLocks noChangeArrowheads="1"/>
          </p:cNvSpPr>
          <p:nvPr/>
        </p:nvSpPr>
        <p:spPr bwMode="auto">
          <a:xfrm>
            <a:off x="6911975" y="4146550"/>
            <a:ext cx="74612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17-Jun-09</a:t>
            </a:r>
          </a:p>
        </p:txBody>
      </p:sp>
      <p:sp>
        <p:nvSpPr>
          <p:cNvPr id="2076" name="Text Box 30"/>
          <p:cNvSpPr txBox="1">
            <a:spLocks noChangeArrowheads="1"/>
          </p:cNvSpPr>
          <p:nvPr/>
        </p:nvSpPr>
        <p:spPr bwMode="auto">
          <a:xfrm>
            <a:off x="5118100" y="4273550"/>
            <a:ext cx="2590800" cy="114300"/>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77" name="Text Box 31"/>
          <p:cNvSpPr txBox="1">
            <a:spLocks noChangeArrowheads="1"/>
          </p:cNvSpPr>
          <p:nvPr/>
        </p:nvSpPr>
        <p:spPr bwMode="auto">
          <a:xfrm>
            <a:off x="5168900" y="4273550"/>
            <a:ext cx="17414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Inception Date - Base Shares (Acc.)</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078" name="Text Box 32"/>
          <p:cNvSpPr txBox="1">
            <a:spLocks noChangeArrowheads="1"/>
          </p:cNvSpPr>
          <p:nvPr/>
        </p:nvSpPr>
        <p:spPr bwMode="auto">
          <a:xfrm>
            <a:off x="6911975" y="4273550"/>
            <a:ext cx="74612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03-Feb-06</a:t>
            </a:r>
          </a:p>
        </p:txBody>
      </p:sp>
      <p:sp>
        <p:nvSpPr>
          <p:cNvPr id="2079" name="Text Box 33"/>
          <p:cNvSpPr txBox="1">
            <a:spLocks noChangeArrowheads="1"/>
          </p:cNvSpPr>
          <p:nvPr/>
        </p:nvSpPr>
        <p:spPr bwMode="auto">
          <a:xfrm>
            <a:off x="5168900" y="4400550"/>
            <a:ext cx="17414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Fund Domicile</a:t>
            </a:r>
          </a:p>
        </p:txBody>
      </p:sp>
      <p:sp>
        <p:nvSpPr>
          <p:cNvPr id="2080" name="Text Box 34"/>
          <p:cNvSpPr txBox="1">
            <a:spLocks noChangeArrowheads="1"/>
          </p:cNvSpPr>
          <p:nvPr/>
        </p:nvSpPr>
        <p:spPr bwMode="auto">
          <a:xfrm>
            <a:off x="6911975" y="4400550"/>
            <a:ext cx="746125"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Luxembourg</a:t>
            </a:r>
          </a:p>
        </p:txBody>
      </p:sp>
      <p:sp>
        <p:nvSpPr>
          <p:cNvPr id="2081" name="Text Box 35"/>
          <p:cNvSpPr txBox="1">
            <a:spLocks noChangeArrowheads="1"/>
          </p:cNvSpPr>
          <p:nvPr/>
        </p:nvSpPr>
        <p:spPr bwMode="auto">
          <a:xfrm>
            <a:off x="5118100" y="3422650"/>
            <a:ext cx="2590800" cy="190500"/>
          </a:xfrm>
          <a:prstGeom prst="rect">
            <a:avLst/>
          </a:prstGeom>
          <a:solidFill>
            <a:srgbClr val="5C8BC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82" name="Text Box 36"/>
          <p:cNvSpPr txBox="1">
            <a:spLocks noChangeArrowheads="1"/>
          </p:cNvSpPr>
          <p:nvPr/>
        </p:nvSpPr>
        <p:spPr bwMode="auto">
          <a:xfrm>
            <a:off x="5168900" y="3435350"/>
            <a:ext cx="24892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900" b="1">
                <a:solidFill>
                  <a:srgbClr val="FFFFFF"/>
                </a:solidFill>
                <a:latin typeface="Arial Narrow" charset="0"/>
              </a:rPr>
              <a:t>Fund Characteristics</a:t>
            </a:r>
          </a:p>
        </p:txBody>
      </p:sp>
      <p:sp>
        <p:nvSpPr>
          <p:cNvPr id="2083" name="Text Box 38"/>
          <p:cNvSpPr txBox="1">
            <a:spLocks noChangeArrowheads="1"/>
          </p:cNvSpPr>
          <p:nvPr/>
        </p:nvSpPr>
        <p:spPr bwMode="auto">
          <a:xfrm>
            <a:off x="7797800" y="2540000"/>
            <a:ext cx="2413000" cy="190500"/>
          </a:xfrm>
          <a:prstGeom prst="rect">
            <a:avLst/>
          </a:prstGeom>
          <a:solidFill>
            <a:srgbClr val="5C8BC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84" name="Text Box 39"/>
          <p:cNvSpPr txBox="1">
            <a:spLocks noChangeArrowheads="1"/>
          </p:cNvSpPr>
          <p:nvPr/>
        </p:nvSpPr>
        <p:spPr bwMode="auto">
          <a:xfrm>
            <a:off x="7848600" y="2552700"/>
            <a:ext cx="23114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900" b="1">
                <a:solidFill>
                  <a:srgbClr val="FFFFFF"/>
                </a:solidFill>
                <a:latin typeface="Arial Narrow" charset="0"/>
              </a:rPr>
              <a:t>Performance (Indexed)</a:t>
            </a:r>
            <a:r>
              <a:rPr lang="ar-SA" altLang="en-US" sz="900" b="1">
                <a:solidFill>
                  <a:srgbClr val="FFFFFF"/>
                </a:solidFill>
                <a:latin typeface="Arial Narrow" charset="0"/>
                <a:cs typeface="Arial" charset="0"/>
              </a:rPr>
              <a:t>‏</a:t>
            </a:r>
            <a:endParaRPr lang="en-GB" altLang="en-US" sz="900" b="1">
              <a:solidFill>
                <a:srgbClr val="FFFFFF"/>
              </a:solidFill>
              <a:latin typeface="Arial Narrow" charset="0"/>
            </a:endParaRPr>
          </a:p>
        </p:txBody>
      </p:sp>
      <p:sp>
        <p:nvSpPr>
          <p:cNvPr id="2085" name="Text Box 108"/>
          <p:cNvSpPr txBox="1">
            <a:spLocks noChangeArrowheads="1"/>
          </p:cNvSpPr>
          <p:nvPr/>
        </p:nvSpPr>
        <p:spPr bwMode="auto">
          <a:xfrm>
            <a:off x="5118100" y="1187450"/>
            <a:ext cx="5092700" cy="190500"/>
          </a:xfrm>
          <a:prstGeom prst="rect">
            <a:avLst/>
          </a:prstGeom>
          <a:solidFill>
            <a:srgbClr val="5C8BC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86" name="Text Box 109"/>
          <p:cNvSpPr txBox="1">
            <a:spLocks noChangeArrowheads="1"/>
          </p:cNvSpPr>
          <p:nvPr/>
        </p:nvSpPr>
        <p:spPr bwMode="auto">
          <a:xfrm>
            <a:off x="5168900" y="1200150"/>
            <a:ext cx="49911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900" b="1">
                <a:solidFill>
                  <a:srgbClr val="FFFFFF"/>
                </a:solidFill>
                <a:latin typeface="Arial Narrow" charset="0"/>
              </a:rPr>
              <a:t>Performance Summary (%)</a:t>
            </a:r>
            <a:r>
              <a:rPr lang="ar-SA" altLang="en-US" sz="900" b="1">
                <a:solidFill>
                  <a:srgbClr val="FFFFFF"/>
                </a:solidFill>
                <a:latin typeface="Arial Narrow" charset="0"/>
                <a:cs typeface="Arial" charset="0"/>
              </a:rPr>
              <a:t>‏</a:t>
            </a:r>
            <a:endParaRPr lang="en-GB" altLang="en-US" sz="900" b="1">
              <a:solidFill>
                <a:srgbClr val="FFFFFF"/>
              </a:solidFill>
              <a:latin typeface="Arial Narrow" charset="0"/>
            </a:endParaRPr>
          </a:p>
        </p:txBody>
      </p:sp>
      <p:sp>
        <p:nvSpPr>
          <p:cNvPr id="2087" name="Text Box 201"/>
          <p:cNvSpPr txBox="1">
            <a:spLocks noChangeArrowheads="1"/>
          </p:cNvSpPr>
          <p:nvPr/>
        </p:nvSpPr>
        <p:spPr bwMode="auto">
          <a:xfrm>
            <a:off x="355600" y="2041525"/>
            <a:ext cx="2159000" cy="190500"/>
          </a:xfrm>
          <a:prstGeom prst="rect">
            <a:avLst/>
          </a:prstGeom>
          <a:solidFill>
            <a:srgbClr val="5C8BC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88" name="Text Box 202"/>
          <p:cNvSpPr txBox="1">
            <a:spLocks noChangeArrowheads="1"/>
          </p:cNvSpPr>
          <p:nvPr/>
        </p:nvSpPr>
        <p:spPr bwMode="auto">
          <a:xfrm>
            <a:off x="406400" y="2054225"/>
            <a:ext cx="4445000" cy="13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900" b="1">
                <a:solidFill>
                  <a:srgbClr val="FFFFFF"/>
                </a:solidFill>
                <a:latin typeface="Arial Narrow" charset="0"/>
              </a:rPr>
              <a:t>Industry Allocation (%)</a:t>
            </a:r>
            <a:r>
              <a:rPr lang="ar-SA" altLang="en-US" sz="900" b="1">
                <a:solidFill>
                  <a:srgbClr val="FFFFFF"/>
                </a:solidFill>
                <a:latin typeface="Arial Narrow" charset="0"/>
                <a:cs typeface="Arial" charset="0"/>
              </a:rPr>
              <a:t>‏</a:t>
            </a:r>
            <a:endParaRPr lang="en-GB" altLang="en-US" sz="900" b="1">
              <a:solidFill>
                <a:srgbClr val="FFFFFF"/>
              </a:solidFill>
              <a:latin typeface="Arial Narrow" charset="0"/>
            </a:endParaRPr>
          </a:p>
        </p:txBody>
      </p:sp>
      <p:sp>
        <p:nvSpPr>
          <p:cNvPr id="2089" name="Text Box 252"/>
          <p:cNvSpPr txBox="1">
            <a:spLocks noChangeArrowheads="1"/>
          </p:cNvSpPr>
          <p:nvPr/>
        </p:nvSpPr>
        <p:spPr bwMode="auto">
          <a:xfrm>
            <a:off x="5118100" y="4730750"/>
            <a:ext cx="5092700" cy="190500"/>
          </a:xfrm>
          <a:prstGeom prst="rect">
            <a:avLst/>
          </a:prstGeom>
          <a:solidFill>
            <a:srgbClr val="5C8BC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90" name="Text Box 253"/>
          <p:cNvSpPr txBox="1">
            <a:spLocks noChangeArrowheads="1"/>
          </p:cNvSpPr>
          <p:nvPr/>
        </p:nvSpPr>
        <p:spPr bwMode="auto">
          <a:xfrm>
            <a:off x="5168900" y="4743450"/>
            <a:ext cx="4991100" cy="13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900" b="1">
                <a:solidFill>
                  <a:srgbClr val="FFFFFF"/>
                </a:solidFill>
                <a:latin typeface="Arial Narrow" charset="0"/>
              </a:rPr>
              <a:t>Top 10 Holdings</a:t>
            </a:r>
            <a:r>
              <a:rPr lang="en-GB" altLang="en-US" sz="900" b="1" baseline="33000">
                <a:solidFill>
                  <a:srgbClr val="FFFFFF"/>
                </a:solidFill>
                <a:latin typeface="Arial Narrow" charset="0"/>
              </a:rPr>
              <a:t>(8)</a:t>
            </a:r>
            <a:r>
              <a:rPr lang="ar-SA" altLang="en-US" sz="900" b="1" baseline="33000">
                <a:solidFill>
                  <a:srgbClr val="FFFFFF"/>
                </a:solidFill>
                <a:latin typeface="Arial Narrow" charset="0"/>
                <a:cs typeface="Arial" charset="0"/>
              </a:rPr>
              <a:t>‏</a:t>
            </a:r>
            <a:endParaRPr lang="en-GB" altLang="en-US" sz="900" b="1" baseline="33000">
              <a:solidFill>
                <a:srgbClr val="FFFFFF"/>
              </a:solidFill>
              <a:latin typeface="Arial Narrow" charset="0"/>
            </a:endParaRPr>
          </a:p>
        </p:txBody>
      </p:sp>
      <p:sp>
        <p:nvSpPr>
          <p:cNvPr id="2091" name="Text Box 254"/>
          <p:cNvSpPr txBox="1">
            <a:spLocks noChangeArrowheads="1"/>
          </p:cNvSpPr>
          <p:nvPr/>
        </p:nvSpPr>
        <p:spPr bwMode="auto">
          <a:xfrm>
            <a:off x="368300" y="444500"/>
            <a:ext cx="9613900"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2200" dirty="0">
                <a:solidFill>
                  <a:srgbClr val="001A4C"/>
                </a:solidFill>
                <a:latin typeface="Arial Narrow" charset="0"/>
              </a:rPr>
              <a:t>Goldman Sachs US Equity Portfolio</a:t>
            </a:r>
          </a:p>
        </p:txBody>
      </p:sp>
      <p:sp>
        <p:nvSpPr>
          <p:cNvPr id="2092" name="Text Box 255"/>
          <p:cNvSpPr txBox="1">
            <a:spLocks noChangeArrowheads="1"/>
          </p:cNvSpPr>
          <p:nvPr/>
        </p:nvSpPr>
        <p:spPr bwMode="auto">
          <a:xfrm>
            <a:off x="9018588" y="317500"/>
            <a:ext cx="1143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buClr>
                <a:srgbClr val="000000"/>
              </a:buClr>
              <a:buSzPct val="100000"/>
              <a:buFont typeface="Arial" charset="0"/>
              <a:buNone/>
            </a:pPr>
            <a:r>
              <a:rPr lang="en-GB" altLang="en-US" sz="4000">
                <a:solidFill>
                  <a:srgbClr val="001A4C"/>
                </a:solidFill>
                <a:latin typeface="Arial Narrow" charset="0"/>
              </a:rPr>
              <a:t>0914</a:t>
            </a:r>
          </a:p>
        </p:txBody>
      </p:sp>
      <p:sp>
        <p:nvSpPr>
          <p:cNvPr id="2093" name="Text Box 256"/>
          <p:cNvSpPr txBox="1">
            <a:spLocks noChangeArrowheads="1"/>
          </p:cNvSpPr>
          <p:nvPr/>
        </p:nvSpPr>
        <p:spPr bwMode="auto">
          <a:xfrm>
            <a:off x="368300" y="803275"/>
            <a:ext cx="70739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1400">
                <a:solidFill>
                  <a:srgbClr val="001A4C"/>
                </a:solidFill>
                <a:latin typeface="Arial Narrow" charset="0"/>
              </a:rPr>
              <a:t>A sub-fund of Goldman Sachs Funds, SICAV</a:t>
            </a:r>
          </a:p>
        </p:txBody>
      </p:sp>
      <p:sp>
        <p:nvSpPr>
          <p:cNvPr id="2094" name="Text Box 257"/>
          <p:cNvSpPr txBox="1">
            <a:spLocks noChangeArrowheads="1"/>
          </p:cNvSpPr>
          <p:nvPr/>
        </p:nvSpPr>
        <p:spPr bwMode="auto">
          <a:xfrm>
            <a:off x="7467600" y="444500"/>
            <a:ext cx="11176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buClr>
                <a:srgbClr val="000000"/>
              </a:buClr>
              <a:buSzPct val="100000"/>
              <a:buFont typeface="Arial" charset="0"/>
              <a:buNone/>
            </a:pPr>
            <a:r>
              <a:rPr lang="en-GB" altLang="en-US" sz="1000">
                <a:solidFill>
                  <a:srgbClr val="001A4C"/>
                </a:solidFill>
                <a:latin typeface="Arial Narrow" charset="0"/>
              </a:rPr>
              <a:t>Overall Morningstar Rating™</a:t>
            </a:r>
            <a:r>
              <a:rPr lang="en-GB" altLang="en-US" sz="1000" baseline="30000">
                <a:solidFill>
                  <a:srgbClr val="001A4C"/>
                </a:solidFill>
                <a:latin typeface="Arial Narrow" charset="0"/>
              </a:rPr>
              <a:t>[1]</a:t>
            </a:r>
            <a:r>
              <a:rPr lang="en-GB" altLang="en-US" sz="1000">
                <a:solidFill>
                  <a:srgbClr val="001A4C"/>
                </a:solidFill>
                <a:latin typeface="Arial Narrow" charset="0"/>
              </a:rPr>
              <a:t> </a:t>
            </a:r>
            <a:r>
              <a:rPr lang="en-GB" altLang="en-US" sz="1000">
                <a:solidFill>
                  <a:srgbClr val="001A4C"/>
                </a:solidFill>
                <a:latin typeface="Wingdings" charset="2"/>
              </a:rPr>
              <a:t>«««</a:t>
            </a:r>
          </a:p>
        </p:txBody>
      </p:sp>
      <p:sp>
        <p:nvSpPr>
          <p:cNvPr id="2095" name="Text Box 258"/>
          <p:cNvSpPr txBox="1">
            <a:spLocks noChangeArrowheads="1"/>
          </p:cNvSpPr>
          <p:nvPr/>
        </p:nvSpPr>
        <p:spPr bwMode="auto">
          <a:xfrm>
            <a:off x="2711450" y="1189038"/>
            <a:ext cx="2136775" cy="190500"/>
          </a:xfrm>
          <a:prstGeom prst="rect">
            <a:avLst/>
          </a:prstGeom>
          <a:solidFill>
            <a:srgbClr val="0C1F4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96" name="Text Box 259"/>
          <p:cNvSpPr txBox="1">
            <a:spLocks noChangeArrowheads="1"/>
          </p:cNvSpPr>
          <p:nvPr/>
        </p:nvSpPr>
        <p:spPr bwMode="auto">
          <a:xfrm>
            <a:off x="2762250" y="1189038"/>
            <a:ext cx="2035175"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900" b="1">
                <a:solidFill>
                  <a:srgbClr val="FFFFFF"/>
                </a:solidFill>
                <a:latin typeface="Arial Narrow" charset="0"/>
              </a:rPr>
              <a:t>Performance (%)</a:t>
            </a:r>
            <a:r>
              <a:rPr lang="ar-SA" altLang="en-US" sz="900" b="1">
                <a:solidFill>
                  <a:srgbClr val="FFFFFF"/>
                </a:solidFill>
                <a:latin typeface="Arial Narrow" charset="0"/>
                <a:cs typeface="Arial" charset="0"/>
              </a:rPr>
              <a:t>‏</a:t>
            </a:r>
            <a:endParaRPr lang="en-GB" altLang="en-US" sz="900" b="1">
              <a:solidFill>
                <a:srgbClr val="FFFFFF"/>
              </a:solidFill>
              <a:latin typeface="Arial Narrow" charset="0"/>
            </a:endParaRPr>
          </a:p>
        </p:txBody>
      </p:sp>
      <p:sp>
        <p:nvSpPr>
          <p:cNvPr id="2097" name="Text Box 260"/>
          <p:cNvSpPr txBox="1">
            <a:spLocks noChangeArrowheads="1"/>
          </p:cNvSpPr>
          <p:nvPr/>
        </p:nvSpPr>
        <p:spPr bwMode="auto">
          <a:xfrm>
            <a:off x="4797425" y="1189038"/>
            <a:ext cx="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98" name="Text Box 261"/>
          <p:cNvSpPr txBox="1">
            <a:spLocks noChangeArrowheads="1"/>
          </p:cNvSpPr>
          <p:nvPr/>
        </p:nvSpPr>
        <p:spPr bwMode="auto">
          <a:xfrm>
            <a:off x="4797425" y="1189038"/>
            <a:ext cx="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099" name="Text Box 262"/>
          <p:cNvSpPr txBox="1">
            <a:spLocks noChangeArrowheads="1"/>
          </p:cNvSpPr>
          <p:nvPr/>
        </p:nvSpPr>
        <p:spPr bwMode="auto">
          <a:xfrm>
            <a:off x="4797425" y="1189038"/>
            <a:ext cx="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00" name="Text Box 263"/>
          <p:cNvSpPr txBox="1">
            <a:spLocks noChangeArrowheads="1"/>
          </p:cNvSpPr>
          <p:nvPr/>
        </p:nvSpPr>
        <p:spPr bwMode="auto">
          <a:xfrm>
            <a:off x="4797425" y="1189038"/>
            <a:ext cx="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01" name="Text Box 264"/>
          <p:cNvSpPr txBox="1">
            <a:spLocks noChangeArrowheads="1"/>
          </p:cNvSpPr>
          <p:nvPr/>
        </p:nvSpPr>
        <p:spPr bwMode="auto">
          <a:xfrm>
            <a:off x="4797425" y="1189038"/>
            <a:ext cx="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02" name="Text Box 265"/>
          <p:cNvSpPr txBox="1">
            <a:spLocks noChangeArrowheads="1"/>
          </p:cNvSpPr>
          <p:nvPr/>
        </p:nvSpPr>
        <p:spPr bwMode="auto">
          <a:xfrm>
            <a:off x="2762250" y="1274763"/>
            <a:ext cx="508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03" name="Text Box 284"/>
          <p:cNvSpPr txBox="1">
            <a:spLocks noChangeArrowheads="1"/>
          </p:cNvSpPr>
          <p:nvPr/>
        </p:nvSpPr>
        <p:spPr bwMode="auto">
          <a:xfrm>
            <a:off x="3779838" y="336550"/>
            <a:ext cx="1587"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04" name="Text Box 290"/>
          <p:cNvSpPr txBox="1">
            <a:spLocks noChangeArrowheads="1"/>
          </p:cNvSpPr>
          <p:nvPr/>
        </p:nvSpPr>
        <p:spPr bwMode="auto">
          <a:xfrm>
            <a:off x="2762250" y="1336675"/>
            <a:ext cx="20558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05" name="Text Box 303"/>
          <p:cNvSpPr txBox="1">
            <a:spLocks noChangeArrowheads="1"/>
          </p:cNvSpPr>
          <p:nvPr/>
        </p:nvSpPr>
        <p:spPr bwMode="auto">
          <a:xfrm>
            <a:off x="2711450" y="2200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No. of holdings</a:t>
            </a:r>
          </a:p>
        </p:txBody>
      </p:sp>
      <p:sp>
        <p:nvSpPr>
          <p:cNvPr id="2106" name="Text Box 308"/>
          <p:cNvSpPr txBox="1">
            <a:spLocks noChangeArrowheads="1"/>
          </p:cNvSpPr>
          <p:nvPr/>
        </p:nvSpPr>
        <p:spPr bwMode="auto">
          <a:xfrm>
            <a:off x="2711450" y="2200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63</a:t>
            </a:r>
          </a:p>
        </p:txBody>
      </p:sp>
      <p:sp>
        <p:nvSpPr>
          <p:cNvPr id="2107" name="Text Box 309"/>
          <p:cNvSpPr txBox="1">
            <a:spLocks noChangeArrowheads="1"/>
          </p:cNvSpPr>
          <p:nvPr/>
        </p:nvSpPr>
        <p:spPr bwMode="auto">
          <a:xfrm>
            <a:off x="2660650" y="23161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08" name="Text Box 310"/>
          <p:cNvSpPr txBox="1">
            <a:spLocks noChangeArrowheads="1"/>
          </p:cNvSpPr>
          <p:nvPr/>
        </p:nvSpPr>
        <p:spPr bwMode="auto">
          <a:xfrm>
            <a:off x="2711450" y="2327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 in top 10</a:t>
            </a:r>
          </a:p>
        </p:txBody>
      </p:sp>
      <p:sp>
        <p:nvSpPr>
          <p:cNvPr id="2109" name="Text Box 315"/>
          <p:cNvSpPr txBox="1">
            <a:spLocks noChangeArrowheads="1"/>
          </p:cNvSpPr>
          <p:nvPr/>
        </p:nvSpPr>
        <p:spPr bwMode="auto">
          <a:xfrm>
            <a:off x="2711450" y="2327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29</a:t>
            </a:r>
          </a:p>
        </p:txBody>
      </p:sp>
      <p:sp>
        <p:nvSpPr>
          <p:cNvPr id="2110" name="Text Box 316"/>
          <p:cNvSpPr txBox="1">
            <a:spLocks noChangeArrowheads="1"/>
          </p:cNvSpPr>
          <p:nvPr/>
        </p:nvSpPr>
        <p:spPr bwMode="auto">
          <a:xfrm>
            <a:off x="2711450" y="2454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Turnover ratio (%)</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111" name="Text Box 321"/>
          <p:cNvSpPr txBox="1">
            <a:spLocks noChangeArrowheads="1"/>
          </p:cNvSpPr>
          <p:nvPr/>
        </p:nvSpPr>
        <p:spPr bwMode="auto">
          <a:xfrm>
            <a:off x="2711450" y="2454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52</a:t>
            </a:r>
          </a:p>
        </p:txBody>
      </p:sp>
      <p:sp>
        <p:nvSpPr>
          <p:cNvPr id="2112" name="Text Box 322"/>
          <p:cNvSpPr txBox="1">
            <a:spLocks noChangeArrowheads="1"/>
          </p:cNvSpPr>
          <p:nvPr/>
        </p:nvSpPr>
        <p:spPr bwMode="auto">
          <a:xfrm>
            <a:off x="2660650" y="25701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13" name="Text Box 323"/>
          <p:cNvSpPr txBox="1">
            <a:spLocks noChangeArrowheads="1"/>
          </p:cNvSpPr>
          <p:nvPr/>
        </p:nvSpPr>
        <p:spPr bwMode="auto">
          <a:xfrm>
            <a:off x="2711450" y="2581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Historical Volatility Portfolio - 3 yrs</a:t>
            </a:r>
          </a:p>
        </p:txBody>
      </p:sp>
      <p:sp>
        <p:nvSpPr>
          <p:cNvPr id="2114" name="Text Box 328"/>
          <p:cNvSpPr txBox="1">
            <a:spLocks noChangeArrowheads="1"/>
          </p:cNvSpPr>
          <p:nvPr/>
        </p:nvSpPr>
        <p:spPr bwMode="auto">
          <a:xfrm>
            <a:off x="2711450" y="2581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11.11</a:t>
            </a:r>
          </a:p>
        </p:txBody>
      </p:sp>
      <p:sp>
        <p:nvSpPr>
          <p:cNvPr id="2115" name="Text Box 329"/>
          <p:cNvSpPr txBox="1">
            <a:spLocks noChangeArrowheads="1"/>
          </p:cNvSpPr>
          <p:nvPr/>
        </p:nvSpPr>
        <p:spPr bwMode="auto">
          <a:xfrm>
            <a:off x="2711450" y="2708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R </a:t>
            </a:r>
            <a:r>
              <a:rPr lang="en-GB" altLang="en-US" sz="700" baseline="30000">
                <a:solidFill>
                  <a:srgbClr val="000000"/>
                </a:solidFill>
                <a:latin typeface="Arial Narrow" charset="0"/>
              </a:rPr>
              <a:t>2</a:t>
            </a:r>
            <a:r>
              <a:rPr lang="en-GB" altLang="en-US" sz="700">
                <a:solidFill>
                  <a:srgbClr val="000000"/>
                </a:solidFill>
                <a:latin typeface="Arial Narrow" charset="0"/>
              </a:rPr>
              <a:t>- 3 yrs</a:t>
            </a:r>
          </a:p>
        </p:txBody>
      </p:sp>
      <p:sp>
        <p:nvSpPr>
          <p:cNvPr id="2116" name="Text Box 334"/>
          <p:cNvSpPr txBox="1">
            <a:spLocks noChangeArrowheads="1"/>
          </p:cNvSpPr>
          <p:nvPr/>
        </p:nvSpPr>
        <p:spPr bwMode="auto">
          <a:xfrm>
            <a:off x="2711450" y="2708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0.92</a:t>
            </a:r>
          </a:p>
        </p:txBody>
      </p:sp>
      <p:sp>
        <p:nvSpPr>
          <p:cNvPr id="2117" name="Text Box 335"/>
          <p:cNvSpPr txBox="1">
            <a:spLocks noChangeArrowheads="1"/>
          </p:cNvSpPr>
          <p:nvPr/>
        </p:nvSpPr>
        <p:spPr bwMode="auto">
          <a:xfrm>
            <a:off x="2660650" y="28241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18" name="Text Box 336"/>
          <p:cNvSpPr txBox="1">
            <a:spLocks noChangeArrowheads="1"/>
          </p:cNvSpPr>
          <p:nvPr/>
        </p:nvSpPr>
        <p:spPr bwMode="auto">
          <a:xfrm>
            <a:off x="2711450" y="2835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Beta - 3 yrs</a:t>
            </a:r>
          </a:p>
        </p:txBody>
      </p:sp>
      <p:sp>
        <p:nvSpPr>
          <p:cNvPr id="2119" name="Text Box 341"/>
          <p:cNvSpPr txBox="1">
            <a:spLocks noChangeArrowheads="1"/>
          </p:cNvSpPr>
          <p:nvPr/>
        </p:nvSpPr>
        <p:spPr bwMode="auto">
          <a:xfrm>
            <a:off x="2711450" y="2835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1.02</a:t>
            </a:r>
          </a:p>
        </p:txBody>
      </p:sp>
      <p:sp>
        <p:nvSpPr>
          <p:cNvPr id="2120" name="Text Box 342"/>
          <p:cNvSpPr txBox="1">
            <a:spLocks noChangeArrowheads="1"/>
          </p:cNvSpPr>
          <p:nvPr/>
        </p:nvSpPr>
        <p:spPr bwMode="auto">
          <a:xfrm>
            <a:off x="2711450" y="2962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Excess returns - 3 yrs</a:t>
            </a:r>
          </a:p>
        </p:txBody>
      </p:sp>
      <p:sp>
        <p:nvSpPr>
          <p:cNvPr id="2121" name="Text Box 347"/>
          <p:cNvSpPr txBox="1">
            <a:spLocks noChangeArrowheads="1"/>
          </p:cNvSpPr>
          <p:nvPr/>
        </p:nvSpPr>
        <p:spPr bwMode="auto">
          <a:xfrm>
            <a:off x="2711450" y="2962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-1.43</a:t>
            </a:r>
          </a:p>
        </p:txBody>
      </p:sp>
      <p:sp>
        <p:nvSpPr>
          <p:cNvPr id="2122" name="Text Box 348"/>
          <p:cNvSpPr txBox="1">
            <a:spLocks noChangeArrowheads="1"/>
          </p:cNvSpPr>
          <p:nvPr/>
        </p:nvSpPr>
        <p:spPr bwMode="auto">
          <a:xfrm>
            <a:off x="2660650" y="30781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23" name="Text Box 349"/>
          <p:cNvSpPr txBox="1">
            <a:spLocks noChangeArrowheads="1"/>
          </p:cNvSpPr>
          <p:nvPr/>
        </p:nvSpPr>
        <p:spPr bwMode="auto">
          <a:xfrm>
            <a:off x="2711450" y="3089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Historical Tracking error - 3 yrs</a:t>
            </a:r>
          </a:p>
        </p:txBody>
      </p:sp>
      <p:sp>
        <p:nvSpPr>
          <p:cNvPr id="2124" name="Text Box 354"/>
          <p:cNvSpPr txBox="1">
            <a:spLocks noChangeArrowheads="1"/>
          </p:cNvSpPr>
          <p:nvPr/>
        </p:nvSpPr>
        <p:spPr bwMode="auto">
          <a:xfrm>
            <a:off x="2711450" y="30892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3.20</a:t>
            </a:r>
          </a:p>
        </p:txBody>
      </p:sp>
      <p:sp>
        <p:nvSpPr>
          <p:cNvPr id="2125" name="Text Box 355"/>
          <p:cNvSpPr txBox="1">
            <a:spLocks noChangeArrowheads="1"/>
          </p:cNvSpPr>
          <p:nvPr/>
        </p:nvSpPr>
        <p:spPr bwMode="auto">
          <a:xfrm>
            <a:off x="2711450" y="3230563"/>
            <a:ext cx="20351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1000" b="1">
                <a:solidFill>
                  <a:srgbClr val="0C1F4C"/>
                </a:solidFill>
                <a:latin typeface="Arial Narrow" charset="0"/>
              </a:rPr>
              <a:t>Fund Facts</a:t>
            </a:r>
          </a:p>
        </p:txBody>
      </p:sp>
      <p:sp>
        <p:nvSpPr>
          <p:cNvPr id="2126" name="Text Box 361"/>
          <p:cNvSpPr txBox="1">
            <a:spLocks noChangeArrowheads="1"/>
          </p:cNvSpPr>
          <p:nvPr/>
        </p:nvSpPr>
        <p:spPr bwMode="auto">
          <a:xfrm>
            <a:off x="2711450" y="34194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ISIN - Base Shares Distribution</a:t>
            </a:r>
          </a:p>
        </p:txBody>
      </p:sp>
      <p:sp>
        <p:nvSpPr>
          <p:cNvPr id="2127" name="Text Box 366"/>
          <p:cNvSpPr txBox="1">
            <a:spLocks noChangeArrowheads="1"/>
          </p:cNvSpPr>
          <p:nvPr/>
        </p:nvSpPr>
        <p:spPr bwMode="auto">
          <a:xfrm>
            <a:off x="2711450" y="34194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LU0234587219</a:t>
            </a:r>
          </a:p>
        </p:txBody>
      </p:sp>
      <p:sp>
        <p:nvSpPr>
          <p:cNvPr id="2128" name="Text Box 368"/>
          <p:cNvSpPr txBox="1">
            <a:spLocks noChangeArrowheads="1"/>
          </p:cNvSpPr>
          <p:nvPr/>
        </p:nvSpPr>
        <p:spPr bwMode="auto">
          <a:xfrm>
            <a:off x="2711450" y="35464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ISIN - OCS (Acc.) (EUR-Hdgd)</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129" name="Text Box 373"/>
          <p:cNvSpPr txBox="1">
            <a:spLocks noChangeArrowheads="1"/>
          </p:cNvSpPr>
          <p:nvPr/>
        </p:nvSpPr>
        <p:spPr bwMode="auto">
          <a:xfrm>
            <a:off x="2711450" y="35464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LU0433926036</a:t>
            </a:r>
          </a:p>
        </p:txBody>
      </p:sp>
      <p:sp>
        <p:nvSpPr>
          <p:cNvPr id="2130" name="Text Box 374"/>
          <p:cNvSpPr txBox="1">
            <a:spLocks noChangeArrowheads="1"/>
          </p:cNvSpPr>
          <p:nvPr/>
        </p:nvSpPr>
        <p:spPr bwMode="auto">
          <a:xfrm>
            <a:off x="2711450" y="36734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ISIN - Base Shares (Acc.)</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131" name="Text Box 379"/>
          <p:cNvSpPr txBox="1">
            <a:spLocks noChangeArrowheads="1"/>
          </p:cNvSpPr>
          <p:nvPr/>
        </p:nvSpPr>
        <p:spPr bwMode="auto">
          <a:xfrm>
            <a:off x="2711450" y="36734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LU0234588027</a:t>
            </a:r>
          </a:p>
        </p:txBody>
      </p:sp>
      <p:sp>
        <p:nvSpPr>
          <p:cNvPr id="2132" name="Text Box 381"/>
          <p:cNvSpPr txBox="1">
            <a:spLocks noChangeArrowheads="1"/>
          </p:cNvSpPr>
          <p:nvPr/>
        </p:nvSpPr>
        <p:spPr bwMode="auto">
          <a:xfrm>
            <a:off x="2711450" y="38004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Bloomberg Ticker - Base Shares Distribution</a:t>
            </a:r>
          </a:p>
        </p:txBody>
      </p:sp>
      <p:sp>
        <p:nvSpPr>
          <p:cNvPr id="2133" name="Text Box 386"/>
          <p:cNvSpPr txBox="1">
            <a:spLocks noChangeArrowheads="1"/>
          </p:cNvSpPr>
          <p:nvPr/>
        </p:nvSpPr>
        <p:spPr bwMode="auto">
          <a:xfrm>
            <a:off x="2711450" y="38004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GSUSBBA</a:t>
            </a:r>
          </a:p>
        </p:txBody>
      </p:sp>
      <p:sp>
        <p:nvSpPr>
          <p:cNvPr id="2134" name="Text Box 393"/>
          <p:cNvSpPr txBox="1">
            <a:spLocks noChangeArrowheads="1"/>
          </p:cNvSpPr>
          <p:nvPr/>
        </p:nvSpPr>
        <p:spPr bwMode="auto">
          <a:xfrm>
            <a:off x="2660650" y="39036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35" name="Text Box 394"/>
          <p:cNvSpPr txBox="1">
            <a:spLocks noChangeArrowheads="1"/>
          </p:cNvSpPr>
          <p:nvPr/>
        </p:nvSpPr>
        <p:spPr bwMode="auto">
          <a:xfrm>
            <a:off x="2711450" y="3914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Bloomberg Ticker - Base Shares (Acc.)</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136" name="Text Box 399"/>
          <p:cNvSpPr txBox="1">
            <a:spLocks noChangeArrowheads="1"/>
          </p:cNvSpPr>
          <p:nvPr/>
        </p:nvSpPr>
        <p:spPr bwMode="auto">
          <a:xfrm>
            <a:off x="2711450" y="3914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GSUBEBA</a:t>
            </a:r>
          </a:p>
        </p:txBody>
      </p:sp>
      <p:sp>
        <p:nvSpPr>
          <p:cNvPr id="2137" name="Text Box 400"/>
          <p:cNvSpPr txBox="1">
            <a:spLocks noChangeArrowheads="1"/>
          </p:cNvSpPr>
          <p:nvPr/>
        </p:nvSpPr>
        <p:spPr bwMode="auto">
          <a:xfrm>
            <a:off x="2711450" y="4041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Dealing and valuation</a:t>
            </a:r>
          </a:p>
        </p:txBody>
      </p:sp>
      <p:sp>
        <p:nvSpPr>
          <p:cNvPr id="2138" name="Text Box 405"/>
          <p:cNvSpPr txBox="1">
            <a:spLocks noChangeArrowheads="1"/>
          </p:cNvSpPr>
          <p:nvPr/>
        </p:nvSpPr>
        <p:spPr bwMode="auto">
          <a:xfrm>
            <a:off x="2711450" y="4041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Daily</a:t>
            </a:r>
          </a:p>
        </p:txBody>
      </p:sp>
      <p:sp>
        <p:nvSpPr>
          <p:cNvPr id="2139" name="Text Box 406"/>
          <p:cNvSpPr txBox="1">
            <a:spLocks noChangeArrowheads="1"/>
          </p:cNvSpPr>
          <p:nvPr/>
        </p:nvSpPr>
        <p:spPr bwMode="auto">
          <a:xfrm>
            <a:off x="2660650" y="41576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40" name="Text Box 407"/>
          <p:cNvSpPr txBox="1">
            <a:spLocks noChangeArrowheads="1"/>
          </p:cNvSpPr>
          <p:nvPr/>
        </p:nvSpPr>
        <p:spPr bwMode="auto">
          <a:xfrm>
            <a:off x="2711450" y="4168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Reporting year end</a:t>
            </a:r>
          </a:p>
        </p:txBody>
      </p:sp>
      <p:sp>
        <p:nvSpPr>
          <p:cNvPr id="2141" name="Text Box 412"/>
          <p:cNvSpPr txBox="1">
            <a:spLocks noChangeArrowheads="1"/>
          </p:cNvSpPr>
          <p:nvPr/>
        </p:nvSpPr>
        <p:spPr bwMode="auto">
          <a:xfrm>
            <a:off x="2711450" y="4168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30 November</a:t>
            </a:r>
          </a:p>
        </p:txBody>
      </p:sp>
      <p:sp>
        <p:nvSpPr>
          <p:cNvPr id="2142" name="Text Box 413"/>
          <p:cNvSpPr txBox="1">
            <a:spLocks noChangeArrowheads="1"/>
          </p:cNvSpPr>
          <p:nvPr/>
        </p:nvSpPr>
        <p:spPr bwMode="auto">
          <a:xfrm>
            <a:off x="2711450" y="4295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Reference Benchmark</a:t>
            </a:r>
          </a:p>
        </p:txBody>
      </p:sp>
      <p:sp>
        <p:nvSpPr>
          <p:cNvPr id="2143" name="Text Box 414"/>
          <p:cNvSpPr txBox="1">
            <a:spLocks noChangeArrowheads="1"/>
          </p:cNvSpPr>
          <p:nvPr/>
        </p:nvSpPr>
        <p:spPr bwMode="auto">
          <a:xfrm>
            <a:off x="2711450" y="4170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44" name="Text Box 415"/>
          <p:cNvSpPr txBox="1">
            <a:spLocks noChangeArrowheads="1"/>
          </p:cNvSpPr>
          <p:nvPr/>
        </p:nvSpPr>
        <p:spPr bwMode="auto">
          <a:xfrm>
            <a:off x="2711450" y="4170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45" name="Text Box 416"/>
          <p:cNvSpPr txBox="1">
            <a:spLocks noChangeArrowheads="1"/>
          </p:cNvSpPr>
          <p:nvPr/>
        </p:nvSpPr>
        <p:spPr bwMode="auto">
          <a:xfrm>
            <a:off x="2711450" y="4170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46" name="Text Box 417"/>
          <p:cNvSpPr txBox="1">
            <a:spLocks noChangeArrowheads="1"/>
          </p:cNvSpPr>
          <p:nvPr/>
        </p:nvSpPr>
        <p:spPr bwMode="auto">
          <a:xfrm>
            <a:off x="2711450" y="4170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47" name="Text Box 418"/>
          <p:cNvSpPr txBox="1">
            <a:spLocks noChangeArrowheads="1"/>
          </p:cNvSpPr>
          <p:nvPr/>
        </p:nvSpPr>
        <p:spPr bwMode="auto">
          <a:xfrm>
            <a:off x="2711450" y="4295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S&amp;P 500 Net Return (USD)</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148" name="Text Box 419"/>
          <p:cNvSpPr txBox="1">
            <a:spLocks noChangeArrowheads="1"/>
          </p:cNvSpPr>
          <p:nvPr/>
        </p:nvSpPr>
        <p:spPr bwMode="auto">
          <a:xfrm>
            <a:off x="2660650" y="44116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49" name="Text Box 420"/>
          <p:cNvSpPr txBox="1">
            <a:spLocks noChangeArrowheads="1"/>
          </p:cNvSpPr>
          <p:nvPr/>
        </p:nvSpPr>
        <p:spPr bwMode="auto">
          <a:xfrm>
            <a:off x="2711450" y="4422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Fund manager</a:t>
            </a:r>
          </a:p>
        </p:txBody>
      </p:sp>
      <p:sp>
        <p:nvSpPr>
          <p:cNvPr id="2150" name="Text Box 421"/>
          <p:cNvSpPr txBox="1">
            <a:spLocks noChangeArrowheads="1"/>
          </p:cNvSpPr>
          <p:nvPr/>
        </p:nvSpPr>
        <p:spPr bwMode="auto">
          <a:xfrm>
            <a:off x="2711450" y="4297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51" name="Text Box 422"/>
          <p:cNvSpPr txBox="1">
            <a:spLocks noChangeArrowheads="1"/>
          </p:cNvSpPr>
          <p:nvPr/>
        </p:nvSpPr>
        <p:spPr bwMode="auto">
          <a:xfrm>
            <a:off x="2711450" y="4297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52" name="Text Box 423"/>
          <p:cNvSpPr txBox="1">
            <a:spLocks noChangeArrowheads="1"/>
          </p:cNvSpPr>
          <p:nvPr/>
        </p:nvSpPr>
        <p:spPr bwMode="auto">
          <a:xfrm>
            <a:off x="2711450" y="4297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53" name="Text Box 424"/>
          <p:cNvSpPr txBox="1">
            <a:spLocks noChangeArrowheads="1"/>
          </p:cNvSpPr>
          <p:nvPr/>
        </p:nvSpPr>
        <p:spPr bwMode="auto">
          <a:xfrm>
            <a:off x="2711450" y="4297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54" name="Text Box 425"/>
          <p:cNvSpPr txBox="1">
            <a:spLocks noChangeArrowheads="1"/>
          </p:cNvSpPr>
          <p:nvPr/>
        </p:nvSpPr>
        <p:spPr bwMode="auto">
          <a:xfrm>
            <a:off x="2711450" y="4362450"/>
            <a:ext cx="2055813"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GSAM Int., US Equity Team</a:t>
            </a:r>
          </a:p>
        </p:txBody>
      </p:sp>
      <p:sp>
        <p:nvSpPr>
          <p:cNvPr id="2155" name="Text Box 426"/>
          <p:cNvSpPr txBox="1">
            <a:spLocks noChangeArrowheads="1"/>
          </p:cNvSpPr>
          <p:nvPr/>
        </p:nvSpPr>
        <p:spPr bwMode="auto">
          <a:xfrm>
            <a:off x="2711450" y="4549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Settlement</a:t>
            </a:r>
          </a:p>
        </p:txBody>
      </p:sp>
      <p:sp>
        <p:nvSpPr>
          <p:cNvPr id="2156" name="Text Box 427"/>
          <p:cNvSpPr txBox="1">
            <a:spLocks noChangeArrowheads="1"/>
          </p:cNvSpPr>
          <p:nvPr/>
        </p:nvSpPr>
        <p:spPr bwMode="auto">
          <a:xfrm>
            <a:off x="2711450" y="4424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57" name="Text Box 428"/>
          <p:cNvSpPr txBox="1">
            <a:spLocks noChangeArrowheads="1"/>
          </p:cNvSpPr>
          <p:nvPr/>
        </p:nvSpPr>
        <p:spPr bwMode="auto">
          <a:xfrm>
            <a:off x="2711450" y="4424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58" name="Text Box 429"/>
          <p:cNvSpPr txBox="1">
            <a:spLocks noChangeArrowheads="1"/>
          </p:cNvSpPr>
          <p:nvPr/>
        </p:nvSpPr>
        <p:spPr bwMode="auto">
          <a:xfrm>
            <a:off x="2711450" y="4424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59" name="Text Box 430"/>
          <p:cNvSpPr txBox="1">
            <a:spLocks noChangeArrowheads="1"/>
          </p:cNvSpPr>
          <p:nvPr/>
        </p:nvSpPr>
        <p:spPr bwMode="auto">
          <a:xfrm>
            <a:off x="2711450" y="4424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60" name="Text Box 431"/>
          <p:cNvSpPr txBox="1">
            <a:spLocks noChangeArrowheads="1"/>
          </p:cNvSpPr>
          <p:nvPr/>
        </p:nvSpPr>
        <p:spPr bwMode="auto">
          <a:xfrm>
            <a:off x="2711450" y="4549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T + 3</a:t>
            </a:r>
          </a:p>
        </p:txBody>
      </p:sp>
      <p:sp>
        <p:nvSpPr>
          <p:cNvPr id="2161" name="Text Box 432"/>
          <p:cNvSpPr txBox="1">
            <a:spLocks noChangeArrowheads="1"/>
          </p:cNvSpPr>
          <p:nvPr/>
        </p:nvSpPr>
        <p:spPr bwMode="auto">
          <a:xfrm>
            <a:off x="2660650" y="46656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62" name="Text Box 433"/>
          <p:cNvSpPr txBox="1">
            <a:spLocks noChangeArrowheads="1"/>
          </p:cNvSpPr>
          <p:nvPr/>
        </p:nvSpPr>
        <p:spPr bwMode="auto">
          <a:xfrm>
            <a:off x="2711450" y="4676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EU Savings Directive</a:t>
            </a:r>
          </a:p>
        </p:txBody>
      </p:sp>
      <p:sp>
        <p:nvSpPr>
          <p:cNvPr id="2163" name="Text Box 434"/>
          <p:cNvSpPr txBox="1">
            <a:spLocks noChangeArrowheads="1"/>
          </p:cNvSpPr>
          <p:nvPr/>
        </p:nvSpPr>
        <p:spPr bwMode="auto">
          <a:xfrm>
            <a:off x="2711450" y="4551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64" name="Text Box 435"/>
          <p:cNvSpPr txBox="1">
            <a:spLocks noChangeArrowheads="1"/>
          </p:cNvSpPr>
          <p:nvPr/>
        </p:nvSpPr>
        <p:spPr bwMode="auto">
          <a:xfrm>
            <a:off x="2711450" y="4551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65" name="Text Box 436"/>
          <p:cNvSpPr txBox="1">
            <a:spLocks noChangeArrowheads="1"/>
          </p:cNvSpPr>
          <p:nvPr/>
        </p:nvSpPr>
        <p:spPr bwMode="auto">
          <a:xfrm>
            <a:off x="2711450" y="4551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66" name="Text Box 437"/>
          <p:cNvSpPr txBox="1">
            <a:spLocks noChangeArrowheads="1"/>
          </p:cNvSpPr>
          <p:nvPr/>
        </p:nvSpPr>
        <p:spPr bwMode="auto">
          <a:xfrm>
            <a:off x="2711450" y="4551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67" name="Text Box 438"/>
          <p:cNvSpPr txBox="1">
            <a:spLocks noChangeArrowheads="1"/>
          </p:cNvSpPr>
          <p:nvPr/>
        </p:nvSpPr>
        <p:spPr bwMode="auto">
          <a:xfrm>
            <a:off x="2711450" y="4676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Not In Scope</a:t>
            </a:r>
          </a:p>
        </p:txBody>
      </p:sp>
      <p:sp>
        <p:nvSpPr>
          <p:cNvPr id="2168" name="Text Box 439"/>
          <p:cNvSpPr txBox="1">
            <a:spLocks noChangeArrowheads="1"/>
          </p:cNvSpPr>
          <p:nvPr/>
        </p:nvSpPr>
        <p:spPr bwMode="auto">
          <a:xfrm>
            <a:off x="2711450" y="4803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Fund Company</a:t>
            </a:r>
          </a:p>
        </p:txBody>
      </p:sp>
      <p:sp>
        <p:nvSpPr>
          <p:cNvPr id="2169" name="Text Box 440"/>
          <p:cNvSpPr txBox="1">
            <a:spLocks noChangeArrowheads="1"/>
          </p:cNvSpPr>
          <p:nvPr/>
        </p:nvSpPr>
        <p:spPr bwMode="auto">
          <a:xfrm>
            <a:off x="2711450" y="4678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70" name="Text Box 441"/>
          <p:cNvSpPr txBox="1">
            <a:spLocks noChangeArrowheads="1"/>
          </p:cNvSpPr>
          <p:nvPr/>
        </p:nvSpPr>
        <p:spPr bwMode="auto">
          <a:xfrm>
            <a:off x="2711450" y="4678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71" name="Text Box 442"/>
          <p:cNvSpPr txBox="1">
            <a:spLocks noChangeArrowheads="1"/>
          </p:cNvSpPr>
          <p:nvPr/>
        </p:nvSpPr>
        <p:spPr bwMode="auto">
          <a:xfrm>
            <a:off x="2711450" y="4678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72" name="Text Box 443"/>
          <p:cNvSpPr txBox="1">
            <a:spLocks noChangeArrowheads="1"/>
          </p:cNvSpPr>
          <p:nvPr/>
        </p:nvSpPr>
        <p:spPr bwMode="auto">
          <a:xfrm>
            <a:off x="2711450" y="4678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73" name="Text Box 444"/>
          <p:cNvSpPr txBox="1">
            <a:spLocks noChangeArrowheads="1"/>
          </p:cNvSpPr>
          <p:nvPr/>
        </p:nvSpPr>
        <p:spPr bwMode="auto">
          <a:xfrm>
            <a:off x="2711450" y="4803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Goldman Sachs Funds, SICAV</a:t>
            </a:r>
          </a:p>
        </p:txBody>
      </p:sp>
      <p:sp>
        <p:nvSpPr>
          <p:cNvPr id="2174" name="Text Box 445"/>
          <p:cNvSpPr txBox="1">
            <a:spLocks noChangeArrowheads="1"/>
          </p:cNvSpPr>
          <p:nvPr/>
        </p:nvSpPr>
        <p:spPr bwMode="auto">
          <a:xfrm>
            <a:off x="2660650" y="49196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75" name="Text Box 446"/>
          <p:cNvSpPr txBox="1">
            <a:spLocks noChangeArrowheads="1"/>
          </p:cNvSpPr>
          <p:nvPr/>
        </p:nvSpPr>
        <p:spPr bwMode="auto">
          <a:xfrm>
            <a:off x="2711450" y="4930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Initial Sales Charge - up-to (%)</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176" name="Text Box 447"/>
          <p:cNvSpPr txBox="1">
            <a:spLocks noChangeArrowheads="1"/>
          </p:cNvSpPr>
          <p:nvPr/>
        </p:nvSpPr>
        <p:spPr bwMode="auto">
          <a:xfrm>
            <a:off x="2711450" y="4805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77" name="Text Box 448"/>
          <p:cNvSpPr txBox="1">
            <a:spLocks noChangeArrowheads="1"/>
          </p:cNvSpPr>
          <p:nvPr/>
        </p:nvSpPr>
        <p:spPr bwMode="auto">
          <a:xfrm>
            <a:off x="2711450" y="4805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78" name="Text Box 449"/>
          <p:cNvSpPr txBox="1">
            <a:spLocks noChangeArrowheads="1"/>
          </p:cNvSpPr>
          <p:nvPr/>
        </p:nvSpPr>
        <p:spPr bwMode="auto">
          <a:xfrm>
            <a:off x="2711450" y="4805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79" name="Text Box 450"/>
          <p:cNvSpPr txBox="1">
            <a:spLocks noChangeArrowheads="1"/>
          </p:cNvSpPr>
          <p:nvPr/>
        </p:nvSpPr>
        <p:spPr bwMode="auto">
          <a:xfrm>
            <a:off x="2711450" y="4805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80" name="Text Box 451"/>
          <p:cNvSpPr txBox="1">
            <a:spLocks noChangeArrowheads="1"/>
          </p:cNvSpPr>
          <p:nvPr/>
        </p:nvSpPr>
        <p:spPr bwMode="auto">
          <a:xfrm>
            <a:off x="2711450" y="4930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5.5</a:t>
            </a:r>
          </a:p>
        </p:txBody>
      </p:sp>
      <p:sp>
        <p:nvSpPr>
          <p:cNvPr id="2181" name="Text Box 452"/>
          <p:cNvSpPr txBox="1">
            <a:spLocks noChangeArrowheads="1"/>
          </p:cNvSpPr>
          <p:nvPr/>
        </p:nvSpPr>
        <p:spPr bwMode="auto">
          <a:xfrm>
            <a:off x="2711450" y="5057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Management Fee (%)</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182" name="Text Box 453"/>
          <p:cNvSpPr txBox="1">
            <a:spLocks noChangeArrowheads="1"/>
          </p:cNvSpPr>
          <p:nvPr/>
        </p:nvSpPr>
        <p:spPr bwMode="auto">
          <a:xfrm>
            <a:off x="2711450" y="4932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83" name="Text Box 454"/>
          <p:cNvSpPr txBox="1">
            <a:spLocks noChangeArrowheads="1"/>
          </p:cNvSpPr>
          <p:nvPr/>
        </p:nvSpPr>
        <p:spPr bwMode="auto">
          <a:xfrm>
            <a:off x="2711450" y="4932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84" name="Text Box 455"/>
          <p:cNvSpPr txBox="1">
            <a:spLocks noChangeArrowheads="1"/>
          </p:cNvSpPr>
          <p:nvPr/>
        </p:nvSpPr>
        <p:spPr bwMode="auto">
          <a:xfrm>
            <a:off x="2711450" y="4932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85" name="Text Box 456"/>
          <p:cNvSpPr txBox="1">
            <a:spLocks noChangeArrowheads="1"/>
          </p:cNvSpPr>
          <p:nvPr/>
        </p:nvSpPr>
        <p:spPr bwMode="auto">
          <a:xfrm>
            <a:off x="2711450" y="4932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86" name="Text Box 457"/>
          <p:cNvSpPr txBox="1">
            <a:spLocks noChangeArrowheads="1"/>
          </p:cNvSpPr>
          <p:nvPr/>
        </p:nvSpPr>
        <p:spPr bwMode="auto">
          <a:xfrm>
            <a:off x="2711450" y="5057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1.50</a:t>
            </a:r>
          </a:p>
        </p:txBody>
      </p:sp>
      <p:sp>
        <p:nvSpPr>
          <p:cNvPr id="2187" name="Text Box 458"/>
          <p:cNvSpPr txBox="1">
            <a:spLocks noChangeArrowheads="1"/>
          </p:cNvSpPr>
          <p:nvPr/>
        </p:nvSpPr>
        <p:spPr bwMode="auto">
          <a:xfrm>
            <a:off x="2660650" y="5173663"/>
            <a:ext cx="2136775" cy="123825"/>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88" name="Text Box 459"/>
          <p:cNvSpPr txBox="1">
            <a:spLocks noChangeArrowheads="1"/>
          </p:cNvSpPr>
          <p:nvPr/>
        </p:nvSpPr>
        <p:spPr bwMode="auto">
          <a:xfrm>
            <a:off x="2711450" y="5184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Performance Fee (%)</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189" name="Text Box 460"/>
          <p:cNvSpPr txBox="1">
            <a:spLocks noChangeArrowheads="1"/>
          </p:cNvSpPr>
          <p:nvPr/>
        </p:nvSpPr>
        <p:spPr bwMode="auto">
          <a:xfrm>
            <a:off x="2711450" y="5059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90" name="Text Box 461"/>
          <p:cNvSpPr txBox="1">
            <a:spLocks noChangeArrowheads="1"/>
          </p:cNvSpPr>
          <p:nvPr/>
        </p:nvSpPr>
        <p:spPr bwMode="auto">
          <a:xfrm>
            <a:off x="2711450" y="5059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91" name="Text Box 462"/>
          <p:cNvSpPr txBox="1">
            <a:spLocks noChangeArrowheads="1"/>
          </p:cNvSpPr>
          <p:nvPr/>
        </p:nvSpPr>
        <p:spPr bwMode="auto">
          <a:xfrm>
            <a:off x="2711450" y="5059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92" name="Text Box 463"/>
          <p:cNvSpPr txBox="1">
            <a:spLocks noChangeArrowheads="1"/>
          </p:cNvSpPr>
          <p:nvPr/>
        </p:nvSpPr>
        <p:spPr bwMode="auto">
          <a:xfrm>
            <a:off x="2711450" y="5059363"/>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93" name="Text Box 464"/>
          <p:cNvSpPr txBox="1">
            <a:spLocks noChangeArrowheads="1"/>
          </p:cNvSpPr>
          <p:nvPr/>
        </p:nvSpPr>
        <p:spPr bwMode="auto">
          <a:xfrm>
            <a:off x="2711450" y="5184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0.00</a:t>
            </a:r>
          </a:p>
        </p:txBody>
      </p:sp>
      <p:sp>
        <p:nvSpPr>
          <p:cNvPr id="2194" name="Text Box 465"/>
          <p:cNvSpPr txBox="1">
            <a:spLocks noChangeArrowheads="1"/>
          </p:cNvSpPr>
          <p:nvPr/>
        </p:nvSpPr>
        <p:spPr bwMode="auto">
          <a:xfrm>
            <a:off x="2711450" y="5311775"/>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Total Expense Ratio (%)</a:t>
            </a:r>
            <a:r>
              <a:rPr lang="en-GB" altLang="en-US" sz="700" baseline="30000">
                <a:solidFill>
                  <a:srgbClr val="000000"/>
                </a:solidFill>
                <a:latin typeface="Arial Narrow" charset="0"/>
              </a:rPr>
              <a:t>(7)</a:t>
            </a:r>
            <a:r>
              <a:rPr lang="ar-SA" altLang="en-US" sz="700">
                <a:solidFill>
                  <a:srgbClr val="000000"/>
                </a:solidFill>
                <a:latin typeface="Arial Narrow" charset="0"/>
                <a:cs typeface="Arial" charset="0"/>
              </a:rPr>
              <a:t>‏</a:t>
            </a:r>
            <a:endParaRPr lang="en-GB" altLang="en-US" sz="700">
              <a:solidFill>
                <a:srgbClr val="000000"/>
              </a:solidFill>
              <a:latin typeface="Arial Narrow" charset="0"/>
            </a:endParaRPr>
          </a:p>
        </p:txBody>
      </p:sp>
      <p:sp>
        <p:nvSpPr>
          <p:cNvPr id="2195" name="Text Box 466"/>
          <p:cNvSpPr txBox="1">
            <a:spLocks noChangeArrowheads="1"/>
          </p:cNvSpPr>
          <p:nvPr/>
        </p:nvSpPr>
        <p:spPr bwMode="auto">
          <a:xfrm>
            <a:off x="2711450" y="4870450"/>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96" name="Text Box 467"/>
          <p:cNvSpPr txBox="1">
            <a:spLocks noChangeArrowheads="1"/>
          </p:cNvSpPr>
          <p:nvPr/>
        </p:nvSpPr>
        <p:spPr bwMode="auto">
          <a:xfrm>
            <a:off x="2711450" y="4870450"/>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97" name="Text Box 468"/>
          <p:cNvSpPr txBox="1">
            <a:spLocks noChangeArrowheads="1"/>
          </p:cNvSpPr>
          <p:nvPr/>
        </p:nvSpPr>
        <p:spPr bwMode="auto">
          <a:xfrm>
            <a:off x="2711450" y="4870450"/>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98" name="Text Box 469"/>
          <p:cNvSpPr txBox="1">
            <a:spLocks noChangeArrowheads="1"/>
          </p:cNvSpPr>
          <p:nvPr/>
        </p:nvSpPr>
        <p:spPr bwMode="auto">
          <a:xfrm>
            <a:off x="2711450" y="4870450"/>
            <a:ext cx="15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199" name="Text Box 470"/>
          <p:cNvSpPr txBox="1">
            <a:spLocks noChangeArrowheads="1"/>
          </p:cNvSpPr>
          <p:nvPr/>
        </p:nvSpPr>
        <p:spPr bwMode="auto">
          <a:xfrm>
            <a:off x="2711450" y="5326063"/>
            <a:ext cx="2055813"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575"/>
              </a:spcBef>
              <a:buClr>
                <a:srgbClr val="000000"/>
              </a:buClr>
              <a:buSzPct val="100000"/>
              <a:buFont typeface="Arial" charset="0"/>
              <a:buNone/>
            </a:pPr>
            <a:r>
              <a:rPr lang="en-GB" altLang="en-US" sz="700">
                <a:solidFill>
                  <a:srgbClr val="000000"/>
                </a:solidFill>
                <a:latin typeface="Arial Narrow" charset="0"/>
              </a:rPr>
              <a:t>1.90</a:t>
            </a:r>
          </a:p>
        </p:txBody>
      </p:sp>
      <p:sp>
        <p:nvSpPr>
          <p:cNvPr id="2200" name="Text Box 471"/>
          <p:cNvSpPr txBox="1">
            <a:spLocks noChangeArrowheads="1"/>
          </p:cNvSpPr>
          <p:nvPr/>
        </p:nvSpPr>
        <p:spPr bwMode="auto">
          <a:xfrm>
            <a:off x="457200" y="6265863"/>
            <a:ext cx="97917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600" b="1">
                <a:solidFill>
                  <a:srgbClr val="000000"/>
                </a:solidFill>
                <a:latin typeface="Arial Narrow" charset="0"/>
              </a:rPr>
              <a:t>Please see Additional Notes. All performance and holdings data as at 30-September-14.</a:t>
            </a:r>
          </a:p>
          <a:p>
            <a:pPr eaLnBrk="1" hangingPunct="1">
              <a:lnSpc>
                <a:spcPct val="98000"/>
              </a:lnSpc>
              <a:buClr>
                <a:srgbClr val="000000"/>
              </a:buClr>
              <a:buSzPct val="100000"/>
              <a:buFont typeface="Arial" charset="0"/>
              <a:buNone/>
            </a:pPr>
            <a:r>
              <a:rPr lang="en-GB" altLang="en-US" sz="600" baseline="30000">
                <a:solidFill>
                  <a:srgbClr val="000000"/>
                </a:solidFill>
                <a:latin typeface="Arial Narrow" charset="0"/>
              </a:rPr>
              <a:t>(1) </a:t>
            </a:r>
            <a:r>
              <a:rPr lang="en-GB" altLang="en-US" sz="600">
                <a:solidFill>
                  <a:srgbClr val="000000"/>
                </a:solidFill>
                <a:latin typeface="Arial Narrow" charset="0"/>
              </a:rPr>
              <a:t>More information about the Overall Morningstar Rating and its calculation can be found on the following website: www.morningstar.com. </a:t>
            </a:r>
            <a:r>
              <a:rPr lang="en-GB" altLang="en-US" sz="600" baseline="30000">
                <a:solidFill>
                  <a:srgbClr val="000000"/>
                </a:solidFill>
                <a:latin typeface="Arial Narrow" charset="0"/>
              </a:rPr>
              <a:t>(2) </a:t>
            </a:r>
            <a:r>
              <a:rPr lang="en-GB" altLang="en-US" sz="600">
                <a:solidFill>
                  <a:srgbClr val="000000"/>
                </a:solidFill>
                <a:latin typeface="Arial Narrow" charset="0"/>
              </a:rPr>
              <a:t>Please note that the Goldman Sachs US Equity Portfolio currently operates with income equalisation. The current income equalisation figures for the Goldman Sachs US Equity Portfolio are available on request from our Shareholder Services team on +44 20 7774 6366 (email: ess@gs.com). Investors may want to discuss with their tax adviser the impact, if any, of income equalisation on them. </a:t>
            </a:r>
            <a:r>
              <a:rPr lang="en-GB" altLang="en-US" sz="600" baseline="30000">
                <a:solidFill>
                  <a:srgbClr val="000000"/>
                </a:solidFill>
                <a:latin typeface="Arial Narrow" charset="0"/>
              </a:rPr>
              <a:t>(3) </a:t>
            </a:r>
            <a:r>
              <a:rPr lang="en-GB" altLang="en-US" sz="600">
                <a:solidFill>
                  <a:srgbClr val="000000"/>
                </a:solidFill>
                <a:latin typeface="Arial Narrow" charset="0"/>
              </a:rPr>
              <a:t>The Net Asset Value represents the net assets of the Portfolio (ex-dividend) divided by the total number of shares. </a:t>
            </a:r>
            <a:r>
              <a:rPr lang="en-GB" altLang="en-US" sz="600" baseline="30000">
                <a:solidFill>
                  <a:srgbClr val="000000"/>
                </a:solidFill>
                <a:latin typeface="Arial Narrow" charset="0"/>
              </a:rPr>
              <a:t>(4)</a:t>
            </a:r>
            <a:r>
              <a:rPr lang="en-GB" altLang="en-US" sz="600">
                <a:solidFill>
                  <a:srgbClr val="000000"/>
                </a:solidFill>
                <a:latin typeface="Arial Narrow" charset="0"/>
              </a:rPr>
              <a:t> Portfolio returns are shown net of applicable ongoing fees within the portfolio, with dividends re-invested using the ex-dividend NAV. These returns are for comparison of performance against specified index. As the investor may be liable to other fees, charges and taxes, they are not meant to provide a measure of actual return to investors. The performance data do not take account of the commissions and costs incurred on the issue and redemption of shares. </a:t>
            </a:r>
            <a:r>
              <a:rPr lang="en-GB" altLang="en-US" sz="600" baseline="30000">
                <a:solidFill>
                  <a:srgbClr val="000000"/>
                </a:solidFill>
                <a:latin typeface="Arial Narrow" charset="0"/>
              </a:rPr>
              <a:t>(5)</a:t>
            </a:r>
            <a:r>
              <a:rPr lang="en-GB" altLang="en-US" sz="600">
                <a:solidFill>
                  <a:srgbClr val="000000"/>
                </a:solidFill>
                <a:latin typeface="Arial Narrow" charset="0"/>
              </a:rPr>
              <a:t> The S&amp;P 500 Net Return Index, is quoted at month-end with income reinvested and, in contrast to the Portfolio, shown without the deduction of any expenses. </a:t>
            </a:r>
            <a:r>
              <a:rPr lang="en-GB" altLang="en-US" sz="600" baseline="30000">
                <a:solidFill>
                  <a:srgbClr val="000000"/>
                </a:solidFill>
                <a:latin typeface="Arial Narrow" charset="0"/>
              </a:rPr>
              <a:t>(6)</a:t>
            </a:r>
            <a:r>
              <a:rPr lang="en-GB" altLang="en-US" sz="600">
                <a:solidFill>
                  <a:srgbClr val="000000"/>
                </a:solidFill>
                <a:latin typeface="Arial Narrow" charset="0"/>
              </a:rPr>
              <a:t> As of Mar-09 Morningstar has changed the category of this fund from US Large Cap Blend to US Large Cap Growth. Following the Morningstar categorization, the Monthly Fund Updates for this fund up to and including March 2009 have compared the fund's performance against the US Large Cap Blend universe. Following Morningstar's recategorization, the Monthly Fund Update for April 2009 compared the performance of the fund against the US Large Cap Growth universe. From May 2009 on, the Monthly Fund Update will revert to comparing the fund's performance against the U.S. Large Cap Blend universe whereas Morningstar continues to categorize this fund as US Large Cap Growth. The Morningstar sector average figures are calculated using all open funds available in the universe at</a:t>
            </a:r>
          </a:p>
          <a:p>
            <a:pPr eaLnBrk="1" hangingPunct="1">
              <a:lnSpc>
                <a:spcPct val="98000"/>
              </a:lnSpc>
              <a:buClr>
                <a:srgbClr val="000000"/>
              </a:buClr>
              <a:buSzPct val="100000"/>
              <a:buFont typeface="Arial" charset="0"/>
              <a:buNone/>
            </a:pPr>
            <a:r>
              <a:rPr lang="en-GB" altLang="en-US" sz="600">
                <a:solidFill>
                  <a:srgbClr val="000000"/>
                </a:solidFill>
                <a:latin typeface="Arial Narrow" charset="0"/>
              </a:rPr>
              <a:t>the indicated time period. The number of funds in a Morningstar sector varies over time as new funds are launched and funds close. Therefore the number of funds in a Morningstar sector at a portfolios launch may be less, or may be more, over shorter time periods. Source: Morningstar. © 2014 Morningstar, Inc. All Rights Reserved. The information contained herein: (1) is proprietary to Morningstar and/or its content providers; (2) may not be copied or distributed; and (3) is not warranted to be accurate, complete or timely. Neither Morningstar nor its content providers are responsible for any damages or losses arising from any use of this information. Past performance is no guarantee of future results. </a:t>
            </a:r>
            <a:r>
              <a:rPr lang="en-GB" altLang="en-US" sz="600" baseline="30000">
                <a:solidFill>
                  <a:srgbClr val="000000"/>
                </a:solidFill>
                <a:latin typeface="Arial Narrow" charset="0"/>
              </a:rPr>
              <a:t>(7)</a:t>
            </a:r>
            <a:r>
              <a:rPr lang="en-GB" altLang="en-US" sz="600">
                <a:solidFill>
                  <a:srgbClr val="000000"/>
                </a:solidFill>
                <a:latin typeface="Arial Narrow" charset="0"/>
              </a:rPr>
              <a:t> Included in the calculation of the Total Expense Ratio (TER) are the fees of the Investment Adviser, the Distributor and certain ongoing expenses as described in further detail in the KIID. Dealing commissions and market costs will, however, not be included in the calculation of the TER. The TER of the “B” Shares will also include a Contingent Deferred Sales Charge (CDSC) as described in the Prospectus. </a:t>
            </a:r>
            <a:r>
              <a:rPr lang="en-GB" altLang="en-US" sz="600" baseline="30000">
                <a:solidFill>
                  <a:srgbClr val="000000"/>
                </a:solidFill>
                <a:latin typeface="Arial Narrow" charset="0"/>
              </a:rPr>
              <a:t>(8) </a:t>
            </a:r>
            <a:r>
              <a:rPr lang="en-GB" altLang="en-US" sz="600">
                <a:solidFill>
                  <a:srgbClr val="000000"/>
                </a:solidFill>
                <a:latin typeface="Arial Narrow" charset="0"/>
              </a:rPr>
              <a:t>Portfolio holdings may not represent current, future investments or all of the portfolio's holdings. Future portfolio holdings may not be profitable.</a:t>
            </a:r>
          </a:p>
          <a:p>
            <a:pPr eaLnBrk="1" hangingPunct="1">
              <a:lnSpc>
                <a:spcPct val="98000"/>
              </a:lnSpc>
              <a:buClr>
                <a:srgbClr val="000000"/>
              </a:buClr>
              <a:buSzPct val="100000"/>
              <a:buFont typeface="Arial" charset="0"/>
              <a:buNone/>
            </a:pPr>
            <a:r>
              <a:rPr lang="en-GB" altLang="en-US" sz="600">
                <a:solidFill>
                  <a:srgbClr val="000000"/>
                </a:solidFill>
                <a:latin typeface="Arial Narrow" charset="0"/>
              </a:rPr>
              <a:t>For RHBIM’s Use Only and Not For Distribution To The General Public.</a:t>
            </a:r>
          </a:p>
          <a:p>
            <a:pPr>
              <a:lnSpc>
                <a:spcPct val="98000"/>
              </a:lnSpc>
            </a:pPr>
            <a:r>
              <a:rPr lang="en-GB" altLang="en-US" sz="600">
                <a:solidFill>
                  <a:srgbClr val="000000"/>
                </a:solidFill>
                <a:latin typeface="Arial Narrow" charset="0"/>
              </a:rPr>
              <a:t>Please note that Goldman Sachs Asset Management does not maintain any licenses, authorizations or registrations in Asia ex Japan, except that it conducts businesses (subject to applicable local regulations) in and from the following jurisdictions: Hong Kong, Singapore, Malaysia, Korea, and India</a:t>
            </a:r>
          </a:p>
          <a:p>
            <a:pPr>
              <a:lnSpc>
                <a:spcPct val="98000"/>
              </a:lnSpc>
            </a:pPr>
            <a:r>
              <a:rPr lang="en-GB" altLang="en-US" sz="600">
                <a:solidFill>
                  <a:srgbClr val="000000"/>
                </a:solidFill>
                <a:latin typeface="Arial Narrow" charset="0"/>
              </a:rPr>
              <a:t>Goldman Sachs (Malaysia) Sdn Bhd is licensed in Malaysia to undertake the regulated activity of fund management.  Goldman Sachs has no GSAM funds registered in Malaysia and securities may not be offered or sold in Malaysia unless it comes within the ambit of its licensed activities in Malaysia.</a:t>
            </a:r>
          </a:p>
          <a:p>
            <a:pPr>
              <a:lnSpc>
                <a:spcPct val="98000"/>
              </a:lnSpc>
            </a:pPr>
            <a:endParaRPr lang="en-GB" altLang="en-US" sz="600">
              <a:solidFill>
                <a:srgbClr val="000000"/>
              </a:solidFill>
              <a:latin typeface="Arial Narrow" charset="0"/>
            </a:endParaRPr>
          </a:p>
          <a:p>
            <a:pPr eaLnBrk="1" hangingPunct="1">
              <a:lnSpc>
                <a:spcPct val="98000"/>
              </a:lnSpc>
              <a:buClr>
                <a:srgbClr val="000000"/>
              </a:buClr>
              <a:buSzPct val="100000"/>
              <a:buFont typeface="Arial" charset="0"/>
              <a:buNone/>
            </a:pPr>
            <a:endParaRPr lang="en-GB" altLang="en-US" sz="600">
              <a:solidFill>
                <a:srgbClr val="000000"/>
              </a:solidFill>
              <a:latin typeface="Arial Narrow" charset="0"/>
            </a:endParaRPr>
          </a:p>
        </p:txBody>
      </p:sp>
      <p:sp>
        <p:nvSpPr>
          <p:cNvPr id="2201" name="Text Box 355"/>
          <p:cNvSpPr txBox="1">
            <a:spLocks noChangeArrowheads="1"/>
          </p:cNvSpPr>
          <p:nvPr/>
        </p:nvSpPr>
        <p:spPr bwMode="auto">
          <a:xfrm>
            <a:off x="2711450" y="2027238"/>
            <a:ext cx="2035175" cy="16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1000" b="1">
                <a:solidFill>
                  <a:srgbClr val="0C1F4C"/>
                </a:solidFill>
                <a:latin typeface="Arial Narrow" charset="0"/>
              </a:rPr>
              <a:t>Fund Data</a:t>
            </a:r>
          </a:p>
        </p:txBody>
      </p:sp>
      <p:sp>
        <p:nvSpPr>
          <p:cNvPr id="2202" name="Text Box 8"/>
          <p:cNvSpPr txBox="1">
            <a:spLocks noChangeArrowheads="1"/>
          </p:cNvSpPr>
          <p:nvPr/>
        </p:nvSpPr>
        <p:spPr bwMode="auto">
          <a:xfrm>
            <a:off x="5168900" y="2909888"/>
            <a:ext cx="1990725" cy="11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Net Asset Value (NAV) – OCS (Acc.)(EUR-Hdgd)</a:t>
            </a:r>
            <a:r>
              <a:rPr lang="en-GB" altLang="en-US" sz="700" baseline="33000">
                <a:solidFill>
                  <a:srgbClr val="000000"/>
                </a:solidFill>
                <a:latin typeface="Arial Narrow" charset="0"/>
              </a:rPr>
              <a:t>(3)</a:t>
            </a:r>
            <a:r>
              <a:rPr lang="ar-SA" altLang="en-US" sz="700" baseline="33000">
                <a:solidFill>
                  <a:srgbClr val="000000"/>
                </a:solidFill>
                <a:latin typeface="Arial Narrow" charset="0"/>
                <a:cs typeface="Arial" charset="0"/>
              </a:rPr>
              <a:t>‏</a:t>
            </a:r>
            <a:endParaRPr lang="en-GB" altLang="en-US" sz="700" baseline="33000">
              <a:solidFill>
                <a:srgbClr val="000000"/>
              </a:solidFill>
              <a:latin typeface="Arial Narrow" charset="0"/>
            </a:endParaRPr>
          </a:p>
        </p:txBody>
      </p:sp>
      <p:sp>
        <p:nvSpPr>
          <p:cNvPr id="2203" name="Text Box 11"/>
          <p:cNvSpPr txBox="1">
            <a:spLocks noChangeArrowheads="1"/>
          </p:cNvSpPr>
          <p:nvPr/>
        </p:nvSpPr>
        <p:spPr bwMode="auto">
          <a:xfrm>
            <a:off x="7159625" y="2909888"/>
            <a:ext cx="4968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20.00</a:t>
            </a:r>
          </a:p>
        </p:txBody>
      </p:sp>
      <p:sp>
        <p:nvSpPr>
          <p:cNvPr id="2204" name="Text Box 7"/>
          <p:cNvSpPr txBox="1">
            <a:spLocks noChangeArrowheads="1"/>
          </p:cNvSpPr>
          <p:nvPr/>
        </p:nvSpPr>
        <p:spPr bwMode="auto">
          <a:xfrm>
            <a:off x="5118100" y="3054350"/>
            <a:ext cx="2590800" cy="114300"/>
          </a:xfrm>
          <a:prstGeom prst="rect">
            <a:avLst/>
          </a:prstGeom>
          <a:solidFill>
            <a:srgbClr val="D5E1F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Arial" charset="0"/>
                <a:ea typeface="msgothic" charset="0"/>
                <a:cs typeface="msgothic" charset="0"/>
              </a:defRPr>
            </a:lvl1pPr>
            <a:lvl2pPr marL="742950" indent="-285750">
              <a:defRPr>
                <a:solidFill>
                  <a:schemeClr val="bg1"/>
                </a:solidFill>
                <a:latin typeface="Arial" charset="0"/>
                <a:ea typeface="msgothic" charset="0"/>
                <a:cs typeface="msgothic" charset="0"/>
              </a:defRPr>
            </a:lvl2pPr>
            <a:lvl3pPr marL="1143000" indent="-228600">
              <a:defRPr>
                <a:solidFill>
                  <a:schemeClr val="bg1"/>
                </a:solidFill>
                <a:latin typeface="Arial" charset="0"/>
                <a:ea typeface="msgothic" charset="0"/>
                <a:cs typeface="msgothic" charset="0"/>
              </a:defRPr>
            </a:lvl3pPr>
            <a:lvl4pPr marL="1600200" indent="-228600">
              <a:defRPr>
                <a:solidFill>
                  <a:schemeClr val="bg1"/>
                </a:solidFill>
                <a:latin typeface="Arial" charset="0"/>
                <a:ea typeface="msgothic" charset="0"/>
                <a:cs typeface="msgothic" charset="0"/>
              </a:defRPr>
            </a:lvl4pPr>
            <a:lvl5pPr marL="2057400" indent="-228600">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defRPr>
                <a:solidFill>
                  <a:schemeClr val="bg1"/>
                </a:solidFill>
                <a:latin typeface="Arial" charset="0"/>
                <a:ea typeface="msgothic" charset="0"/>
                <a:cs typeface="msgothic" charset="0"/>
              </a:defRPr>
            </a:lvl9pPr>
          </a:lstStyle>
          <a:p>
            <a:pPr eaLnBrk="1" hangingPunct="1">
              <a:buClr>
                <a:srgbClr val="000000"/>
              </a:buClr>
              <a:buSzPct val="100000"/>
              <a:buFont typeface="Arial" charset="0"/>
              <a:buNone/>
            </a:pPr>
            <a:endParaRPr lang="en-AU" altLang="en-US"/>
          </a:p>
        </p:txBody>
      </p:sp>
      <p:sp>
        <p:nvSpPr>
          <p:cNvPr id="2205" name="Text Box 8"/>
          <p:cNvSpPr txBox="1">
            <a:spLocks noChangeArrowheads="1"/>
          </p:cNvSpPr>
          <p:nvPr/>
        </p:nvSpPr>
        <p:spPr bwMode="auto">
          <a:xfrm>
            <a:off x="5168900" y="3054350"/>
            <a:ext cx="1543050" cy="11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Net Asset Value (NAV) – Base Shares (Acc.)</a:t>
            </a:r>
            <a:r>
              <a:rPr lang="en-GB" altLang="en-US" sz="700" baseline="33000">
                <a:solidFill>
                  <a:srgbClr val="000000"/>
                </a:solidFill>
                <a:latin typeface="Arial Narrow" charset="0"/>
              </a:rPr>
              <a:t>(3)</a:t>
            </a:r>
            <a:r>
              <a:rPr lang="ar-SA" altLang="en-US" sz="700" baseline="33000">
                <a:solidFill>
                  <a:srgbClr val="000000"/>
                </a:solidFill>
                <a:latin typeface="Arial Narrow" charset="0"/>
                <a:cs typeface="Arial" charset="0"/>
              </a:rPr>
              <a:t>‏</a:t>
            </a:r>
            <a:endParaRPr lang="en-GB" altLang="en-US" sz="700" baseline="33000">
              <a:solidFill>
                <a:srgbClr val="000000"/>
              </a:solidFill>
              <a:latin typeface="Arial Narrow" charset="0"/>
            </a:endParaRPr>
          </a:p>
        </p:txBody>
      </p:sp>
      <p:sp>
        <p:nvSpPr>
          <p:cNvPr id="2206" name="Text Box 11"/>
          <p:cNvSpPr txBox="1">
            <a:spLocks noChangeArrowheads="1"/>
          </p:cNvSpPr>
          <p:nvPr/>
        </p:nvSpPr>
        <p:spPr bwMode="auto">
          <a:xfrm>
            <a:off x="7159625" y="3054350"/>
            <a:ext cx="4968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17.97</a:t>
            </a:r>
          </a:p>
        </p:txBody>
      </p:sp>
      <p:sp>
        <p:nvSpPr>
          <p:cNvPr id="2207" name="Text Box 6"/>
          <p:cNvSpPr txBox="1">
            <a:spLocks noChangeArrowheads="1"/>
          </p:cNvSpPr>
          <p:nvPr/>
        </p:nvSpPr>
        <p:spPr bwMode="auto">
          <a:xfrm>
            <a:off x="6937375" y="2774950"/>
            <a:ext cx="4968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USD</a:t>
            </a:r>
          </a:p>
        </p:txBody>
      </p:sp>
      <p:sp>
        <p:nvSpPr>
          <p:cNvPr id="2208" name="Text Box 6"/>
          <p:cNvSpPr txBox="1">
            <a:spLocks noChangeArrowheads="1"/>
          </p:cNvSpPr>
          <p:nvPr/>
        </p:nvSpPr>
        <p:spPr bwMode="auto">
          <a:xfrm>
            <a:off x="6937375" y="2916238"/>
            <a:ext cx="4968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EUR</a:t>
            </a:r>
          </a:p>
        </p:txBody>
      </p:sp>
      <p:sp>
        <p:nvSpPr>
          <p:cNvPr id="2209" name="Text Box 6"/>
          <p:cNvSpPr txBox="1">
            <a:spLocks noChangeArrowheads="1"/>
          </p:cNvSpPr>
          <p:nvPr/>
        </p:nvSpPr>
        <p:spPr bwMode="auto">
          <a:xfrm>
            <a:off x="6937375" y="3054350"/>
            <a:ext cx="4968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USD</a:t>
            </a:r>
          </a:p>
        </p:txBody>
      </p:sp>
      <p:sp>
        <p:nvSpPr>
          <p:cNvPr id="2210" name="Text Box 6"/>
          <p:cNvSpPr txBox="1">
            <a:spLocks noChangeArrowheads="1"/>
          </p:cNvSpPr>
          <p:nvPr/>
        </p:nvSpPr>
        <p:spPr bwMode="auto">
          <a:xfrm>
            <a:off x="6937375" y="3190875"/>
            <a:ext cx="496888"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algn="r" eaLnBrk="1" hangingPunct="1">
              <a:lnSpc>
                <a:spcPct val="98000"/>
              </a:lnSpc>
              <a:spcBef>
                <a:spcPts val="1125"/>
              </a:spcBef>
              <a:buClr>
                <a:srgbClr val="000000"/>
              </a:buClr>
              <a:buSzPct val="100000"/>
              <a:buFont typeface="Arial" charset="0"/>
              <a:buNone/>
            </a:pPr>
            <a:r>
              <a:rPr lang="en-GB" altLang="en-US" sz="700">
                <a:solidFill>
                  <a:srgbClr val="000000"/>
                </a:solidFill>
                <a:latin typeface="Arial Narrow" charset="0"/>
              </a:rPr>
              <a:t>USD</a:t>
            </a:r>
          </a:p>
        </p:txBody>
      </p:sp>
      <p:sp>
        <p:nvSpPr>
          <p:cNvPr id="2211" name="Text Box 2"/>
          <p:cNvSpPr txBox="1">
            <a:spLocks noChangeArrowheads="1"/>
          </p:cNvSpPr>
          <p:nvPr/>
        </p:nvSpPr>
        <p:spPr bwMode="auto">
          <a:xfrm>
            <a:off x="7848600" y="4175125"/>
            <a:ext cx="2305050"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5pPr>
            <a:lvl6pPr marL="25146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6pPr>
            <a:lvl7pPr marL="29718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7pPr>
            <a:lvl8pPr marL="34290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8pPr>
            <a:lvl9pPr marL="3886200" indent="-228600" defTabSz="4572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charset="0"/>
                <a:ea typeface="msgothic" charset="0"/>
                <a:cs typeface="msgothic" charset="0"/>
              </a:defRPr>
            </a:lvl9pPr>
          </a:lstStyle>
          <a:p>
            <a:pPr eaLnBrk="1" hangingPunct="1">
              <a:lnSpc>
                <a:spcPct val="98000"/>
              </a:lnSpc>
              <a:buClr>
                <a:srgbClr val="000000"/>
              </a:buClr>
              <a:buSzPct val="100000"/>
              <a:buFont typeface="Arial" charset="0"/>
              <a:buNone/>
            </a:pPr>
            <a:r>
              <a:rPr lang="en-GB" altLang="en-US" sz="700">
                <a:solidFill>
                  <a:schemeClr val="tx1"/>
                </a:solidFill>
                <a:latin typeface="Arial Narrow" charset="0"/>
              </a:rPr>
              <a:t>This is an actively managed fund that is not designed to track its reference benchmark. Therefore the performance of the fund and the performance of its reference benchmark may diverge. In addition stated reference benchmark returns do not reflect any management or  other charges to the fund, whereas stated returns of the fund do.</a:t>
            </a:r>
          </a:p>
        </p:txBody>
      </p:sp>
      <p:graphicFrame>
        <p:nvGraphicFramePr>
          <p:cNvPr id="321" name="Table 320"/>
          <p:cNvGraphicFramePr>
            <a:graphicFrameLocks noGrp="1"/>
          </p:cNvGraphicFramePr>
          <p:nvPr/>
        </p:nvGraphicFramePr>
        <p:xfrm>
          <a:off x="5110163" y="1409700"/>
          <a:ext cx="5122862" cy="1084266"/>
        </p:xfrm>
        <a:graphic>
          <a:graphicData uri="http://schemas.openxmlformats.org/drawingml/2006/table">
            <a:tbl>
              <a:tblPr/>
              <a:tblGrid>
                <a:gridCol w="1452562"/>
                <a:gridCol w="523875"/>
                <a:gridCol w="525463"/>
                <a:gridCol w="523875"/>
                <a:gridCol w="523875"/>
                <a:gridCol w="523875"/>
                <a:gridCol w="525462"/>
                <a:gridCol w="523875"/>
              </a:tblGrid>
              <a:tr h="139700">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altLang="en-US" sz="700" b="1" i="0" u="none" strike="noStrike" cap="none" normalizeH="0" baseline="0" smtClean="0">
                        <a:ln>
                          <a:noFill/>
                        </a:ln>
                        <a:solidFill>
                          <a:srgbClr val="000000"/>
                        </a:solidFill>
                        <a:effectLst/>
                        <a:latin typeface="Arial Narrow" charset="0"/>
                        <a:ea typeface="msgothic" charset="0"/>
                        <a:cs typeface="msgothic" charset="0"/>
                      </a:endParaRP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altLang="en-US" sz="700" b="1" i="0" u="none" strike="noStrike" cap="none" normalizeH="0" baseline="0" smtClean="0">
                        <a:ln>
                          <a:noFill/>
                        </a:ln>
                        <a:solidFill>
                          <a:srgbClr val="000000"/>
                        </a:solidFill>
                        <a:effectLst/>
                        <a:latin typeface="Arial Narrow" charset="0"/>
                        <a:ea typeface="msgothic" charset="0"/>
                        <a:cs typeface="msgothic" charset="0"/>
                      </a:endParaRP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altLang="en-US" sz="700" b="1" i="0" u="none" strike="noStrike" cap="none" normalizeH="0" baseline="0" smtClean="0">
                        <a:ln>
                          <a:noFill/>
                        </a:ln>
                        <a:solidFill>
                          <a:srgbClr val="000000"/>
                        </a:solidFill>
                        <a:effectLst/>
                        <a:latin typeface="Arial Narrow" charset="0"/>
                        <a:ea typeface="msgothic" charset="0"/>
                        <a:cs typeface="msgothic" charset="0"/>
                      </a:endParaRP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Cumulative </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altLang="en-US" sz="700" b="1" i="0" u="none" strike="noStrike" cap="none" normalizeH="0" baseline="0" smtClean="0">
                        <a:ln>
                          <a:noFill/>
                        </a:ln>
                        <a:solidFill>
                          <a:srgbClr val="000000"/>
                        </a:solidFill>
                        <a:effectLst/>
                        <a:latin typeface="Arial Narrow" charset="0"/>
                        <a:ea typeface="msgothic" charset="0"/>
                        <a:cs typeface="msgothic" charset="0"/>
                      </a:endParaRP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altLang="en-US" sz="700" b="1" i="0" u="none" strike="noStrike" cap="none" normalizeH="0" baseline="0" smtClean="0">
                        <a:ln>
                          <a:noFill/>
                        </a:ln>
                        <a:solidFill>
                          <a:srgbClr val="000000"/>
                        </a:solidFill>
                        <a:effectLst/>
                        <a:latin typeface="Arial Narrow" charset="0"/>
                        <a:ea typeface="msgothic" charset="0"/>
                        <a:cs typeface="msgothic" charset="0"/>
                      </a:endParaRP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Annualised </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altLang="en-US" sz="700" b="1" i="0" u="none" strike="noStrike" cap="none" normalizeH="0" baseline="0" smtClean="0">
                        <a:ln>
                          <a:noFill/>
                        </a:ln>
                        <a:solidFill>
                          <a:srgbClr val="000000"/>
                        </a:solidFill>
                        <a:effectLst/>
                        <a:latin typeface="Arial Narrow" charset="0"/>
                        <a:ea typeface="msgothic" charset="0"/>
                        <a:cs typeface="msgothic" charset="0"/>
                      </a:endParaRPr>
                    </a:p>
                  </a:txBody>
                  <a:tcPr marL="9524" marR="9524" marT="9526" marB="0" anchor="b" horzOverflow="overflow">
                    <a:lnL>
                      <a:noFill/>
                    </a:lnL>
                    <a:lnR>
                      <a:noFill/>
                    </a:lnR>
                    <a:lnT>
                      <a:noFill/>
                    </a:lnT>
                    <a:lnB>
                      <a:noFill/>
                    </a:lnB>
                    <a:lnTlToBr>
                      <a:noFill/>
                    </a:lnTlToBr>
                    <a:lnBlToTr>
                      <a:noFill/>
                    </a:lnBlToTr>
                    <a:noFill/>
                  </a:tcPr>
                </a:tc>
              </a:tr>
              <a:tr h="133350">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kumimoji="0" lang="en-GB" altLang="en-US" sz="700" b="1" i="0" u="none" strike="noStrike" cap="none" normalizeH="0" baseline="0" smtClean="0">
                        <a:ln>
                          <a:noFill/>
                        </a:ln>
                        <a:solidFill>
                          <a:srgbClr val="000000"/>
                        </a:solidFill>
                        <a:effectLst/>
                        <a:latin typeface="Arial Narrow" charset="0"/>
                        <a:ea typeface="msgothic" charset="0"/>
                        <a:cs typeface="msgothic" charset="0"/>
                      </a:endParaRP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Since Launch</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1 Mth</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3 Mths</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YTD</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1 Yr</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3 Yrs</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5 Yrs</a:t>
                      </a:r>
                    </a:p>
                  </a:txBody>
                  <a:tcPr marL="9524" marR="9524" marT="9526" marB="0" anchor="b" horzOverflow="overflow">
                    <a:lnL>
                      <a:noFill/>
                    </a:lnL>
                    <a:lnR>
                      <a:noFill/>
                    </a:lnR>
                    <a:lnT>
                      <a:noFill/>
                    </a:lnT>
                    <a:lnB>
                      <a:noFill/>
                    </a:lnB>
                    <a:lnTlToBr>
                      <a:noFill/>
                    </a:lnTlToBr>
                    <a:lnBlToTr>
                      <a:noFill/>
                    </a:lnBlToTr>
                    <a:noFill/>
                  </a:tcPr>
                </a:tc>
              </a:tr>
              <a:tr h="115888">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0" i="0" u="none" strike="noStrike" cap="none" normalizeH="0" baseline="0" smtClean="0">
                          <a:ln>
                            <a:noFill/>
                          </a:ln>
                          <a:solidFill>
                            <a:srgbClr val="000000"/>
                          </a:solidFill>
                          <a:effectLst/>
                          <a:latin typeface="Arial Narrow" charset="0"/>
                          <a:ea typeface="msgothic" charset="0"/>
                          <a:cs typeface="msgothic" charset="0"/>
                        </a:rPr>
                        <a:t>Base Shares Distribution</a:t>
                      </a:r>
                      <a:r>
                        <a:rPr kumimoji="0" lang="en-GB" altLang="en-US" sz="700" b="0" i="0" u="none" strike="noStrike" cap="none" normalizeH="0" baseline="30000" smtClean="0">
                          <a:ln>
                            <a:noFill/>
                          </a:ln>
                          <a:solidFill>
                            <a:srgbClr val="000000"/>
                          </a:solidFill>
                          <a:effectLst/>
                          <a:latin typeface="Arial Narrow" charset="0"/>
                          <a:ea typeface="msgothic" charset="0"/>
                          <a:cs typeface="msgothic" charset="0"/>
                        </a:rPr>
                        <a:t>(4)</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80.00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(1.26)</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1.24</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6.32</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15.98</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20.74</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12.65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r>
              <a:tr h="115888">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0" i="0" u="none" strike="noStrike" cap="none" normalizeH="0" baseline="0" smtClean="0">
                          <a:ln>
                            <a:noFill/>
                          </a:ln>
                          <a:solidFill>
                            <a:srgbClr val="000000"/>
                          </a:solidFill>
                          <a:effectLst/>
                          <a:latin typeface="Arial Narrow" charset="0"/>
                          <a:ea typeface="msgothic" charset="0"/>
                          <a:cs typeface="msgothic" charset="0"/>
                        </a:rPr>
                        <a:t>S&amp;P 500 Net Return (USD) </a:t>
                      </a:r>
                      <a:r>
                        <a:rPr kumimoji="0" lang="en-GB" altLang="en-US" sz="700" b="0" i="0" u="none" strike="noStrike" cap="none" normalizeH="0" baseline="30000" smtClean="0">
                          <a:ln>
                            <a:noFill/>
                          </a:ln>
                          <a:solidFill>
                            <a:srgbClr val="000000"/>
                          </a:solidFill>
                          <a:effectLst/>
                          <a:latin typeface="Arial Narrow" charset="0"/>
                          <a:ea typeface="msgothic" charset="0"/>
                          <a:cs typeface="msgothic" charset="0"/>
                        </a:rPr>
                        <a:t>(5)</a:t>
                      </a:r>
                    </a:p>
                  </a:txBody>
                  <a:tcPr marL="9524" marR="9524" marT="9526"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76.59</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(1.45)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0.97</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7.85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19.00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22.17</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14.96</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r>
              <a:tr h="115888">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0" i="0" u="none" strike="noStrike" cap="none" normalizeH="0" baseline="0" smtClean="0">
                          <a:ln>
                            <a:noFill/>
                          </a:ln>
                          <a:solidFill>
                            <a:srgbClr val="000000"/>
                          </a:solidFill>
                          <a:effectLst/>
                          <a:latin typeface="Arial Narrow" charset="0"/>
                          <a:ea typeface="msgothic" charset="0"/>
                          <a:cs typeface="msgothic" charset="0"/>
                        </a:rPr>
                        <a:t>US Large-Cap Blend Equity Sector av. </a:t>
                      </a:r>
                      <a:r>
                        <a:rPr kumimoji="0" lang="en-GB" altLang="en-US" sz="700" b="0" i="0" u="none" strike="noStrike" cap="none" normalizeH="0" baseline="30000" smtClean="0">
                          <a:ln>
                            <a:noFill/>
                          </a:ln>
                          <a:solidFill>
                            <a:srgbClr val="000000"/>
                          </a:solidFill>
                          <a:effectLst/>
                          <a:latin typeface="Arial Narrow" charset="0"/>
                          <a:ea typeface="msgothic" charset="0"/>
                          <a:cs typeface="msgothic" charset="0"/>
                        </a:rPr>
                        <a:t>(6)</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68.43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(1.84)</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(0.02)</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6.20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16.37</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19.97</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12.73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r>
              <a:tr h="115888">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0" i="0" u="none" strike="noStrike" cap="none" normalizeH="0" baseline="0" smtClean="0">
                          <a:ln>
                            <a:noFill/>
                          </a:ln>
                          <a:solidFill>
                            <a:srgbClr val="000000"/>
                          </a:solidFill>
                          <a:effectLst/>
                          <a:latin typeface="Arial Narrow" charset="0"/>
                          <a:ea typeface="msgothic" charset="0"/>
                          <a:cs typeface="msgothic" charset="0"/>
                        </a:rPr>
                        <a:t>Quartile Position in Sector </a:t>
                      </a:r>
                      <a:r>
                        <a:rPr kumimoji="0" lang="en-GB" altLang="en-US" sz="700" b="0" i="0" u="none" strike="noStrike" cap="none" normalizeH="0" baseline="30000" smtClean="0">
                          <a:ln>
                            <a:noFill/>
                          </a:ln>
                          <a:solidFill>
                            <a:srgbClr val="000000"/>
                          </a:solidFill>
                          <a:effectLst/>
                          <a:latin typeface="Arial Narrow" charset="0"/>
                          <a:ea typeface="msgothic" charset="0"/>
                          <a:cs typeface="msgothic" charset="0"/>
                        </a:rPr>
                        <a:t>(6)</a:t>
                      </a:r>
                    </a:p>
                  </a:txBody>
                  <a:tcPr marL="9524" marR="9524" marT="9526"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4</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4</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r>
              <a:tr h="115888">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0" i="0" u="none" strike="noStrike" cap="none" normalizeH="0" baseline="0" smtClean="0">
                          <a:ln>
                            <a:noFill/>
                          </a:ln>
                          <a:solidFill>
                            <a:srgbClr val="000000"/>
                          </a:solidFill>
                          <a:effectLst/>
                          <a:latin typeface="Arial Narrow" charset="0"/>
                          <a:ea typeface="msgothic" charset="0"/>
                          <a:cs typeface="msgothic" charset="0"/>
                        </a:rPr>
                        <a:t>OCS (Acc.) (EUR-Hdgd)</a:t>
                      </a:r>
                      <a:r>
                        <a:rPr kumimoji="0" lang="en-GB" altLang="en-US" sz="700" b="0" i="0" u="none" strike="noStrike" cap="none" normalizeH="0" baseline="30000" smtClean="0">
                          <a:ln>
                            <a:noFill/>
                          </a:ln>
                          <a:solidFill>
                            <a:srgbClr val="000000"/>
                          </a:solidFill>
                          <a:effectLst/>
                          <a:latin typeface="Arial Narrow" charset="0"/>
                          <a:ea typeface="msgothic" charset="0"/>
                          <a:cs typeface="msgothic" charset="0"/>
                        </a:rPr>
                        <a:t>(4)</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100.00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(1.28)</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1.27</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6.38</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15.94</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20.10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12.07</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r>
              <a:tr h="115888">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0" i="0" u="none" strike="noStrike" cap="none" normalizeH="0" baseline="0" smtClean="0">
                          <a:ln>
                            <a:noFill/>
                          </a:ln>
                          <a:solidFill>
                            <a:srgbClr val="000000"/>
                          </a:solidFill>
                          <a:effectLst/>
                          <a:latin typeface="Arial Narrow" charset="0"/>
                          <a:ea typeface="msgothic" charset="0"/>
                          <a:cs typeface="msgothic" charset="0"/>
                        </a:rPr>
                        <a:t>S&amp;P 500 (NTR, 100% Hgd to EUR) </a:t>
                      </a:r>
                      <a:r>
                        <a:rPr kumimoji="0" lang="en-GB" altLang="en-US" sz="700" b="0" i="0" u="none" strike="noStrike" cap="none" normalizeH="0" baseline="30000" smtClean="0">
                          <a:ln>
                            <a:noFill/>
                          </a:ln>
                          <a:solidFill>
                            <a:srgbClr val="000000"/>
                          </a:solidFill>
                          <a:effectLst/>
                          <a:latin typeface="Arial Narrow" charset="0"/>
                          <a:ea typeface="msgothic" charset="0"/>
                          <a:cs typeface="msgothic" charset="0"/>
                        </a:rPr>
                        <a:t>(5)</a:t>
                      </a:r>
                    </a:p>
                  </a:txBody>
                  <a:tcPr marL="9524" marR="9524" marT="9526"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124.04</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(1.53)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0.90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7.63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18.68</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21.37</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13.99</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r>
              <a:tr h="115888">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0" i="0" u="none" strike="noStrike" cap="none" normalizeH="0" baseline="0" smtClean="0">
                          <a:ln>
                            <a:noFill/>
                          </a:ln>
                          <a:solidFill>
                            <a:srgbClr val="000000"/>
                          </a:solidFill>
                          <a:effectLst/>
                          <a:latin typeface="Arial Narrow" charset="0"/>
                          <a:ea typeface="msgothic" charset="0"/>
                          <a:cs typeface="msgothic" charset="0"/>
                        </a:rPr>
                        <a:t>Base Shares (Acc.)</a:t>
                      </a:r>
                      <a:r>
                        <a:rPr kumimoji="0" lang="en-GB" altLang="en-US" sz="700" b="0" i="0" u="none" strike="noStrike" cap="none" normalizeH="0" baseline="30000" smtClean="0">
                          <a:ln>
                            <a:noFill/>
                          </a:ln>
                          <a:solidFill>
                            <a:srgbClr val="000000"/>
                          </a:solidFill>
                          <a:effectLst/>
                          <a:latin typeface="Arial Narrow" charset="0"/>
                          <a:ea typeface="msgothic" charset="0"/>
                          <a:cs typeface="msgothic" charset="0"/>
                        </a:rPr>
                        <a:t>(4)</a:t>
                      </a:r>
                    </a:p>
                  </a:txBody>
                  <a:tcPr marL="9524" marR="9524" marT="9526"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79.70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(1.26)</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1.24</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6.33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16.01</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20.76</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12.66</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r>
            </a:tbl>
          </a:graphicData>
        </a:graphic>
      </p:graphicFrame>
      <p:graphicFrame>
        <p:nvGraphicFramePr>
          <p:cNvPr id="326" name="Table 325"/>
          <p:cNvGraphicFramePr>
            <a:graphicFrameLocks noGrp="1"/>
          </p:cNvGraphicFramePr>
          <p:nvPr/>
        </p:nvGraphicFramePr>
        <p:xfrm>
          <a:off x="5113338" y="4941888"/>
          <a:ext cx="5089525" cy="1344607"/>
        </p:xfrm>
        <a:graphic>
          <a:graphicData uri="http://schemas.openxmlformats.org/drawingml/2006/table">
            <a:tbl>
              <a:tblPr/>
              <a:tblGrid>
                <a:gridCol w="1600200"/>
                <a:gridCol w="944562"/>
                <a:gridCol w="617538"/>
                <a:gridCol w="1927225"/>
              </a:tblGrid>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Security</a:t>
                      </a:r>
                    </a:p>
                  </a:txBody>
                  <a:tcPr marL="7779" marR="7779" marT="7782"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a:t>
                      </a:r>
                    </a:p>
                  </a:txBody>
                  <a:tcPr marL="7779" marR="7779" marT="7782"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Country</a:t>
                      </a:r>
                    </a:p>
                  </a:txBody>
                  <a:tcPr marL="7779" marR="7779" marT="7782"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en-US" sz="700" b="1" i="0" u="none" strike="noStrike" cap="none" normalizeH="0" baseline="0" smtClean="0">
                          <a:ln>
                            <a:noFill/>
                          </a:ln>
                          <a:solidFill>
                            <a:srgbClr val="000000"/>
                          </a:solidFill>
                          <a:effectLst/>
                          <a:latin typeface="Arial Narrow" charset="0"/>
                          <a:ea typeface="msgothic" charset="0"/>
                          <a:cs typeface="msgothic" charset="0"/>
                        </a:rPr>
                        <a:t>Activity</a:t>
                      </a:r>
                    </a:p>
                  </a:txBody>
                  <a:tcPr marL="7779" marR="7779" marT="7782" marB="0" anchor="b" horzOverflow="overflow">
                    <a:lnL>
                      <a:noFill/>
                    </a:lnL>
                    <a:lnR>
                      <a:noFill/>
                    </a:lnR>
                    <a:lnT>
                      <a:noFill/>
                    </a:lnT>
                    <a:lnB>
                      <a:noFill/>
                    </a:lnB>
                    <a:lnTlToBr>
                      <a:noFill/>
                    </a:lnTlToBr>
                    <a:lnBlToTr>
                      <a:noFill/>
                    </a:lnBlToTr>
                    <a:no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General Electric Co.</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3.9</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Capital Goods</a:t>
                      </a:r>
                    </a:p>
                  </a:txBody>
                  <a:tcPr marL="9525" marR="9525" marT="9525" marB="0" anchor="b" horzOverflow="overflow">
                    <a:lnL>
                      <a:noFill/>
                    </a:lnL>
                    <a:lnR>
                      <a:noFill/>
                    </a:lnR>
                    <a:lnT>
                      <a:noFill/>
                    </a:lnT>
                    <a:lnB>
                      <a:noFill/>
                    </a:lnB>
                    <a:lnTlToBr>
                      <a:noFill/>
                    </a:lnTlToBr>
                    <a:lnBlToTr>
                      <a:noFill/>
                    </a:lnBlToTr>
                    <a:solidFill>
                      <a:srgbClr val="D5E1F1"/>
                    </a:solid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Apple Inc.</a:t>
                      </a: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3.5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Technology Hardware &amp; Equipment</a:t>
                      </a:r>
                    </a:p>
                  </a:txBody>
                  <a:tcPr marL="9525" marR="9525" marT="9525" marB="0" anchor="b" horzOverflow="overflow">
                    <a:lnL>
                      <a:noFill/>
                    </a:lnL>
                    <a:lnR>
                      <a:noFill/>
                    </a:lnR>
                    <a:lnT>
                      <a:noFill/>
                    </a:lnT>
                    <a:lnB>
                      <a:noFill/>
                    </a:lnB>
                    <a:lnTlToBr>
                      <a:noFill/>
                    </a:lnTlToBr>
                    <a:lnBlToTr>
                      <a:noFill/>
                    </a:lnBlToTr>
                    <a:no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Bank of America Corp.</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3.3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Diversified Financials</a:t>
                      </a:r>
                    </a:p>
                  </a:txBody>
                  <a:tcPr marL="9525" marR="9525" marT="9525" marB="0" anchor="b" horzOverflow="overflow">
                    <a:lnL>
                      <a:noFill/>
                    </a:lnL>
                    <a:lnR>
                      <a:noFill/>
                    </a:lnR>
                    <a:lnT>
                      <a:noFill/>
                    </a:lnT>
                    <a:lnB>
                      <a:noFill/>
                    </a:lnB>
                    <a:lnTlToBr>
                      <a:noFill/>
                    </a:lnTlToBr>
                    <a:lnBlToTr>
                      <a:noFill/>
                    </a:lnBlToTr>
                    <a:solidFill>
                      <a:srgbClr val="D5E1F1"/>
                    </a:solid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Microsoft Corp.</a:t>
                      </a: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3.0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Software &amp; Services</a:t>
                      </a:r>
                    </a:p>
                  </a:txBody>
                  <a:tcPr marL="9525" marR="9525" marT="9525" marB="0" anchor="b" horzOverflow="overflow">
                    <a:lnL>
                      <a:noFill/>
                    </a:lnL>
                    <a:lnR>
                      <a:noFill/>
                    </a:lnR>
                    <a:lnT>
                      <a:noFill/>
                    </a:lnT>
                    <a:lnB>
                      <a:noFill/>
                    </a:lnB>
                    <a:lnTlToBr>
                      <a:noFill/>
                    </a:lnTlToBr>
                    <a:lnBlToTr>
                      <a:noFill/>
                    </a:lnBlToTr>
                    <a:no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JPMorgan Chase &amp; Co.</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2.8</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Diversified Financials</a:t>
                      </a:r>
                    </a:p>
                  </a:txBody>
                  <a:tcPr marL="9525" marR="9525" marT="9525" marB="0" anchor="b" horzOverflow="overflow">
                    <a:lnL>
                      <a:noFill/>
                    </a:lnL>
                    <a:lnR>
                      <a:noFill/>
                    </a:lnR>
                    <a:lnT>
                      <a:noFill/>
                    </a:lnT>
                    <a:lnB>
                      <a:noFill/>
                    </a:lnB>
                    <a:lnTlToBr>
                      <a:noFill/>
                    </a:lnTlToBr>
                    <a:lnBlToTr>
                      <a:noFill/>
                    </a:lnBlToTr>
                    <a:solidFill>
                      <a:srgbClr val="D5E1F1"/>
                    </a:solid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Boeing Company, The</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2.7</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Capital Goods</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Google Inc.</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2.7</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Software &amp; Services</a:t>
                      </a:r>
                    </a:p>
                  </a:txBody>
                  <a:tcPr marL="9525" marR="9525" marT="9525" marB="0" anchor="b" horzOverflow="overflow">
                    <a:lnL>
                      <a:noFill/>
                    </a:lnL>
                    <a:lnR>
                      <a:noFill/>
                    </a:lnR>
                    <a:lnT>
                      <a:noFill/>
                    </a:lnT>
                    <a:lnB>
                      <a:noFill/>
                    </a:lnB>
                    <a:lnTlToBr>
                      <a:noFill/>
                    </a:lnTlToBr>
                    <a:lnBlToTr>
                      <a:noFill/>
                    </a:lnBlToTr>
                    <a:solidFill>
                      <a:srgbClr val="D5E1F1"/>
                    </a:solid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Devon Energy Corp.</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2.5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Energy</a:t>
                      </a:r>
                    </a:p>
                  </a:txBody>
                  <a:tcPr marL="9525" marR="9525" marT="9525" marB="0" anchor="b" horzOverflow="overflow">
                    <a:lnL>
                      <a:noFill/>
                    </a:lnL>
                    <a:lnR>
                      <a:noFill/>
                    </a:lnR>
                    <a:lnT>
                      <a:noFill/>
                    </a:lnT>
                    <a:lnB>
                      <a:noFill/>
                    </a:lnB>
                    <a:lnTlToBr>
                      <a:noFill/>
                    </a:lnTlToBr>
                    <a:lnBlToTr>
                      <a:noFill/>
                    </a:lnBlToTr>
                    <a:no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Nike, Inc.</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2.5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Consumer Durables &amp; Apparel</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solidFill>
                      <a:srgbClr val="D5E1F1"/>
                    </a:solidFill>
                  </a:tcPr>
                </a:tc>
              </a:tr>
              <a:tr h="122237">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Exxon Mobil Corp.</a:t>
                      </a: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ct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msgothic" charset="0"/>
                          <a:cs typeface="msgothic" charset="0"/>
                        </a:rPr>
                        <a:t>2.2</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United States</a:t>
                      </a:r>
                    </a:p>
                  </a:txBody>
                  <a:tcPr marL="9525" marR="9525" marT="9525"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l"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700" b="0" i="0" u="none" strike="noStrike" cap="none" normalizeH="0" baseline="0" smtClean="0">
                          <a:ln>
                            <a:noFill/>
                          </a:ln>
                          <a:solidFill>
                            <a:srgbClr val="000000"/>
                          </a:solidFill>
                          <a:effectLst/>
                          <a:latin typeface="Arial Narrow" charset="0"/>
                          <a:ea typeface="宋体" charset="-122"/>
                        </a:rPr>
                        <a:t>Energy</a:t>
                      </a:r>
                    </a:p>
                  </a:txBody>
                  <a:tcPr marL="9525" marR="9525" marT="9525" marB="0" anchor="b" horzOverflow="overflow">
                    <a:lnL>
                      <a:noFill/>
                    </a:lnL>
                    <a:lnR>
                      <a:noFill/>
                    </a:lnR>
                    <a:lnT>
                      <a:noFill/>
                    </a:lnT>
                    <a:lnB>
                      <a:noFill/>
                    </a:lnB>
                    <a:lnTlToBr>
                      <a:noFill/>
                    </a:lnTlToBr>
                    <a:lnBlToTr>
                      <a:noFill/>
                    </a:lnBlToTr>
                    <a:noFill/>
                  </a:tcPr>
                </a:tc>
              </a:tr>
            </a:tbl>
          </a:graphicData>
        </a:graphic>
      </p:graphicFrame>
      <p:graphicFrame>
        <p:nvGraphicFramePr>
          <p:cNvPr id="2" name="Table 1"/>
          <p:cNvGraphicFramePr>
            <a:graphicFrameLocks noGrp="1"/>
          </p:cNvGraphicFramePr>
          <p:nvPr/>
        </p:nvGraphicFramePr>
        <p:xfrm>
          <a:off x="2708275" y="1443038"/>
          <a:ext cx="2139950" cy="394031"/>
        </p:xfrm>
        <a:graphic>
          <a:graphicData uri="http://schemas.openxmlformats.org/drawingml/2006/table">
            <a:tbl>
              <a:tblPr/>
              <a:tblGrid>
                <a:gridCol w="581025"/>
                <a:gridCol w="311150"/>
                <a:gridCol w="312738"/>
                <a:gridCol w="311150"/>
                <a:gridCol w="312737"/>
                <a:gridCol w="311150"/>
              </a:tblGrid>
              <a:tr h="161925">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zh-CN" altLang="zh-CN" sz="700" b="0" i="0" u="none" strike="noStrike" cap="none" normalizeH="0" baseline="0" smtClean="0">
                        <a:ln>
                          <a:noFill/>
                        </a:ln>
                        <a:solidFill>
                          <a:srgbClr val="000000"/>
                        </a:solidFill>
                        <a:effectLst/>
                        <a:latin typeface="Arial Narrow" charset="0"/>
                        <a:ea typeface="宋体" charset="-122"/>
                      </a:endParaRPr>
                    </a:p>
                  </a:txBody>
                  <a:tcPr marL="0" marR="0" marT="0"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altLang="zh-CN" sz="500" b="0" i="0" u="none" strike="noStrike" cap="none" normalizeH="0" baseline="0" smtClean="0">
                          <a:ln>
                            <a:noFill/>
                          </a:ln>
                          <a:solidFill>
                            <a:srgbClr val="000000"/>
                          </a:solidFill>
                          <a:effectLst/>
                          <a:latin typeface="Arial Narrow" charset="0"/>
                          <a:ea typeface="宋体" charset="-122"/>
                        </a:rPr>
                        <a:t>30-Sep-09 - 30-Sep-10</a:t>
                      </a:r>
                    </a:p>
                  </a:txBody>
                  <a:tcPr marL="9525" marR="9525" marT="9524"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altLang="zh-CN" sz="500" b="0" i="0" u="none" strike="noStrike" cap="none" normalizeH="0" baseline="0" smtClean="0">
                          <a:ln>
                            <a:noFill/>
                          </a:ln>
                          <a:solidFill>
                            <a:srgbClr val="000000"/>
                          </a:solidFill>
                          <a:effectLst/>
                          <a:latin typeface="Arial Narrow" charset="0"/>
                          <a:ea typeface="宋体" charset="-122"/>
                        </a:rPr>
                        <a:t>30-Sep-10 - 30-Sep-11</a:t>
                      </a:r>
                    </a:p>
                  </a:txBody>
                  <a:tcPr marL="9525" marR="9525" marT="9524"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altLang="zh-CN" sz="500" b="0" i="0" u="none" strike="noStrike" cap="none" normalizeH="0" baseline="0" smtClean="0">
                          <a:ln>
                            <a:noFill/>
                          </a:ln>
                          <a:solidFill>
                            <a:srgbClr val="000000"/>
                          </a:solidFill>
                          <a:effectLst/>
                          <a:latin typeface="Arial Narrow" charset="0"/>
                          <a:ea typeface="宋体" charset="-122"/>
                        </a:rPr>
                        <a:t>30-Sep-11 - 30-Sep-12</a:t>
                      </a:r>
                    </a:p>
                  </a:txBody>
                  <a:tcPr marL="9525" marR="9525" marT="9524"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altLang="zh-CN" sz="500" b="0" i="0" u="none" strike="noStrike" cap="none" normalizeH="0" baseline="0" smtClean="0">
                          <a:ln>
                            <a:noFill/>
                          </a:ln>
                          <a:solidFill>
                            <a:srgbClr val="000000"/>
                          </a:solidFill>
                          <a:effectLst/>
                          <a:latin typeface="Arial Narrow" charset="0"/>
                          <a:ea typeface="宋体" charset="-122"/>
                        </a:rPr>
                        <a:t>30-Sep-12 - 30-Sep-13</a:t>
                      </a:r>
                    </a:p>
                  </a:txBody>
                  <a:tcPr marL="9525" marR="9525" marT="9524"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altLang="zh-CN" sz="500" b="0" i="0" u="none" strike="noStrike" cap="none" normalizeH="0" baseline="0" smtClean="0">
                          <a:ln>
                            <a:noFill/>
                          </a:ln>
                          <a:solidFill>
                            <a:srgbClr val="000000"/>
                          </a:solidFill>
                          <a:effectLst/>
                          <a:latin typeface="Arial Narrow" charset="0"/>
                          <a:ea typeface="宋体" charset="-122"/>
                        </a:rPr>
                        <a:t>30-Sep-13 - 30-Sep-14</a:t>
                      </a:r>
                    </a:p>
                  </a:txBody>
                  <a:tcPr marL="9525" marR="9525" marT="9524" marB="0" anchor="b" horzOverflow="overflow">
                    <a:lnL>
                      <a:noFill/>
                    </a:lnL>
                    <a:lnR>
                      <a:noFill/>
                    </a:lnR>
                    <a:lnT>
                      <a:noFill/>
                    </a:lnT>
                    <a:lnB>
                      <a:noFill/>
                    </a:lnB>
                    <a:lnTlToBr>
                      <a:noFill/>
                    </a:lnTlToBr>
                    <a:lnBlToTr>
                      <a:noFill/>
                    </a:lnBlToTr>
                    <a:noFill/>
                  </a:tcPr>
                </a:tc>
              </a:tr>
              <a:tr h="115888">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altLang="zh-CN" sz="700" b="0" i="0" u="none" strike="noStrike" cap="none" normalizeH="0" baseline="0" smtClean="0">
                          <a:ln>
                            <a:noFill/>
                          </a:ln>
                          <a:solidFill>
                            <a:srgbClr val="000000"/>
                          </a:solidFill>
                          <a:effectLst/>
                          <a:latin typeface="Arial Narrow" charset="0"/>
                          <a:ea typeface="宋体" charset="-122"/>
                        </a:rPr>
                        <a:t>Fund (USD)</a:t>
                      </a:r>
                    </a:p>
                  </a:txBody>
                  <a:tcPr marL="0" marR="0" marT="0" marB="0" anchor="ctr"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rgbClr val="000000"/>
                          </a:solidFill>
                          <a:effectLst/>
                          <a:latin typeface="Arial Narrow" charset="0"/>
                          <a:ea typeface="宋体" charset="-122"/>
                        </a:rPr>
                        <a:t>7.9</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rgbClr val="000000"/>
                          </a:solidFill>
                          <a:effectLst/>
                          <a:latin typeface="Arial Narrow" charset="0"/>
                          <a:ea typeface="宋体" charset="-122"/>
                        </a:rPr>
                        <a:t>-4.5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rgbClr val="000000"/>
                          </a:solidFill>
                          <a:effectLst/>
                          <a:latin typeface="Arial Narrow" charset="0"/>
                          <a:ea typeface="宋体" charset="-122"/>
                        </a:rPr>
                        <a:t>26.6</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rgbClr val="000000"/>
                          </a:solidFill>
                          <a:effectLst/>
                          <a:latin typeface="Arial Narrow" charset="0"/>
                          <a:ea typeface="宋体" charset="-122"/>
                        </a:rPr>
                        <a:t>19.9</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noFill/>
                  </a:tcPr>
                </a:tc>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altLang="zh-CN" sz="700" b="0" i="0" u="none" strike="noStrike" cap="none" normalizeH="0" baseline="0" smtClean="0">
                          <a:ln>
                            <a:noFill/>
                          </a:ln>
                          <a:solidFill>
                            <a:srgbClr val="000000"/>
                          </a:solidFill>
                          <a:effectLst/>
                          <a:latin typeface="Arial Narrow" charset="0"/>
                          <a:ea typeface="宋体" charset="-122"/>
                        </a:rPr>
                        <a:t>16.0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noFill/>
                  </a:tcPr>
                </a:tc>
              </a:tr>
              <a:tr h="115888">
                <a:tc>
                  <a:txBody>
                    <a:bodyPr/>
                    <a:lstStyle>
                      <a:lvl1pPr>
                        <a:spcAft>
                          <a:spcPts val="1000"/>
                        </a:spcAft>
                        <a:buClr>
                          <a:srgbClr val="F10043"/>
                        </a:buClr>
                        <a:buSzPct val="100000"/>
                        <a:buFont typeface="Arial" charset="0"/>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defRPr>
                          <a:solidFill>
                            <a:srgbClr val="000000"/>
                          </a:solidFill>
                          <a:latin typeface="Arial" charset="0"/>
                          <a:ea typeface="msgothic" charset="0"/>
                          <a:cs typeface="msgothic" charset="0"/>
                        </a:defRPr>
                      </a:lvl5pPr>
                      <a:lvl6pPr marL="25146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6pPr>
                      <a:lvl7pPr marL="29718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7pPr>
                      <a:lvl8pPr marL="34290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8pPr>
                      <a:lvl9pPr marL="3886200" indent="-228600" eaLnBrk="0" fontAlgn="base" hangingPunct="0">
                        <a:spcBef>
                          <a:spcPts val="500"/>
                        </a:spcBef>
                        <a:spcAft>
                          <a:spcPct val="0"/>
                        </a:spcAft>
                        <a:buClr>
                          <a:srgbClr val="000000"/>
                        </a:buClr>
                        <a:buSzPct val="100000"/>
                        <a:buFont typeface="Arial" charset="0"/>
                        <a:defRPr>
                          <a:solidFill>
                            <a:srgbClr val="000000"/>
                          </a:solidFill>
                          <a:latin typeface="Arial" charset="0"/>
                          <a:ea typeface="msgothic" charset="0"/>
                          <a:cs typeface="msgothic" charset="0"/>
                        </a:defRPr>
                      </a:lvl9pPr>
                    </a:lstStyle>
                    <a:p>
                      <a:pPr marL="0" marR="0" lvl="0" indent="0" algn="l" defTabSz="914400" rtl="0" eaLnBrk="1" fontAlgn="b" latinLnBrk="0" hangingPunct="1">
                        <a:lnSpc>
                          <a:spcPct val="100000"/>
                        </a:lnSpc>
                        <a:spcBef>
                          <a:spcPct val="0"/>
                        </a:spcBef>
                        <a:spcAft>
                          <a:spcPct val="0"/>
                        </a:spcAft>
                        <a:buClrTx/>
                        <a:buSzTx/>
                        <a:buFontTx/>
                        <a:buNone/>
                        <a:tabLst/>
                      </a:pPr>
                      <a:r>
                        <a:rPr kumimoji="0" lang="en-GB" altLang="zh-CN" sz="700" b="0" i="0" u="none" strike="noStrike" cap="none" normalizeH="0" baseline="0" smtClean="0">
                          <a:ln>
                            <a:noFill/>
                          </a:ln>
                          <a:solidFill>
                            <a:srgbClr val="000000"/>
                          </a:solidFill>
                          <a:effectLst/>
                          <a:latin typeface="Arial Narrow" charset="0"/>
                          <a:ea typeface="宋体" charset="-122"/>
                        </a:rPr>
                        <a:t>Index</a:t>
                      </a:r>
                    </a:p>
                  </a:txBody>
                  <a:tcPr marL="0" marR="0" marT="0" marB="0" anchor="ctr"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9.5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0.5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29.3</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18.5</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solidFill>
                      <a:srgbClr val="D5E1F1"/>
                    </a:solidFill>
                  </a:tcPr>
                </a:tc>
                <a:tc>
                  <a:txBody>
                    <a:bodyPr/>
                    <a:lstStyle>
                      <a:lvl1pPr>
                        <a:spcAft>
                          <a:spcPts val="1000"/>
                        </a:spcAft>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1">
                          <a:solidFill>
                            <a:srgbClr val="F10043"/>
                          </a:solidFill>
                          <a:latin typeface="Arial" charset="0"/>
                          <a:ea typeface="msgothic" charset="0"/>
                          <a:cs typeface="msgothic" charset="0"/>
                        </a:defRPr>
                      </a:lvl1pPr>
                      <a:lvl2pPr marL="742950" indent="-285750">
                        <a:spcBef>
                          <a:spcPts val="300"/>
                        </a:spcBef>
                        <a:buClr>
                          <a:srgbClr val="F10043"/>
                        </a:buClr>
                        <a:buSzPct val="70000"/>
                        <a:buFont typeface="Monotype Sorts" charset="2"/>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2pPr>
                      <a:lvl3pPr marL="1143000" indent="-228600">
                        <a:spcBef>
                          <a:spcPts val="300"/>
                        </a:spcBef>
                        <a:buClr>
                          <a:srgbClr val="F10043"/>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000">
                          <a:solidFill>
                            <a:srgbClr val="00308F"/>
                          </a:solidFill>
                          <a:latin typeface="Arial" charset="0"/>
                          <a:ea typeface="msgothic" charset="0"/>
                          <a:cs typeface="msgothic" charset="0"/>
                        </a:defRPr>
                      </a:lvl3pPr>
                      <a:lvl4pPr marL="1600200" indent="-228600">
                        <a:spcBef>
                          <a:spcPts val="250"/>
                        </a:spcBef>
                        <a:buClr>
                          <a:srgbClr val="000000"/>
                        </a:buClr>
                        <a:buSzPct val="42000"/>
                        <a:buFont typeface="StarSymbo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900">
                          <a:solidFill>
                            <a:srgbClr val="000000"/>
                          </a:solidFill>
                          <a:latin typeface="Arial" charset="0"/>
                          <a:ea typeface="msgothic" charset="0"/>
                          <a:cs typeface="msgothic" charset="0"/>
                        </a:defRPr>
                      </a:lvl4pPr>
                      <a:lvl5pPr marL="2057400" indent="-228600">
                        <a:spcBef>
                          <a:spcPts val="500"/>
                        </a:spcBef>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5pPr>
                      <a:lvl6pPr marL="25146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6pPr>
                      <a:lvl7pPr marL="29718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7pPr>
                      <a:lvl8pPr marL="34290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8pPr>
                      <a:lvl9pPr marL="3886200" indent="-228600" defTabSz="457200" eaLnBrk="0" fontAlgn="base" hangingPunct="0">
                        <a:spcBef>
                          <a:spcPts val="500"/>
                        </a:spcBef>
                        <a:spcAft>
                          <a:spcPct val="0"/>
                        </a:spcAft>
                        <a:buClr>
                          <a:srgbClr val="000000"/>
                        </a:buClr>
                        <a:buSzPct val="100000"/>
                        <a:buFont typeface="Arial"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charset="0"/>
                          <a:ea typeface="msgothic" charset="0"/>
                          <a:cs typeface="msgothic" charset="0"/>
                        </a:defRPr>
                      </a:lvl9pPr>
                    </a:lstStyle>
                    <a:p>
                      <a:pPr marL="0" marR="0" lvl="0" indent="0" algn="r" defTabSz="457200" rtl="0" eaLnBrk="1" fontAlgn="base" latinLnBrk="0" hangingPunct="1">
                        <a:lnSpc>
                          <a:spcPct val="98000"/>
                        </a:lnSpc>
                        <a:spcBef>
                          <a:spcPct val="0"/>
                        </a:spcBef>
                        <a:spcAft>
                          <a:spcPct val="0"/>
                        </a:spcAft>
                        <a:buClr>
                          <a:srgbClr val="000000"/>
                        </a:buClr>
                        <a:buSzPct val="100000"/>
                        <a:buFont typeface="Arial"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700" b="0" i="0" u="none" strike="noStrike" cap="none" normalizeH="0" baseline="0" smtClean="0">
                          <a:ln>
                            <a:noFill/>
                          </a:ln>
                          <a:solidFill>
                            <a:srgbClr val="000000"/>
                          </a:solidFill>
                          <a:effectLst/>
                          <a:latin typeface="Arial Narrow" charset="0"/>
                          <a:ea typeface="宋体" charset="-122"/>
                        </a:rPr>
                        <a:t>19.0</a:t>
                      </a:r>
                      <a:endParaRPr kumimoji="0" lang="en-GB" altLang="zh-CN" sz="700" b="0" i="0" u="none" strike="noStrike" cap="none" normalizeH="0" baseline="0" smtClean="0">
                        <a:ln>
                          <a:noFill/>
                        </a:ln>
                        <a:solidFill>
                          <a:srgbClr val="000000"/>
                        </a:solidFill>
                        <a:effectLst/>
                        <a:latin typeface="Arial Narrow" charset="0"/>
                        <a:ea typeface="宋体" charset="-122"/>
                      </a:endParaRPr>
                    </a:p>
                  </a:txBody>
                  <a:tcPr marL="9525" marR="9525" marT="9538" marB="0" anchor="b" horzOverflow="overflow">
                    <a:lnL>
                      <a:noFill/>
                    </a:lnL>
                    <a:lnR>
                      <a:noFill/>
                    </a:lnR>
                    <a:lnT>
                      <a:noFill/>
                    </a:lnT>
                    <a:lnB>
                      <a:noFill/>
                    </a:lnB>
                    <a:lnTlToBr>
                      <a:noFill/>
                    </a:lnTlToBr>
                    <a:lnBlToTr>
                      <a:noFill/>
                    </a:lnBlToTr>
                    <a:solidFill>
                      <a:srgbClr val="D5E1F1"/>
                    </a:solidFill>
                  </a:tcPr>
                </a:tc>
              </a:tr>
            </a:tbl>
          </a:graphicData>
        </a:graphic>
      </p:graphicFrame>
      <p:pic>
        <p:nvPicPr>
          <p:cNvPr id="2349" name="Picture 30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925" y="2233613"/>
            <a:ext cx="2384425" cy="1169987"/>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0" name="Picture 3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550" y="3394075"/>
            <a:ext cx="2216150" cy="1200150"/>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1" name="Picture 3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800" y="2765425"/>
            <a:ext cx="2355850" cy="1362075"/>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dirty="0" smtClean="0">
                <a:solidFill>
                  <a:schemeClr val="accent1">
                    <a:lumMod val="75000"/>
                  </a:schemeClr>
                </a:solidFill>
                <a:latin typeface="+mn-ea"/>
                <a:ea typeface="+mn-ea"/>
              </a:rPr>
              <a:t>声明：</a:t>
            </a:r>
            <a:endParaRPr lang="zh-CN" altLang="en-US" dirty="0">
              <a:solidFill>
                <a:schemeClr val="accent1">
                  <a:lumMod val="75000"/>
                </a:schemeClr>
              </a:solidFill>
              <a:latin typeface="+mn-ea"/>
              <a:ea typeface="+mn-ea"/>
            </a:endParaRPr>
          </a:p>
        </p:txBody>
      </p:sp>
      <p:sp>
        <p:nvSpPr>
          <p:cNvPr id="5" name="内容占位符 4"/>
          <p:cNvSpPr>
            <a:spLocks noGrp="1"/>
          </p:cNvSpPr>
          <p:nvPr>
            <p:ph idx="1"/>
          </p:nvPr>
        </p:nvSpPr>
        <p:spPr>
          <a:xfrm>
            <a:off x="534591" y="1081073"/>
            <a:ext cx="9622632" cy="4127525"/>
          </a:xfrm>
        </p:spPr>
        <p:txBody>
          <a:bodyPr/>
          <a:lstStyle/>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所有的版权属于原有公司，文件均来自公开渠道</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smtClean="0">
                <a:solidFill>
                  <a:schemeClr val="accent1">
                    <a:lumMod val="75000"/>
                  </a:schemeClr>
                </a:solidFill>
                <a:latin typeface="+mn-ea"/>
                <a:cs typeface="Segoe UI" pitchFamily="34" charset="0"/>
              </a:rPr>
              <a:t>此文件仅供学习使用，任何人不得进行以此为商业目的的行为</a:t>
            </a:r>
            <a:endParaRPr lang="en-US" altLang="zh-CN" dirty="0" smtClean="0">
              <a:solidFill>
                <a:schemeClr val="accent1">
                  <a:lumMod val="75000"/>
                </a:schemeClr>
              </a:solidFill>
              <a:latin typeface="+mn-ea"/>
              <a:cs typeface="Segoe UI" pitchFamily="34" charset="0"/>
            </a:endParaRPr>
          </a:p>
          <a:p>
            <a:pPr marL="427896" indent="-427896">
              <a:lnSpc>
                <a:spcPct val="150000"/>
              </a:lnSpc>
              <a:buFont typeface="+mj-lt"/>
              <a:buAutoNum type="arabicPeriod"/>
            </a:pPr>
            <a:r>
              <a:rPr lang="zh-CN" altLang="en-US" dirty="0">
                <a:solidFill>
                  <a:schemeClr val="accent1">
                    <a:lumMod val="75000"/>
                  </a:schemeClr>
                </a:solidFill>
                <a:latin typeface="+mn-ea"/>
                <a:cs typeface="Segoe UI" pitchFamily="34" charset="0"/>
              </a:rPr>
              <a:t>如</a:t>
            </a:r>
            <a:r>
              <a:rPr lang="zh-CN" altLang="en-US" dirty="0" smtClean="0">
                <a:solidFill>
                  <a:schemeClr val="accent1">
                    <a:lumMod val="75000"/>
                  </a:schemeClr>
                </a:solidFill>
                <a:latin typeface="+mn-ea"/>
                <a:cs typeface="Segoe UI" pitchFamily="34" charset="0"/>
              </a:rPr>
              <a:t>有疑问，请立即删除</a:t>
            </a:r>
            <a:endParaRPr lang="zh-CN" altLang="en-US" dirty="0">
              <a:solidFill>
                <a:schemeClr val="accent1">
                  <a:lumMod val="75000"/>
                </a:schemeClr>
              </a:solidFill>
              <a:latin typeface="+mn-ea"/>
              <a:cs typeface="Segoe UI" pitchFamily="34" charset="0"/>
            </a:endParaRPr>
          </a:p>
        </p:txBody>
      </p:sp>
      <p:sp>
        <p:nvSpPr>
          <p:cNvPr id="16" name="圆角矩形 15">
            <a:hlinkClick r:id="rId3"/>
          </p:cNvPr>
          <p:cNvSpPr/>
          <p:nvPr/>
        </p:nvSpPr>
        <p:spPr>
          <a:xfrm>
            <a:off x="6019485" y="4162569"/>
            <a:ext cx="4408354"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en-US" altLang="zh-CN" sz="2000" b="1" dirty="0">
                <a:solidFill>
                  <a:prstClr val="white"/>
                </a:solidFill>
                <a:latin typeface="微软雅黑"/>
                <a:cs typeface="Segoe UI" pitchFamily="34" charset="0"/>
              </a:rPr>
              <a:t>https://www.chuanke.com</a:t>
            </a:r>
            <a:endParaRPr lang="zh-CN" altLang="en-US" sz="2000" b="1" dirty="0">
              <a:solidFill>
                <a:prstClr val="white"/>
              </a:solidFill>
              <a:latin typeface="微软雅黑"/>
              <a:cs typeface="Segoe UI" pitchFamily="34" charset="0"/>
            </a:endParaRPr>
          </a:p>
        </p:txBody>
      </p:sp>
      <p:sp>
        <p:nvSpPr>
          <p:cNvPr id="17" name="圆角矩形 16">
            <a:hlinkClick r:id="rId3"/>
          </p:cNvPr>
          <p:cNvSpPr/>
          <p:nvPr/>
        </p:nvSpPr>
        <p:spPr>
          <a:xfrm>
            <a:off x="6019485" y="4645255"/>
            <a:ext cx="4408354"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en-US" altLang="zh-CN" sz="2000" b="1" dirty="0">
                <a:solidFill>
                  <a:prstClr val="white"/>
                </a:solidFill>
                <a:latin typeface="微软雅黑"/>
                <a:cs typeface="Segoe UI" pitchFamily="34" charset="0"/>
              </a:rPr>
              <a:t>https://study.163.com</a:t>
            </a:r>
            <a:endParaRPr lang="zh-CN" altLang="en-US" sz="2000" b="1" dirty="0">
              <a:solidFill>
                <a:prstClr val="white"/>
              </a:solidFill>
              <a:latin typeface="微软雅黑"/>
              <a:cs typeface="Segoe UI" pitchFamily="34" charset="0"/>
            </a:endParaRPr>
          </a:p>
        </p:txBody>
      </p:sp>
      <p:sp>
        <p:nvSpPr>
          <p:cNvPr id="2" name="矩形 1"/>
          <p:cNvSpPr/>
          <p:nvPr/>
        </p:nvSpPr>
        <p:spPr>
          <a:xfrm>
            <a:off x="1018848" y="3220050"/>
            <a:ext cx="8920320" cy="623054"/>
          </a:xfrm>
          <a:prstGeom prst="rect">
            <a:avLst/>
          </a:prstGeom>
        </p:spPr>
        <p:txBody>
          <a:bodyPr wrap="none" lIns="114106" tIns="57054" rIns="114106" bIns="57054">
            <a:spAutoFit/>
          </a:bodyPr>
          <a:lstStyle/>
          <a:p>
            <a:pPr defTabSz="1141054" eaLnBrk="1" hangingPunct="1">
              <a:lnSpc>
                <a:spcPct val="150000"/>
              </a:lnSpc>
            </a:pPr>
            <a:r>
              <a:rPr lang="zh-CN" altLang="en-US" sz="2200" dirty="0">
                <a:solidFill>
                  <a:srgbClr val="4F81BD">
                    <a:lumMod val="75000"/>
                  </a:srgbClr>
                </a:solidFill>
                <a:latin typeface="微软雅黑"/>
                <a:ea typeface="微软雅黑"/>
                <a:cs typeface="Segoe UI" pitchFamily="34" charset="0"/>
              </a:rPr>
              <a:t>学习世界五百强和咨询公司</a:t>
            </a:r>
            <a:r>
              <a:rPr lang="en-US" altLang="zh-CN" sz="2200" dirty="0">
                <a:solidFill>
                  <a:srgbClr val="4F81BD">
                    <a:lumMod val="75000"/>
                  </a:srgbClr>
                </a:solidFill>
                <a:latin typeface="微软雅黑"/>
                <a:ea typeface="微软雅黑"/>
                <a:cs typeface="Segoe UI" pitchFamily="34" charset="0"/>
              </a:rPr>
              <a:t>PPT</a:t>
            </a:r>
            <a:r>
              <a:rPr lang="zh-CN" altLang="en-US" sz="2200" dirty="0">
                <a:solidFill>
                  <a:srgbClr val="4F81BD">
                    <a:lumMod val="75000"/>
                  </a:srgbClr>
                </a:solidFill>
                <a:latin typeface="微软雅黑"/>
                <a:ea typeface="微软雅黑"/>
                <a:cs typeface="Segoe UI" pitchFamily="34" charset="0"/>
              </a:rPr>
              <a:t>课程请访问如下网站搜索：“司马懿”</a:t>
            </a:r>
          </a:p>
        </p:txBody>
      </p:sp>
      <p:sp>
        <p:nvSpPr>
          <p:cNvPr id="19" name="圆角矩形 18">
            <a:hlinkClick r:id="rId3"/>
          </p:cNvPr>
          <p:cNvSpPr/>
          <p:nvPr/>
        </p:nvSpPr>
        <p:spPr>
          <a:xfrm>
            <a:off x="6019485" y="5129220"/>
            <a:ext cx="4408354"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en-US" altLang="zh-CN" sz="2000" b="1" dirty="0">
                <a:solidFill>
                  <a:prstClr val="white"/>
                </a:solidFill>
                <a:latin typeface="微软雅黑"/>
                <a:cs typeface="Segoe UI" pitchFamily="34" charset="0"/>
              </a:rPr>
              <a:t>https://www.zhiu.com</a:t>
            </a:r>
            <a:endParaRPr lang="zh-CN" altLang="en-US" sz="2000" b="1" dirty="0">
              <a:solidFill>
                <a:prstClr val="white"/>
              </a:solidFill>
              <a:latin typeface="微软雅黑"/>
              <a:cs typeface="Segoe UI" pitchFamily="34" charset="0"/>
            </a:endParaRPr>
          </a:p>
        </p:txBody>
      </p:sp>
      <p:sp>
        <p:nvSpPr>
          <p:cNvPr id="12" name="圆角矩形 11">
            <a:hlinkClick r:id="rId3"/>
          </p:cNvPr>
          <p:cNvSpPr/>
          <p:nvPr/>
        </p:nvSpPr>
        <p:spPr>
          <a:xfrm>
            <a:off x="628020" y="4162569"/>
            <a:ext cx="5291109"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zh-CN" altLang="en-US" sz="2000" b="1" dirty="0">
                <a:solidFill>
                  <a:prstClr val="white"/>
                </a:solidFill>
                <a:latin typeface="微软雅黑"/>
                <a:cs typeface="Segoe UI" pitchFamily="34" charset="0"/>
              </a:rPr>
              <a:t>百度传课：司马懿</a:t>
            </a:r>
            <a:r>
              <a:rPr lang="en-US" altLang="zh-CN" sz="2000" b="1" dirty="0">
                <a:solidFill>
                  <a:prstClr val="white"/>
                </a:solidFill>
                <a:latin typeface="微软雅黑"/>
                <a:cs typeface="Segoe UI" pitchFamily="34" charset="0"/>
              </a:rPr>
              <a:t>PPT</a:t>
            </a:r>
            <a:r>
              <a:rPr lang="zh-CN" altLang="en-US" sz="2000" b="1" dirty="0">
                <a:solidFill>
                  <a:prstClr val="white"/>
                </a:solidFill>
                <a:latin typeface="微软雅黑"/>
                <a:cs typeface="Segoe UI" pitchFamily="34" charset="0"/>
              </a:rPr>
              <a:t>学校</a:t>
            </a:r>
          </a:p>
        </p:txBody>
      </p:sp>
      <p:sp>
        <p:nvSpPr>
          <p:cNvPr id="13" name="圆角矩形 12">
            <a:hlinkClick r:id="rId3"/>
          </p:cNvPr>
          <p:cNvSpPr/>
          <p:nvPr/>
        </p:nvSpPr>
        <p:spPr>
          <a:xfrm>
            <a:off x="628020" y="4645255"/>
            <a:ext cx="5291109"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zh-CN" altLang="en-US" sz="2000" b="1" dirty="0">
                <a:solidFill>
                  <a:prstClr val="white"/>
                </a:solidFill>
                <a:latin typeface="微软雅黑"/>
                <a:cs typeface="Segoe UI" pitchFamily="34" charset="0"/>
              </a:rPr>
              <a:t>网易学堂：司马懿</a:t>
            </a:r>
            <a:r>
              <a:rPr lang="en-US" altLang="zh-CN" sz="2000" b="1" dirty="0">
                <a:solidFill>
                  <a:prstClr val="white"/>
                </a:solidFill>
                <a:latin typeface="微软雅黑"/>
                <a:cs typeface="Segoe UI" pitchFamily="34" charset="0"/>
              </a:rPr>
              <a:t>PPT</a:t>
            </a:r>
            <a:r>
              <a:rPr lang="zh-CN" altLang="en-US" sz="2000" b="1" dirty="0">
                <a:solidFill>
                  <a:prstClr val="white"/>
                </a:solidFill>
                <a:latin typeface="微软雅黑"/>
                <a:cs typeface="Segoe UI" pitchFamily="34" charset="0"/>
              </a:rPr>
              <a:t>学校</a:t>
            </a:r>
          </a:p>
        </p:txBody>
      </p:sp>
      <p:sp>
        <p:nvSpPr>
          <p:cNvPr id="14" name="圆角矩形 13">
            <a:hlinkClick r:id="rId3"/>
          </p:cNvPr>
          <p:cNvSpPr/>
          <p:nvPr/>
        </p:nvSpPr>
        <p:spPr>
          <a:xfrm>
            <a:off x="628020" y="5129220"/>
            <a:ext cx="5291109" cy="436517"/>
          </a:xfrm>
          <a:prstGeom prst="roundRect">
            <a:avLst/>
          </a:prstGeom>
          <a:solidFill>
            <a:schemeClr val="tx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lIns="114106" tIns="57054" rIns="114106" bIns="57054" rtlCol="0" anchor="ctr" anchorCtr="0"/>
          <a:lstStyle/>
          <a:p>
            <a:pPr defTabSz="1141054" eaLnBrk="1" fontAlgn="auto" hangingPunct="1">
              <a:spcBef>
                <a:spcPts val="0"/>
              </a:spcBef>
              <a:spcAft>
                <a:spcPts val="0"/>
              </a:spcAft>
            </a:pPr>
            <a:r>
              <a:rPr lang="zh-CN" altLang="en-US" sz="2000" b="1" dirty="0">
                <a:solidFill>
                  <a:prstClr val="white"/>
                </a:solidFill>
                <a:latin typeface="微软雅黑"/>
                <a:cs typeface="Segoe UI" pitchFamily="34" charset="0"/>
              </a:rPr>
              <a:t>知乎：       司马懿</a:t>
            </a:r>
            <a:r>
              <a:rPr lang="en-US" altLang="zh-CN" sz="2000" b="1" dirty="0">
                <a:solidFill>
                  <a:prstClr val="white"/>
                </a:solidFill>
                <a:latin typeface="微软雅黑"/>
                <a:cs typeface="Segoe UI" pitchFamily="34" charset="0"/>
              </a:rPr>
              <a:t>PPT</a:t>
            </a:r>
            <a:r>
              <a:rPr lang="zh-CN" altLang="en-US" sz="2000" b="1" dirty="0">
                <a:solidFill>
                  <a:prstClr val="white"/>
                </a:solidFill>
                <a:latin typeface="微软雅黑"/>
                <a:cs typeface="Segoe UI" pitchFamily="34" charset="0"/>
              </a:rPr>
              <a:t>学校</a:t>
            </a:r>
          </a:p>
        </p:txBody>
      </p:sp>
    </p:spTree>
    <p:extLst>
      <p:ext uri="{BB962C8B-B14F-4D97-AF65-F5344CB8AC3E}">
        <p14:creationId xmlns:p14="http://schemas.microsoft.com/office/powerpoint/2010/main" val="6216963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gothic"/>
        <a:cs typeface="msgothic"/>
      </a:majorFont>
      <a:minorFont>
        <a:latin typeface="Arial"/>
        <a:ea typeface="msgothic"/>
        <a:cs typeface="msgothi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Arial" panose="020B0604020202020204" pitchFamily="34"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253AE6E4A591E46BDF9414D8CFA3BCB" ma:contentTypeVersion="26" ma:contentTypeDescription="Create a new document." ma:contentTypeScope="" ma:versionID="b24e9143d63df2e8b09cf72f396e4425">
  <xsd:schema xmlns:xsd="http://www.w3.org/2001/XMLSchema" xmlns:p="http://schemas.microsoft.com/office/2006/metadata/properties" xmlns:ns2="1d13df32-22dd-44ea-964b-3c39c147e051" targetNamespace="http://schemas.microsoft.com/office/2006/metadata/properties" ma:root="true" ma:fieldsID="cb0111bec4c3405653987fe82013a3aa" ns2:_="">
    <xsd:import namespace="1d13df32-22dd-44ea-964b-3c39c147e051"/>
    <xsd:element name="properties">
      <xsd:complexType>
        <xsd:sequence>
          <xsd:element name="documentManagement">
            <xsd:complexType>
              <xsd:all>
                <xsd:element ref="ns2:Document_x0020_Name"/>
                <xsd:element ref="ns2:Date_x0020_of_x0020_First_x0020_Use"/>
                <xsd:element ref="ns2:Share_x0020_Class_x0020__x0028_1_x0029__x0020_New" minOccurs="0"/>
                <xsd:element ref="ns2:Share_x0020_Class_x0020__x0028_3_x0029__x0020_New" minOccurs="0"/>
                <xsd:element ref="ns2:Share_x0020_Class_x0020__x0028_3_x0029__x0020_New0" minOccurs="0"/>
                <xsd:element ref="ns2:Share_x0020_Class_x0020__x0028_4_x0029__x0020_New" minOccurs="0"/>
                <xsd:element ref="ns2:Share_x0020_Class_x0020__x0028_5_x0029__x0020_New" minOccurs="0"/>
                <xsd:element ref="ns2:Share_x0020_Class_x0020__x0028_6_x0029__x0020_New" minOccurs="0"/>
                <xsd:element ref="ns2:Share_x0020_Class_x0020__x0028_7_x0029__x0020_New" minOccurs="0"/>
                <xsd:element ref="ns2:Share_x0020_Class_x0020__x0028_8_x0029_" minOccurs="0"/>
                <xsd:element ref="ns2:Funds_x0020__x0028_Equity_x0029_" minOccurs="0"/>
                <xsd:element ref="ns2:Funds_x0020__x0028_Equity_x0020_Active_x0020_2_x0029_" minOccurs="0"/>
                <xsd:element ref="ns2:Funds_x0020__x0028_Equity_x0020_Active_x0020_3_x0029_" minOccurs="0"/>
                <xsd:element ref="ns2:Funds_x0020__x0028_Equity_x0020_Active_x0020_4_x0029_" minOccurs="0"/>
                <xsd:element ref="ns2:Funds_x0020__x0028_Quant_x0020_Equity_x0029_" minOccurs="0"/>
                <xsd:element ref="ns2:Funds_x0020__x0028_Quant_x0020_Equity_x0020_2_x0029_" minOccurs="0"/>
                <xsd:element ref="ns2:Funds_x0020__x0028_Fixed_x0020_Income_x0029_" minOccurs="0"/>
                <xsd:element ref="ns2:Funds_x0020__x0028_Fixed_x0020_Income_x0020_2_x0029_" minOccurs="0"/>
                <xsd:element ref="ns2:Funds_x0020__x0028_Fixed_x0020_Income_x0020_3_x0029_" minOccurs="0"/>
                <xsd:element ref="ns2:Funds_x0020__x0028_Fixed_x0020_Income_x0020_4_x0029_" minOccurs="0"/>
                <xsd:element ref="ns2:Funds_x0020__x0028_Money_x0020_Market_x0029_" minOccurs="0"/>
                <xsd:element ref="ns2:Language"/>
                <xsd:element ref="ns2:Countries" minOccurs="0"/>
              </xsd:all>
            </xsd:complexType>
          </xsd:element>
        </xsd:sequence>
      </xsd:complexType>
    </xsd:element>
  </xsd:schema>
  <xsd:schema xmlns:xsd="http://www.w3.org/2001/XMLSchema" xmlns:dms="http://schemas.microsoft.com/office/2006/documentManagement/types" targetNamespace="1d13df32-22dd-44ea-964b-3c39c147e051" elementFormDefault="qualified">
    <xsd:import namespace="http://schemas.microsoft.com/office/2006/documentManagement/types"/>
    <xsd:element name="Document_x0020_Name" ma:index="2" ma:displayName="Document Name" ma:internalName="Document_x0020_Name">
      <xsd:simpleType>
        <xsd:restriction base="dms:Text">
          <xsd:maxLength value="100"/>
        </xsd:restriction>
      </xsd:simpleType>
    </xsd:element>
    <xsd:element name="Date_x0020_of_x0020_First_x0020_Use" ma:index="3" ma:displayName="Date of First Use" ma:format="DateOnly" ma:internalName="Date_x0020_of_x0020_First_x0020_Use">
      <xsd:simpleType>
        <xsd:restriction base="dms:DateTime"/>
      </xsd:simpleType>
    </xsd:element>
    <xsd:element name="Share_x0020_Class_x0020__x0028_1_x0029__x0020_New" ma:index="4" nillable="true" ma:displayName="Share Class (1)" ma:internalName="Share_x0020_Class_x0020__x0028_1_x0029__x0020_New">
      <xsd:complexType>
        <xsd:complexContent>
          <xsd:extension base="dms:MultiChoice">
            <xsd:sequence>
              <xsd:element name="Value" maxOccurs="unbounded" minOccurs="0" nillable="true">
                <xsd:simpleType>
                  <xsd:restriction base="dms:Choice">
                    <xsd:enumeration value="Administration Accumulation Class Accumulation"/>
                    <xsd:enumeration value="Administration Class Distribution"/>
                    <xsd:enumeration value="Base (Acc) (EUR-Hedged)"/>
                    <xsd:enumeration value="Base (Acc) (Long BRICs Ccy vs.USD)"/>
                    <xsd:enumeration value="Base Shares (Acc.) (Close) Accumulation"/>
                    <xsd:enumeration value="Base Shares (Acc.) (Duration-Hedged) Accumulation"/>
                    <xsd:enumeration value="Base Shares (Acc.) (SEK-Hedged) Accumulation"/>
                    <xsd:enumeration value="Base Shares (Acc.) (Snap) Accumulation"/>
                    <xsd:enumeration value="Base Shares (Acc.) (USD-Hedged)"/>
                    <xsd:enumeration value="Base Shares (Acc.) (Weekly) Accumulation"/>
                    <xsd:enumeration value="Base Shares (Acc.) Accumulation"/>
                    <xsd:enumeration value="Base Shares (Close) Distribution"/>
                    <xsd:enumeration value="Base Shares (Duration-Hedged) Distribution"/>
                    <xsd:enumeration value="Base Shares (EUR-Hedged) Distribution"/>
                    <xsd:enumeration value="Base Shares (GBP-Hedged) Distribution"/>
                    <xsd:enumeration value="Base Shares (M-Dist) Distribution"/>
                    <xsd:enumeration value="Base Shares (M-Dist II)"/>
                    <xsd:enumeration value="Base Shares (Q-Dist) Distribution"/>
                    <xsd:enumeration value="Base Shares (S-Dist) Distribution"/>
                    <xsd:enumeration value="Base Shares (Snap) Distribution"/>
                    <xsd:enumeration value="Base Shares Distribution"/>
                  </xsd:restriction>
                </xsd:simpleType>
              </xsd:element>
            </xsd:sequence>
          </xsd:extension>
        </xsd:complexContent>
      </xsd:complexType>
    </xsd:element>
    <xsd:element name="Share_x0020_Class_x0020__x0028_3_x0029__x0020_New" ma:index="5" nillable="true" ma:displayName="Share Class (2)" ma:internalName="Share_x0020_Class_x0020__x0028_3_x0029__x0020_New">
      <xsd:complexType>
        <xsd:complexContent>
          <xsd:extension base="dms:MultiChoice">
            <xsd:sequence>
              <xsd:element name="Value" maxOccurs="unbounded" minOccurs="0" nillable="true">
                <xsd:simpleType>
                  <xsd:restriction base="dms:Choice">
                    <xsd:enumeration value="Class A Shares (Acc.) (EUR-Hedged) Accumulation"/>
                    <xsd:enumeration value="Class A Shares (Acc.) (Snap) Accumulation"/>
                    <xsd:enumeration value="Class A Shares (Acc.) Accumulation"/>
                    <xsd:enumeration value="Class A Shares (Close) Distribution"/>
                    <xsd:enumeration value="Class A Shares (EUR)"/>
                    <xsd:enumeration value="Class A Shares (M-Dist) Distribution"/>
                    <xsd:enumeration value="Class A Shares (Q-Dist) Distribution"/>
                    <xsd:enumeration value="Class A Shares (Snap) Distribution"/>
                    <xsd:enumeration value="Class A Shares (USD-Hedged)"/>
                    <xsd:enumeration value="Class A Shares Distribution"/>
                    <xsd:enumeration value="Class B Shares Distribution"/>
                    <xsd:enumeration value="Class E Shares (Acc.) (Close) Accumulation"/>
                    <xsd:enumeration value="Class E Shares (Acc.) (EUR-Hedged) (Duration-Hedged) Accumulation"/>
                    <xsd:enumeration value="Class E Shares (Acc.) (EUR-Hedged) Accumulation"/>
                    <xsd:enumeration value="Class E Shares (Acc.) (Snap) Accumulation"/>
                    <xsd:enumeration value="Class E Shares (Acc.) Accumulation"/>
                    <xsd:enumeration value="Class E Shares (EUR-Hedged) (Q-Dist) (Duration-Hedged) Distribution"/>
                    <xsd:enumeration value="Class E Shares (EUR-Hedged)(Q-Dist) Distribution"/>
                    <xsd:enumeration value="Class E Shares (Q-Dist) Distribution"/>
                    <xsd:enumeration value="Class E Shares (Snap) Distribution"/>
                    <xsd:enumeration value="Class E Shares Distribution"/>
                  </xsd:restriction>
                </xsd:simpleType>
              </xsd:element>
            </xsd:sequence>
          </xsd:extension>
        </xsd:complexContent>
      </xsd:complexType>
    </xsd:element>
    <xsd:element name="Share_x0020_Class_x0020__x0028_3_x0029__x0020_New0" ma:index="6" nillable="true" ma:displayName="Share Class (3)" ma:internalName="Share_x0020_Class_x0020__x0028_3_x0029__x0020_New0">
      <xsd:complexType>
        <xsd:complexContent>
          <xsd:extension base="dms:MultiChoice">
            <xsd:sequence>
              <xsd:element name="Value" maxOccurs="unbounded" minOccurs="0" nillable="true">
                <xsd:simpleType>
                  <xsd:restriction base="dms:Choice">
                    <xsd:enumeration value="Class I Shares (Acc.) (CHF-Hedged) Accumulation"/>
                    <xsd:enumeration value="Class I Shares (Acc.) (Close) Accumulation"/>
                    <xsd:enumeration value="Class I Shares (Acc.) (Duration-Hedged) Accumulation"/>
                    <xsd:enumeration value="Class I Shares (Acc.) (EUR-Hedged)"/>
                    <xsd:enumeration value="Class I Shares (Acc.) (EUR-Hedged) Accumulation"/>
                    <xsd:enumeration value="Class I Shares (Acc.) (EUR) (Close)"/>
                    <xsd:enumeration value="Class I Shares (Acc.) (EUR) Accumulation"/>
                    <xsd:enumeration value="Class I Shares (Acc.) (GBP-Hedged) Accumulation"/>
                    <xsd:enumeration value="Class I Shares (Acc.) (Snap) Accumulation"/>
                    <xsd:enumeration value="Class I Shares (Acc.) (USD-Hedged) Accumulation"/>
                    <xsd:enumeration value="Class I Shares (Acc.) Accumulation"/>
                    <xsd:enumeration value="Class I Shares (AUD-Hedged)"/>
                    <xsd:enumeration value="Class I Shares (Close) Distribution"/>
                    <xsd:enumeration value="Class I Shares (EUR-Hedged) Distribution"/>
                    <xsd:enumeration value="Class I Shares (EUR) Distribution"/>
                    <xsd:enumeration value="Class I Shares (GBP-Hedged) (Duration-Hedged) Distribution"/>
                    <xsd:enumeration value="Class I Shares (GBP-Hedged) (Q-Dist) Distribution"/>
                    <xsd:enumeration value="Class I Shares (GBP-Hedged) Distribution"/>
                    <xsd:enumeration value="Class I Shares (GBP) Distribution"/>
                    <xsd:enumeration value="Class I Shares (Q-Dist) (Duration-Hedged) Distribution"/>
                  </xsd:restriction>
                </xsd:simpleType>
              </xsd:element>
            </xsd:sequence>
          </xsd:extension>
        </xsd:complexContent>
      </xsd:complexType>
    </xsd:element>
    <xsd:element name="Share_x0020_Class_x0020__x0028_4_x0029__x0020_New" ma:index="7" nillable="true" ma:displayName="Share Class (4)" ma:internalName="Share_x0020_Class_x0020__x0028_4_x0029__x0020_New">
      <xsd:complexType>
        <xsd:complexContent>
          <xsd:extension base="dms:MultiChoice">
            <xsd:sequence>
              <xsd:element name="Value" maxOccurs="unbounded" minOccurs="0" nillable="true">
                <xsd:simpleType>
                  <xsd:restriction base="dms:Choice">
                    <xsd:enumeration value="Class I Shares (Q-Dist) Distribution"/>
                    <xsd:enumeration value="Class I Shares (Snap) Distribution"/>
                    <xsd:enumeration value="Class I Shares Distribution"/>
                    <xsd:enumeration value="Class I Shares (M-Dist II)"/>
                    <xsd:enumeration value="Class ID Shares Distribution"/>
                    <xsd:enumeration value="Class IO Shares (Acc.) (Close) (EUR)"/>
                    <xsd:enumeration value="Class IO Shares (Acc.) (Close) (GBP) Accumulation"/>
                    <xsd:enumeration value="Class IO Shares (Acc.) (Close) (USD) Accumulation"/>
                    <xsd:enumeration value="Class IO Shares (Acc.) (Close) Accumulation"/>
                    <xsd:enumeration value="Class IO Shares (Acc.) (EUR-Hedged) Accumulation"/>
                    <xsd:enumeration value="Class IO Shares (Acc.) (GBP-Hedged) Accumulation"/>
                    <xsd:enumeration value="Class IO Shares (Acc.) (GBP) (Close) Accumulation"/>
                    <xsd:enumeration value="Class IO Shares (Acc.) (GBP) Accumulation"/>
                    <xsd:enumeration value="Class IO Shares (Acc.) (JPY-Hedged) Accumulation"/>
                    <xsd:enumeration value="Class IO Shares (Acc.) (NZD-Hedged) Accumulation"/>
                    <xsd:enumeration value="Class IO Shares (Acc.) (Snap) Accumulation"/>
                    <xsd:enumeration value="Class IO Shares (Acc.) (USD-Hedged) Accumulation"/>
                    <xsd:enumeration value="Class IO Shares (Acc.) Accumulation"/>
                    <xsd:enumeration value="Class IO Shares (AUD)"/>
                    <xsd:enumeration value="Class IO Shares (Close) Distribution"/>
                    <xsd:enumeration value="Class IO Shares (GBP-Hedged) Distribution"/>
                    <xsd:enumeration value="Class IO Shares Distribution"/>
                  </xsd:restriction>
                </xsd:simpleType>
              </xsd:element>
            </xsd:sequence>
          </xsd:extension>
        </xsd:complexContent>
      </xsd:complexType>
    </xsd:element>
    <xsd:element name="Share_x0020_Class_x0020__x0028_5_x0029__x0020_New" ma:index="8" nillable="true" ma:displayName="Share Class (5)" ma:internalName="Share_x0020_Class_x0020__x0028_5_x0029__x0020_New">
      <xsd:complexType>
        <xsd:complexContent>
          <xsd:extension base="dms:MultiChoice">
            <xsd:sequence>
              <xsd:element name="Value" maxOccurs="unbounded" minOccurs="0" nillable="true">
                <xsd:simpleType>
                  <xsd:restriction base="dms:Choice">
                    <xsd:enumeration value="Class IX Shares (JPY-Hedged) Distribution"/>
                    <xsd:enumeration value="Class IX Shares Distribution"/>
                    <xsd:enumeration value="Class IXO Shares Distribution"/>
                    <xsd:enumeration value="Class P Shares (Acc.)"/>
                    <xsd:enumeration value="Class P Shares (Acc.) (CHF-Hedged) Accumulation"/>
                    <xsd:enumeration value="Class P Shares (Acc.) (Close) Accumulation"/>
                    <xsd:enumeration value="Class P Shares (Acc.) (EUR-Hedged) Accumulation"/>
                    <xsd:enumeration value="Class P Shares (Acc.) (GBP Hedged) Accumulation"/>
                    <xsd:enumeration value="Class P Shares (Acc.) (Snap) (EUR) Accumulation"/>
                    <xsd:enumeration value="Class P Shares (Acc.) (Snap) Accumulation"/>
                    <xsd:enumeration value="Class P Shares (Acc.) (USD-Hedged) (Weekly) Accumulation"/>
                    <xsd:enumeration value="Class P Shares (Acc.) (USD-Hedged) Accumulation"/>
                    <xsd:enumeration value="Class P Shares (Acc.) (Weekly) Accumulation"/>
                    <xsd:enumeration value="Class P Shares (Acc.) Accumulation"/>
                    <xsd:enumeration value="Class P Shares (EUR-Hedged) Distribution"/>
                    <xsd:enumeration value="Class P Shares (GBP-Hedged) (Weekly) Distribution"/>
                    <xsd:enumeration value="Class P Shares (GBP-Hedged) Distribution"/>
                    <xsd:enumeration value="Class P Shares (M-Dist) Distribution"/>
                  </xsd:restriction>
                </xsd:simpleType>
              </xsd:element>
            </xsd:sequence>
          </xsd:extension>
        </xsd:complexContent>
      </xsd:complexType>
    </xsd:element>
    <xsd:element name="Share_x0020_Class_x0020__x0028_6_x0029__x0020_New" ma:index="9" nillable="true" ma:displayName="Share Class (6)" ma:internalName="Share_x0020_Class_x0020__x0028_6_x0029__x0020_New">
      <xsd:complexType>
        <xsd:complexContent>
          <xsd:extension base="dms:MultiChoice">
            <xsd:sequence>
              <xsd:element name="Value" maxOccurs="unbounded" minOccurs="0" nillable="true">
                <xsd:simpleType>
                  <xsd:restriction base="dms:Choice">
                    <xsd:enumeration value="Class P Shares (M-Dist II)"/>
                    <xsd:enumeration value="Class P Shares (Q-Dist)"/>
                    <xsd:enumeration value="Class P Shares (Snap) (EUR) Distribution"/>
                    <xsd:enumeration value="Class P Shares (Snap) Distribution"/>
                    <xsd:enumeration value="Class P Shares (USD-Hedged) (Weekly) Distribution"/>
                    <xsd:enumeration value="Class P Shares (USD-Hedged) Distribution"/>
                    <xsd:enumeration value="Class P Shares (Weekly)"/>
                    <xsd:enumeration value="Class P Shares Distribution"/>
                    <xsd:enumeration value="Class U Shares Distribution"/>
                    <xsd:enumeration value="Classic Accumulation Class Accumulation"/>
                    <xsd:enumeration value="Institutional Accumulation Class Accumulation"/>
                    <xsd:enumeration value="Institutional Class Distribution"/>
                    <xsd:enumeration value="Institutional Accumulation (T) Class"/>
                    <xsd:enumeration value="M+ Accumulation Class Accumulation"/>
                    <xsd:enumeration value="M+ Class Distribution"/>
                    <xsd:enumeration value="M+ Accumulation (T) Class"/>
                    <xsd:enumeration value="Other Currency Shares (Acc.) (CHF-Hedged) (Weekly) Accumulation"/>
                    <xsd:enumeration value="Other Currency Shares (Acc.) (EUR-Hedged) Accumulation"/>
                    <xsd:enumeration value="Other Currency Shares (Acc.) (EUR) Accumulation"/>
                    <xsd:enumeration value="Other Currency Shares (Acc.) (GBP) Accumulation"/>
                    <xsd:enumeration value="Other Currency Shares (Acc.) (USD-Hedged) (Weekly) Accumulation"/>
                    <xsd:enumeration value="Other Currency Shares (Acc) (EUR-Hedged) (Duration-Hedged) Accumulation"/>
                    <xsd:enumeration value="Other Currency Shares (EUR-Hedged) (Q-Dist) Distribution"/>
                  </xsd:restriction>
                </xsd:simpleType>
              </xsd:element>
            </xsd:sequence>
          </xsd:extension>
        </xsd:complexContent>
      </xsd:complexType>
    </xsd:element>
    <xsd:element name="Share_x0020_Class_x0020__x0028_7_x0029__x0020_New" ma:index="10" nillable="true" ma:displayName="Share Class (7)" ma:internalName="Share_x0020_Class_x0020__x0028_7_x0029__x0020_New">
      <xsd:complexType>
        <xsd:complexContent>
          <xsd:extension base="dms:MultiChoice">
            <xsd:sequence>
              <xsd:element name="Value" maxOccurs="unbounded" minOccurs="0" nillable="true">
                <xsd:simpleType>
                  <xsd:restriction base="dms:Choice">
                    <xsd:enumeration value="Other Currency Shares (EUR-Hedged) Distribution"/>
                    <xsd:enumeration value="Other Currency Shares (EUR) Distribution"/>
                    <xsd:enumeration value="Other Currency Shares (GBP-Hedged) (Weekly) Distribution"/>
                    <xsd:enumeration value="Other Currency Shares (GBP-Hedged) Distribution"/>
                    <xsd:enumeration value="Other Currency Shares (GBP) (Snap) Distribution"/>
                    <xsd:enumeration value="Other Currency Shares (GBP) Distribution"/>
                    <xsd:enumeration value="Other Currency Shares (SGD-Hedged) Distribution"/>
                    <xsd:enumeration value="Other Currency Shares (SGD) Distribution"/>
                    <xsd:enumeration value="Other Currency Shares (Snap) (USD) Distribution"/>
                    <xsd:enumeration value="Other Currency Shares (USD) Distribution"/>
                    <xsd:enumeration value="Other Currency Shares (M-Dist II) (SGD-Hedged)"/>
                    <xsd:enumeration value="Preferred Accumulation Class Accumulation"/>
                    <xsd:enumeration value="Preferred Class Distribution"/>
                    <xsd:enumeration value="Select Accumulation Class Accumulation"/>
                    <xsd:enumeration value="Super Administration Accumulation Class Accumulation"/>
                    <xsd:enumeration value="Value Class Distribution"/>
                    <xsd:enumeration value="X Accumulation"/>
                    <xsd:enumeration value="X Class Distribution"/>
                  </xsd:restriction>
                </xsd:simpleType>
              </xsd:element>
            </xsd:sequence>
          </xsd:extension>
        </xsd:complexContent>
      </xsd:complexType>
    </xsd:element>
    <xsd:element name="Share_x0020_Class_x0020__x0028_8_x0029_" ma:index="11" nillable="true" ma:displayName="Share Class (8)" ma:internalName="Share_x0020_Class_x0020__x0028_8_x0029_">
      <xsd:complexType>
        <xsd:complexContent>
          <xsd:extension base="dms:MultiChoice">
            <xsd:sequence>
              <xsd:element name="Value" maxOccurs="unbounded" minOccurs="0" nillable="true">
                <xsd:simpleType>
                  <xsd:restriction base="dms:Choice">
                    <xsd:enumeration value="Class R Shares"/>
                    <xsd:enumeration value="Class R Shares (Acc.)"/>
                    <xsd:enumeration value="Class R Shares (Acc) (Close)"/>
                    <xsd:enumeration value="Class R Shares (Acc) (EUR-Hedged)"/>
                    <xsd:enumeration value="Class R Shares (Acc) (Snap)"/>
                    <xsd:enumeration value="Class R Shares (Acc) (USD-Hedged)"/>
                    <xsd:enumeration value="Class R Shares (Close)"/>
                    <xsd:enumeration value="Class R Shares (EUR-Hedged)"/>
                    <xsd:enumeration value="Class R Shares (GBP-Hedged)"/>
                    <xsd:enumeration value="Class R Shares (GBP-Hedged) (Duration-Hedged)"/>
                    <xsd:enumeration value="Class R Shares (GBP)"/>
                    <xsd:enumeration value="Class R Shares (Snap)"/>
                    <xsd:enumeration value="Class R Shares (USD-Hedged)"/>
                    <xsd:enumeration value="Class R Shares (Acc) (EUR)"/>
                    <xsd:enumeration value="Class R Shares (EUR)"/>
                    <xsd:enumeration value="Class R Shares (Acc) (Weekly)"/>
                    <xsd:enumeration value="Class R Shares (Weekly)"/>
                    <xsd:enumeration value="Class R Shares (Weekly) (GBP-Hedged)"/>
                    <xsd:enumeration value="Class R Shares (USD)"/>
                    <xsd:enumeration value="Class R Shares (Q-Dist)"/>
                  </xsd:restriction>
                </xsd:simpleType>
              </xsd:element>
            </xsd:sequence>
          </xsd:extension>
        </xsd:complexContent>
      </xsd:complexType>
    </xsd:element>
    <xsd:element name="Funds_x0020__x0028_Equity_x0029_" ma:index="12" nillable="true" ma:displayName="Funds (Equity Active 1)" ma:internalName="Funds_x0020__x0028_Equity_x0029_">
      <xsd:complexType>
        <xsd:complexContent>
          <xsd:extension base="dms:MultiChoice">
            <xsd:sequence>
              <xsd:element name="Value" maxOccurs="unbounded" minOccurs="0" nillable="true">
                <xsd:simpleType>
                  <xsd:restriction base="dms:Choice">
                    <xsd:enumeration value="Asia(380700)"/>
                    <xsd:enumeration value="BRICs(101047)"/>
                    <xsd:enumeration value="China Opportunity(101518)"/>
                    <xsd:enumeration value="Europe(100086)"/>
                  </xsd:restriction>
                </xsd:simpleType>
              </xsd:element>
            </xsd:sequence>
          </xsd:extension>
        </xsd:complexContent>
      </xsd:complexType>
    </xsd:element>
    <xsd:element name="Funds_x0020__x0028_Equity_x0020_Active_x0020_2_x0029_" ma:index="13" nillable="true" ma:displayName="Funds (Equity Active 2)" ma:internalName="Funds_x0020__x0028_Equity_x0020_Active_x0020_2_x0029_">
      <xsd:complexType>
        <xsd:complexContent>
          <xsd:extension base="dms:MultiChoice">
            <xsd:sequence>
              <xsd:element name="Value" maxOccurs="unbounded" minOccurs="0" nillable="true">
                <xsd:simpleType>
                  <xsd:restriction base="dms:Choice">
                    <xsd:enumeration value="Global Emerging Markets Equity(300703)"/>
                    <xsd:enumeration value="Global Equity(121081)"/>
                    <xsd:enumeration value="Global Equity Partners(101089)"/>
                    <xsd:enumeration value="Global Financial Services(100987)"/>
                    <xsd:enumeration value="Global Property Securities(703873)"/>
                    <xsd:enumeration value="GMS Alpha+ World Equity(990003)"/>
                  </xsd:restriction>
                </xsd:simpleType>
              </xsd:element>
            </xsd:sequence>
          </xsd:extension>
        </xsd:complexContent>
      </xsd:complexType>
    </xsd:element>
    <xsd:element name="Funds_x0020__x0028_Equity_x0020_Active_x0020_3_x0029_" ma:index="14" nillable="true" ma:displayName="Funds (Equity Active 3)" ma:internalName="Funds_x0020__x0028_Equity_x0020_Active_x0020_3_x0029_">
      <xsd:complexType>
        <xsd:complexContent>
          <xsd:extension base="dms:MultiChoice">
            <xsd:sequence>
              <xsd:element name="Value" maxOccurs="unbounded" minOccurs="0" nillable="true">
                <xsd:simpleType>
                  <xsd:restriction base="dms:Choice">
                    <xsd:enumeration value="India Equity Portfolio(101380)"/>
                    <xsd:enumeration value="Japan(100084)"/>
                    <xsd:enumeration value="N11 Equity Portfolio(101548)"/>
                    <xsd:enumeration value="US Blend Equity(723481)"/>
                    <xsd:enumeration value="Growth Markets Equity(101597)"/>
                    <xsd:enumeration value="North American Shale Revolution(713043)"/>
                  </xsd:restriction>
                </xsd:simpleType>
              </xsd:element>
            </xsd:sequence>
          </xsd:extension>
        </xsd:complexContent>
      </xsd:complexType>
    </xsd:element>
    <xsd:element name="Funds_x0020__x0028_Equity_x0020_Active_x0020_4_x0029_" ma:index="15" nillable="true" ma:displayName="Funds (Equity Active 4)" ma:internalName="Funds_x0020__x0028_Equity_x0020_Active_x0020_4_x0029_">
      <xsd:complexType>
        <xsd:complexContent>
          <xsd:extension base="dms:MultiChoice">
            <xsd:sequence>
              <xsd:element name="Value" maxOccurs="unbounded" minOccurs="0" nillable="true">
                <xsd:simpleType>
                  <xsd:restriction base="dms:Choice">
                    <xsd:enumeration value="US Focused Growth Equity(700917)"/>
                    <xsd:enumeration value="US Growth Opportunities(701475)"/>
                    <xsd:enumeration value="US Premier Equity(703483)"/>
                    <xsd:enumeration value="US Small Cap CORE Equity(703417)"/>
                  </xsd:restriction>
                </xsd:simpleType>
              </xsd:element>
            </xsd:sequence>
          </xsd:extension>
        </xsd:complexContent>
      </xsd:complexType>
    </xsd:element>
    <xsd:element name="Funds_x0020__x0028_Quant_x0020_Equity_x0029_" ma:index="16" nillable="true" ma:displayName="Funds (Quant Equity 1)" ma:internalName="Funds_x0020__x0028_Quant_x0020_Equity_x0029_">
      <xsd:complexType>
        <xsd:complexContent>
          <xsd:extension base="dms:MultiChoice">
            <xsd:sequence>
              <xsd:element name="Value" maxOccurs="unbounded" minOccurs="0" nillable="true">
                <xsd:simpleType>
                  <xsd:restriction base="dms:Choice">
                    <xsd:enumeration value="Absolute Return Tracker(322154)"/>
                    <xsd:enumeration value="Dynamic Allocation Portfolio(303886)"/>
                    <xsd:enumeration value="Emerging Markets CORE SM Equity(101297)"/>
                    <xsd:enumeration value="Europe CORE Equity(300725)"/>
                    <xsd:enumeration value="Global CORE Equity(101016)"/>
                    <xsd:enumeration value="Global Small Cap CORE(121169)"/>
                    <xsd:enumeration value="Japan CORE Equity(301273)"/>
                  </xsd:restriction>
                </xsd:simpleType>
              </xsd:element>
            </xsd:sequence>
          </xsd:extension>
        </xsd:complexContent>
      </xsd:complexType>
    </xsd:element>
    <xsd:element name="Funds_x0020__x0028_Quant_x0020_Equity_x0020_2_x0029_" ma:index="17" nillable="true" ma:displayName="Funds (Quant Equity 2)" ma:internalName="Funds_x0020__x0028_Quant_x0020_Equity_x0020_2_x0029_">
      <xsd:complexType>
        <xsd:complexContent>
          <xsd:extension base="dms:MultiChoice">
            <xsd:sequence>
              <xsd:element name="Value" maxOccurs="unbounded" minOccurs="0" nillable="true">
                <xsd:simpleType>
                  <xsd:restriction base="dms:Choice">
                    <xsd:enumeration value="UK CORE Equity(301274)"/>
                    <xsd:enumeration value="US CORE Equity(700427)"/>
                    <xsd:enumeration value="US CORE Flex(121175)"/>
                  </xsd:restriction>
                </xsd:simpleType>
              </xsd:element>
            </xsd:sequence>
          </xsd:extension>
        </xsd:complexContent>
      </xsd:complexType>
    </xsd:element>
    <xsd:element name="Funds_x0020__x0028_Fixed_x0020_Income_x0029_" ma:index="18" nillable="true" ma:displayName="Funds (Fixed Income 1)" ma:internalName="Funds_x0020__x0028_Fixed_x0020_Income_x0029_">
      <xsd:complexType>
        <xsd:complexContent>
          <xsd:extension base="dms:MultiChoice">
            <xsd:sequence>
              <xsd:element name="Value" maxOccurs="unbounded" minOccurs="0" nillable="true">
                <xsd:simpleType>
                  <xsd:restriction base="dms:Choice">
                    <xsd:enumeration value="Commodities Enhanced Index(609146)"/>
                    <xsd:enumeration value="Emerging Markets Debt Local(609479)"/>
                    <xsd:enumeration value="Euro Core Liquidity(100342)"/>
                    <xsd:enumeration value="Euro Fixed Income Plus(103106)"/>
                  </xsd:restriction>
                </xsd:simpleType>
              </xsd:element>
            </xsd:sequence>
          </xsd:extension>
        </xsd:complexContent>
      </xsd:complexType>
    </xsd:element>
    <xsd:element name="Funds_x0020__x0028_Fixed_x0020_Income_x0020_2_x0029_" ma:index="19" nillable="true" ma:displayName="Funds (Fixed Income 2)" ma:internalName="Funds_x0020__x0028_Fixed_x0020_Income_x0020_2_x0029_">
      <xsd:complexType>
        <xsd:complexContent>
          <xsd:extension base="dms:MultiChoice">
            <xsd:sequence>
              <xsd:element name="Value" maxOccurs="unbounded" minOccurs="0" nillable="true">
                <xsd:simpleType>
                  <xsd:restriction base="dms:Choice">
                    <xsd:enumeration value="Global Credit(103107)"/>
                    <xsd:enumeration value="Global Currency(125077)"/>
                    <xsd:enumeration value="Global Currency Plus(105254)"/>
                    <xsd:enumeration value="Global Emerging Markets Debt(602715)"/>
                    <xsd:enumeration value="Global Fixed Income Hedged(100578)"/>
                    <xsd:enumeration value="Global Fixed Income Plus Hdgd(123104)"/>
                    <xsd:enumeration value="Global Income Builder Portfolio(601822)"/>
                  </xsd:restriction>
                </xsd:simpleType>
              </xsd:element>
            </xsd:sequence>
          </xsd:extension>
        </xsd:complexContent>
      </xsd:complexType>
    </xsd:element>
    <xsd:element name="Funds_x0020__x0028_Fixed_x0020_Income_x0020_3_x0029_" ma:index="20" nillable="true" ma:displayName="Funds (Fixed Income 3)" ma:internalName="Funds_x0020__x0028_Fixed_x0020_Income_x0020_3_x0029_">
      <xsd:complexType>
        <xsd:complexContent>
          <xsd:extension base="dms:MultiChoice">
            <xsd:sequence>
              <xsd:element name="Value" maxOccurs="unbounded" minOccurs="0" nillable="true">
                <xsd:simpleType>
                  <xsd:restriction base="dms:Choice">
                    <xsd:enumeration value="Global Fixed Income(100005)"/>
                    <xsd:enumeration value="Global High Yield(300799)"/>
                    <xsd:enumeration value="Liberty Harbor Opportunistic Corporate Bond(514314)"/>
                    <xsd:enumeration value="Strategic Absolute Return Bond I(123131)"/>
                    <xsd:enumeration value="Strategic Absolute Return Bond II(123133)"/>
                  </xsd:restriction>
                </xsd:simpleType>
              </xsd:element>
            </xsd:sequence>
          </xsd:extension>
        </xsd:complexContent>
      </xsd:complexType>
    </xsd:element>
    <xsd:element name="Funds_x0020__x0028_Fixed_x0020_Income_x0020_4_x0029_" ma:index="21" nillable="true" ma:displayName="Funds (Fixed Income 4)" ma:internalName="Funds_x0020__x0028_Fixed_x0020_Income_x0020_4_x0029_">
      <xsd:complexType>
        <xsd:complexContent>
          <xsd:extension base="dms:MultiChoice">
            <xsd:sequence>
              <xsd:element name="Value" maxOccurs="unbounded" minOccurs="0" nillable="true">
                <xsd:simpleType>
                  <xsd:restriction base="dms:Choice">
                    <xsd:enumeration value="Sterling Broad Fixed Income Plus(103105)"/>
                    <xsd:enumeration value="Sterling Broad Fixed Income(100577)"/>
                    <xsd:enumeration value="Sterling Credit(103321)"/>
                    <xsd:enumeration value="US Fixed Income(600931)"/>
                    <xsd:enumeration value="US Mortgage Backed Securities(606622)"/>
                    <xsd:enumeration value="US Real Estate Balanced Portfolio(601387)"/>
                    <xsd:enumeration value="Emerging Markets Corp Bond(600553)"/>
                  </xsd:restriction>
                </xsd:simpleType>
              </xsd:element>
            </xsd:sequence>
          </xsd:extension>
        </xsd:complexContent>
      </xsd:complexType>
    </xsd:element>
    <xsd:element name="Funds_x0020__x0028_Money_x0020_Market_x0029_" ma:index="22" nillable="true" ma:displayName="Funds (Money Market)" ma:internalName="Funds_x0020__x0028_Money_x0020_Market_x0029_">
      <xsd:complexType>
        <xsd:complexContent>
          <xsd:extension base="dms:MultiChoice">
            <xsd:sequence>
              <xsd:element name="Value" maxOccurs="unbounded" minOccurs="0" nillable="true">
                <xsd:simpleType>
                  <xsd:restriction base="dms:Choice">
                    <xsd:enumeration value="Blended Liquidity(105127)"/>
                    <xsd:enumeration value="Euro Govt. Liquid Reserves(103774)"/>
                    <xsd:enumeration value="Euro Liquid Reserves(103773)"/>
                    <xsd:enumeration value="Sterling Liquid Reserves(103766)"/>
                    <xsd:enumeration value="Sterling Govt. Liquid Reserves(103775)"/>
                    <xsd:enumeration value="US$ Liquid Reserves(600651)"/>
                    <xsd:enumeration value="US$ Treasury Liquid Reserves(600664)"/>
                    <xsd:enumeration value="Yen Liquid Reserves(103772)"/>
                  </xsd:restriction>
                </xsd:simpleType>
              </xsd:element>
            </xsd:sequence>
          </xsd:extension>
        </xsd:complexContent>
      </xsd:complexType>
    </xsd:element>
    <xsd:element name="Language" ma:index="23" ma:displayName="Language" ma:format="RadioButtons" ma:internalName="Language">
      <xsd:simpleType>
        <xsd:restriction base="dms:Choice">
          <xsd:enumeration value="Dutch"/>
          <xsd:enumeration value="English"/>
          <xsd:enumeration value="French"/>
          <xsd:enumeration value="German"/>
          <xsd:enumeration value="Italian"/>
          <xsd:enumeration value="Spanish"/>
          <xsd:enumeration value="Danish"/>
          <xsd:enumeration value="Portuguese"/>
          <xsd:enumeration value="Norwegian"/>
          <xsd:enumeration value="Greek"/>
          <xsd:enumeration value="Swedish"/>
          <xsd:enumeration value="Finnish"/>
        </xsd:restriction>
      </xsd:simpleType>
    </xsd:element>
    <xsd:element name="Countries" ma:index="24" nillable="true" ma:displayName="Countries" ma:internalName="Countries" ma:requiredMultiChoice="true">
      <xsd:complexType>
        <xsd:complexContent>
          <xsd:extension base="dms:MultiChoice">
            <xsd:sequence>
              <xsd:element name="Value" maxOccurs="unbounded" minOccurs="0" nillable="true">
                <xsd:simpleType>
                  <xsd:restriction base="dms:Choice">
                    <xsd:enumeration value="Austria"/>
                    <xsd:enumeration value="Belgium"/>
                    <xsd:enumeration value="Denmark"/>
                    <xsd:enumeration value="Europe"/>
                    <xsd:enumeration value="Finland"/>
                    <xsd:enumeration value="France"/>
                    <xsd:enumeration value="Germany"/>
                    <xsd:enumeration value="Italy"/>
                    <xsd:enumeration value="Latin America"/>
                    <xsd:enumeration value="Luxembourg"/>
                    <xsd:enumeration value="Netherlands"/>
                    <xsd:enumeration value="Norway"/>
                    <xsd:enumeration value="Sweden"/>
                    <xsd:enumeration value="Switzerland"/>
                    <xsd:enumeration value="Spain"/>
                    <xsd:enumeration value="United Kingdom"/>
                    <xsd:enumeration value="Hide from web"/>
                  </xsd:restriction>
                </xsd:simple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7" ma:displayName="Content Type" ma:readOnly="tru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Funds_x0020__x0028_Fixed_x0020_Income_x0020_2_x0029_ xmlns="1d13df32-22dd-44ea-964b-3c39c147e051"/>
    <Language xmlns="1d13df32-22dd-44ea-964b-3c39c147e051"/>
    <Countries xmlns="1d13df32-22dd-44ea-964b-3c39c147e051"/>
    <Funds_x0020__x0028_Fixed_x0020_Income_x0020_3_x0029_ xmlns="1d13df32-22dd-44ea-964b-3c39c147e051"/>
    <Funds_x0020__x0028_Fixed_x0020_Income_x0029_ xmlns="1d13df32-22dd-44ea-964b-3c39c147e051"/>
    <Share_x0020_Class_x0020__x0028_3_x0029__x0020_New xmlns="1d13df32-22dd-44ea-964b-3c39c147e051"/>
    <Share_x0020_Class_x0020__x0028_4_x0029__x0020_New xmlns="1d13df32-22dd-44ea-964b-3c39c147e051"/>
    <Funds_x0020__x0028_Equity_x0029_ xmlns="1d13df32-22dd-44ea-964b-3c39c147e051"/>
    <Share_x0020_Class_x0020__x0028_8_x0029_ xmlns="1d13df32-22dd-44ea-964b-3c39c147e051"/>
    <Funds_x0020__x0028_Fixed_x0020_Income_x0020_4_x0029_ xmlns="1d13df32-22dd-44ea-964b-3c39c147e051"/>
    <Share_x0020_Class_x0020__x0028_3_x0029__x0020_New0 xmlns="1d13df32-22dd-44ea-964b-3c39c147e051"/>
    <Share_x0020_Class_x0020__x0028_7_x0029__x0020_New xmlns="1d13df32-22dd-44ea-964b-3c39c147e051"/>
    <Date_x0020_of_x0020_First_x0020_Use xmlns="1d13df32-22dd-44ea-964b-3c39c147e051"/>
    <Funds_x0020__x0028_Money_x0020_Market_x0029_ xmlns="1d13df32-22dd-44ea-964b-3c39c147e051"/>
    <Share_x0020_Class_x0020__x0028_6_x0029__x0020_New xmlns="1d13df32-22dd-44ea-964b-3c39c147e051"/>
    <Funds_x0020__x0028_Equity_x0020_Active_x0020_3_x0029_ xmlns="1d13df32-22dd-44ea-964b-3c39c147e051"/>
    <Funds_x0020__x0028_Equity_x0020_Active_x0020_4_x0029_ xmlns="1d13df32-22dd-44ea-964b-3c39c147e051"/>
    <Funds_x0020__x0028_Quant_x0020_Equity_x0029_ xmlns="1d13df32-22dd-44ea-964b-3c39c147e051"/>
    <Document_x0020_Name xmlns="1d13df32-22dd-44ea-964b-3c39c147e051"/>
    <Funds_x0020__x0028_Quant_x0020_Equity_x0020_2_x0029_ xmlns="1d13df32-22dd-44ea-964b-3c39c147e051"/>
    <Share_x0020_Class_x0020__x0028_1_x0029__x0020_New xmlns="1d13df32-22dd-44ea-964b-3c39c147e051"/>
    <Funds_x0020__x0028_Equity_x0020_Active_x0020_2_x0029_ xmlns="1d13df32-22dd-44ea-964b-3c39c147e051"/>
    <Share_x0020_Class_x0020__x0028_5_x0029__x0020_New xmlns="1d13df32-22dd-44ea-964b-3c39c147e051"/>
  </documentManagement>
</p:properties>
</file>

<file path=customXml/itemProps1.xml><?xml version="1.0" encoding="utf-8"?>
<ds:datastoreItem xmlns:ds="http://schemas.openxmlformats.org/officeDocument/2006/customXml" ds:itemID="{550C6B0B-B087-4D76-BB54-F42B770F9D8A}">
  <ds:schemaRefs>
    <ds:schemaRef ds:uri="http://schemas.microsoft.com/sharepoint/v3/contenttype/forms"/>
  </ds:schemaRefs>
</ds:datastoreItem>
</file>

<file path=customXml/itemProps2.xml><?xml version="1.0" encoding="utf-8"?>
<ds:datastoreItem xmlns:ds="http://schemas.openxmlformats.org/officeDocument/2006/customXml" ds:itemID="{1CB6413C-D40B-4E3A-AAED-517E960B35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13df32-22dd-44ea-964b-3c39c147e051"/>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ED08E848-817B-4CC6-958B-7B472E840597}">
  <ds:schemaRefs>
    <ds:schemaRef ds:uri="http://schemas.openxmlformats.org/package/2006/metadata/core-properties"/>
    <ds:schemaRef ds:uri="1d13df32-22dd-44ea-964b-3c39c147e051"/>
    <ds:schemaRef ds:uri="http://purl.org/dc/elements/1.1/"/>
    <ds:schemaRef ds:uri="http://schemas.microsoft.com/office/2006/documentManagement/types"/>
    <ds:schemaRef ds:uri="http://purl.org/dc/terms/"/>
    <ds:schemaRef ds:uri="http://schemas.microsoft.com/office/2006/metadata/properties"/>
    <ds:schemaRef ds:uri="http://purl.org/dc/dcmitype/"/>
    <ds:schemaRef ds:uri="http://www.w3.org/XML/1998/namespa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361</TotalTime>
  <Words>1511</Words>
  <Application>Microsoft Office PowerPoint</Application>
  <PresentationFormat>自定义</PresentationFormat>
  <Paragraphs>235</Paragraphs>
  <Slides>2</Slides>
  <Notes>2</Notes>
  <HiddenSlides>0</HiddenSlides>
  <MMClips>0</MMClips>
  <ScaleCrop>false</ScaleCrop>
  <HeadingPairs>
    <vt:vector size="4" baseType="variant">
      <vt:variant>
        <vt:lpstr>主题</vt:lpstr>
      </vt:variant>
      <vt:variant>
        <vt:i4>2</vt:i4>
      </vt:variant>
      <vt:variant>
        <vt:lpstr>幻灯片标题</vt:lpstr>
      </vt:variant>
      <vt:variant>
        <vt:i4>2</vt:i4>
      </vt:variant>
    </vt:vector>
  </HeadingPairs>
  <TitlesOfParts>
    <vt:vector size="4" baseType="lpstr">
      <vt:lpstr>Office Theme</vt:lpstr>
      <vt:lpstr>Default Theme</vt:lpstr>
      <vt:lpstr>PowerPoint 演示文稿</vt:lpstr>
      <vt:lpstr>声明：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Axa</dc:creator>
  <cp:lastModifiedBy>Microsoft</cp:lastModifiedBy>
  <cp:revision>83</cp:revision>
  <cp:lastPrinted>2014-10-20T08:07:14Z</cp:lastPrinted>
  <dcterms:modified xsi:type="dcterms:W3CDTF">2018-01-05T05:30:49Z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oject">
    <vt:lpwstr>root</vt:lpwstr>
  </property>
  <property fmtid="{D5CDD505-2E9C-101B-9397-08002B2CF9AE}" pid="3" name="DocTopsCleaned">
    <vt:lpwstr>True</vt:lpwstr>
  </property>
</Properties>
</file>