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Override1.xml" ContentType="application/vnd.openxmlformats-officedocument.themeOverr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835" r:id="rId2"/>
  </p:sldMasterIdLst>
  <p:notesMasterIdLst>
    <p:notesMasterId r:id="rId18"/>
  </p:notesMasterIdLst>
  <p:handoutMasterIdLst>
    <p:handoutMasterId r:id="rId19"/>
  </p:handoutMasterIdLst>
  <p:sldIdLst>
    <p:sldId id="376" r:id="rId3"/>
    <p:sldId id="388" r:id="rId4"/>
    <p:sldId id="398" r:id="rId5"/>
    <p:sldId id="384" r:id="rId6"/>
    <p:sldId id="391" r:id="rId7"/>
    <p:sldId id="395" r:id="rId8"/>
    <p:sldId id="392" r:id="rId9"/>
    <p:sldId id="393" r:id="rId10"/>
    <p:sldId id="394" r:id="rId11"/>
    <p:sldId id="382" r:id="rId12"/>
    <p:sldId id="385" r:id="rId13"/>
    <p:sldId id="383" r:id="rId14"/>
    <p:sldId id="362" r:id="rId15"/>
    <p:sldId id="361" r:id="rId16"/>
    <p:sldId id="399" r:id="rId17"/>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MS PGothic" pitchFamily="34" charset="-128"/>
        <a:cs typeface="+mn-cs"/>
      </a:defRPr>
    </a:lvl5pPr>
    <a:lvl6pPr marL="2286000" algn="l" defTabSz="914400" rtl="0" eaLnBrk="1" latinLnBrk="0" hangingPunct="1">
      <a:defRPr sz="2400" kern="1200">
        <a:solidFill>
          <a:schemeClr val="tx1"/>
        </a:solidFill>
        <a:latin typeface="Arial" pitchFamily="34" charset="0"/>
        <a:ea typeface="MS PGothic" pitchFamily="34" charset="-128"/>
        <a:cs typeface="+mn-cs"/>
      </a:defRPr>
    </a:lvl6pPr>
    <a:lvl7pPr marL="2743200" algn="l" defTabSz="914400" rtl="0" eaLnBrk="1" latinLnBrk="0" hangingPunct="1">
      <a:defRPr sz="2400" kern="1200">
        <a:solidFill>
          <a:schemeClr val="tx1"/>
        </a:solidFill>
        <a:latin typeface="Arial" pitchFamily="34" charset="0"/>
        <a:ea typeface="MS PGothic" pitchFamily="34" charset="-128"/>
        <a:cs typeface="+mn-cs"/>
      </a:defRPr>
    </a:lvl7pPr>
    <a:lvl8pPr marL="3200400" algn="l" defTabSz="914400" rtl="0" eaLnBrk="1" latinLnBrk="0" hangingPunct="1">
      <a:defRPr sz="2400" kern="1200">
        <a:solidFill>
          <a:schemeClr val="tx1"/>
        </a:solidFill>
        <a:latin typeface="Arial" pitchFamily="34" charset="0"/>
        <a:ea typeface="MS PGothic" pitchFamily="34" charset="-128"/>
        <a:cs typeface="+mn-cs"/>
      </a:defRPr>
    </a:lvl8pPr>
    <a:lvl9pPr marL="3657600" algn="l" defTabSz="914400" rtl="0" eaLnBrk="1" latinLnBrk="0" hangingPunct="1">
      <a:defRPr sz="2400" kern="1200">
        <a:solidFill>
          <a:schemeClr val="tx1"/>
        </a:solidFill>
        <a:latin typeface="Arial"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7377"/>
    <a:srgbClr val="6B3077"/>
    <a:srgbClr val="CB6015"/>
    <a:srgbClr val="C99700"/>
    <a:srgbClr val="949300"/>
    <a:srgbClr val="00843D"/>
    <a:srgbClr val="A05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348" y="-68"/>
      </p:cViewPr>
      <p:guideLst>
        <p:guide orient="horz" pos="826"/>
        <p:guide orient="horz" pos="1134"/>
        <p:guide orient="horz" pos="4172"/>
        <p:guide orient="horz" pos="383"/>
        <p:guide pos="3107"/>
        <p:guide pos="2832"/>
        <p:guide pos="5498"/>
        <p:guide pos="379"/>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0" y="0"/>
            <a:ext cx="3048000" cy="457200"/>
          </a:xfrm>
          <a:prstGeom prst="rect">
            <a:avLst/>
          </a:prstGeom>
          <a:noFill/>
          <a:ln>
            <a:noFill/>
          </a:ln>
          <a:effectLst/>
          <a:extLst>
            <a:ext uri="{FAA26D3D-D897-4be2-8F04-BA451C77F1D7}"/>
          </a:extLst>
        </p:spPr>
        <p:txBody>
          <a:bodyPr vert="horz" wrap="square" lIns="91428" tIns="45714" rIns="91428" bIns="45714" numCol="1" anchor="t" anchorCtr="0" compatLnSpc="1">
            <a:prstTxWarp prst="textNoShape">
              <a:avLst/>
            </a:prstTxWarp>
          </a:bodyPr>
          <a:lstStyle>
            <a:lvl1pPr algn="l">
              <a:defRPr sz="1200">
                <a:latin typeface="Arial" charset="0"/>
                <a:ea typeface="Geneva" charset="0"/>
                <a:cs typeface="+mn-cs"/>
              </a:defRPr>
            </a:lvl1pPr>
          </a:lstStyle>
          <a:p>
            <a:pPr>
              <a:defRPr/>
            </a:pPr>
            <a:endParaRPr lang="en-US"/>
          </a:p>
        </p:txBody>
      </p:sp>
      <p:sp>
        <p:nvSpPr>
          <p:cNvPr id="182275" name="Rectangle 3"/>
          <p:cNvSpPr>
            <a:spLocks noGrp="1" noChangeArrowheads="1"/>
          </p:cNvSpPr>
          <p:nvPr>
            <p:ph type="dt" sz="quarter" idx="1"/>
          </p:nvPr>
        </p:nvSpPr>
        <p:spPr bwMode="auto">
          <a:xfrm>
            <a:off x="3962400" y="0"/>
            <a:ext cx="3048000" cy="457200"/>
          </a:xfrm>
          <a:prstGeom prst="rect">
            <a:avLst/>
          </a:prstGeom>
          <a:noFill/>
          <a:ln>
            <a:noFill/>
          </a:ln>
          <a:effectLst/>
          <a:extLst>
            <a:ext uri="{FAA26D3D-D897-4be2-8F04-BA451C77F1D7}"/>
          </a:extLst>
        </p:spPr>
        <p:txBody>
          <a:bodyPr vert="horz" wrap="square" lIns="91428" tIns="45714" rIns="91428" bIns="45714" numCol="1" anchor="t" anchorCtr="0" compatLnSpc="1">
            <a:prstTxWarp prst="textNoShape">
              <a:avLst/>
            </a:prstTxWarp>
          </a:bodyPr>
          <a:lstStyle>
            <a:lvl1pPr algn="r">
              <a:defRPr sz="1200">
                <a:latin typeface="Arial" charset="0"/>
                <a:ea typeface="Geneva" charset="0"/>
                <a:cs typeface="+mn-cs"/>
              </a:defRPr>
            </a:lvl1pPr>
          </a:lstStyle>
          <a:p>
            <a:pPr>
              <a:defRPr/>
            </a:pPr>
            <a:endParaRPr lang="en-US"/>
          </a:p>
        </p:txBody>
      </p:sp>
      <p:sp>
        <p:nvSpPr>
          <p:cNvPr id="182276" name="Rectangle 4"/>
          <p:cNvSpPr>
            <a:spLocks noGrp="1" noChangeArrowheads="1"/>
          </p:cNvSpPr>
          <p:nvPr>
            <p:ph type="ftr" sz="quarter" idx="2"/>
          </p:nvPr>
        </p:nvSpPr>
        <p:spPr bwMode="auto">
          <a:xfrm>
            <a:off x="0" y="8839200"/>
            <a:ext cx="3048000" cy="457200"/>
          </a:xfrm>
          <a:prstGeom prst="rect">
            <a:avLst/>
          </a:prstGeom>
          <a:noFill/>
          <a:ln>
            <a:noFill/>
          </a:ln>
          <a:effectLst/>
          <a:extLst>
            <a:ext uri="{FAA26D3D-D897-4be2-8F04-BA451C77F1D7}"/>
          </a:extLst>
        </p:spPr>
        <p:txBody>
          <a:bodyPr vert="horz" wrap="square" lIns="91428" tIns="45714" rIns="91428" bIns="45714" numCol="1" anchor="b" anchorCtr="0" compatLnSpc="1">
            <a:prstTxWarp prst="textNoShape">
              <a:avLst/>
            </a:prstTxWarp>
          </a:bodyPr>
          <a:lstStyle>
            <a:lvl1pPr algn="l">
              <a:defRPr sz="1200">
                <a:latin typeface="Arial" charset="0"/>
                <a:ea typeface="Geneva" charset="0"/>
                <a:cs typeface="+mn-cs"/>
              </a:defRPr>
            </a:lvl1pPr>
          </a:lstStyle>
          <a:p>
            <a:pPr>
              <a:defRPr/>
            </a:pPr>
            <a:endParaRPr lang="en-US"/>
          </a:p>
        </p:txBody>
      </p:sp>
      <p:sp>
        <p:nvSpPr>
          <p:cNvPr id="182277" name="Rectangle 5"/>
          <p:cNvSpPr>
            <a:spLocks noGrp="1" noChangeArrowheads="1"/>
          </p:cNvSpPr>
          <p:nvPr>
            <p:ph type="sldNum" sz="quarter" idx="3"/>
          </p:nvPr>
        </p:nvSpPr>
        <p:spPr bwMode="auto">
          <a:xfrm>
            <a:off x="3962400" y="8839200"/>
            <a:ext cx="3048000" cy="457200"/>
          </a:xfrm>
          <a:prstGeom prst="rect">
            <a:avLst/>
          </a:prstGeom>
          <a:noFill/>
          <a:ln>
            <a:noFill/>
          </a:ln>
          <a:effectLst/>
          <a:extLst>
            <a:ext uri="{FAA26D3D-D897-4be2-8F04-BA451C77F1D7}"/>
          </a:extLst>
        </p:spPr>
        <p:txBody>
          <a:bodyPr vert="horz" wrap="square" lIns="91428" tIns="45714" rIns="91428" bIns="45714" numCol="1" anchor="b" anchorCtr="0" compatLnSpc="1">
            <a:prstTxWarp prst="textNoShape">
              <a:avLst/>
            </a:prstTxWarp>
          </a:bodyPr>
          <a:lstStyle>
            <a:lvl1pPr algn="r">
              <a:defRPr sz="1200">
                <a:ea typeface="ＭＳ Ｐゴシック" pitchFamily="-84" charset="-128"/>
              </a:defRPr>
            </a:lvl1pPr>
          </a:lstStyle>
          <a:p>
            <a:pPr>
              <a:defRPr/>
            </a:pPr>
            <a:fld id="{F9DEF1E6-22A3-4707-9AD4-0D3D3824B878}" type="slidenum">
              <a:rPr lang="en-US"/>
              <a:pPr>
                <a:defRPr/>
              </a:pPr>
              <a:t>‹#›</a:t>
            </a:fld>
            <a:endParaRPr lang="en-US"/>
          </a:p>
        </p:txBody>
      </p:sp>
    </p:spTree>
    <p:extLst>
      <p:ext uri="{BB962C8B-B14F-4D97-AF65-F5344CB8AC3E}">
        <p14:creationId xmlns:p14="http://schemas.microsoft.com/office/powerpoint/2010/main" val="40895540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6888" cy="463550"/>
          </a:xfrm>
          <a:prstGeom prst="rect">
            <a:avLst/>
          </a:prstGeom>
          <a:noFill/>
          <a:ln>
            <a:noFill/>
          </a:ln>
          <a:effectLst/>
          <a:extLst>
            <a:ext uri="{FAA26D3D-D897-4be2-8F04-BA451C77F1D7}"/>
          </a:extLst>
        </p:spPr>
        <p:txBody>
          <a:bodyPr vert="horz" wrap="square" lIns="93160" tIns="46579" rIns="93160" bIns="46579" numCol="1" anchor="t" anchorCtr="0" compatLnSpc="1">
            <a:prstTxWarp prst="textNoShape">
              <a:avLst/>
            </a:prstTxWarp>
          </a:bodyPr>
          <a:lstStyle>
            <a:lvl1pPr algn="l" defTabSz="931863">
              <a:defRPr sz="1200">
                <a:latin typeface="Arial" charset="0"/>
                <a:ea typeface="Geneva" charset="0"/>
                <a:cs typeface="+mn-cs"/>
              </a:defRPr>
            </a:lvl1pPr>
          </a:lstStyle>
          <a:p>
            <a:pPr>
              <a:defRPr/>
            </a:pPr>
            <a:endParaRPr lang="en-US"/>
          </a:p>
        </p:txBody>
      </p:sp>
      <p:sp>
        <p:nvSpPr>
          <p:cNvPr id="6147" name="Rectangle 3"/>
          <p:cNvSpPr>
            <a:spLocks noGrp="1" noChangeArrowheads="1"/>
          </p:cNvSpPr>
          <p:nvPr>
            <p:ph type="dt" idx="1"/>
          </p:nvPr>
        </p:nvSpPr>
        <p:spPr bwMode="auto">
          <a:xfrm>
            <a:off x="3971925" y="0"/>
            <a:ext cx="3036888" cy="463550"/>
          </a:xfrm>
          <a:prstGeom prst="rect">
            <a:avLst/>
          </a:prstGeom>
          <a:noFill/>
          <a:ln>
            <a:noFill/>
          </a:ln>
          <a:effectLst/>
          <a:extLst>
            <a:ext uri="{FAA26D3D-D897-4be2-8F04-BA451C77F1D7}"/>
          </a:extLst>
        </p:spPr>
        <p:txBody>
          <a:bodyPr vert="horz" wrap="square" lIns="93160" tIns="46579" rIns="93160" bIns="46579" numCol="1" anchor="t" anchorCtr="0" compatLnSpc="1">
            <a:prstTxWarp prst="textNoShape">
              <a:avLst/>
            </a:prstTxWarp>
          </a:bodyPr>
          <a:lstStyle>
            <a:lvl1pPr algn="r" defTabSz="931863">
              <a:defRPr sz="1200">
                <a:latin typeface="Arial" charset="0"/>
                <a:ea typeface="Geneva" charset="0"/>
                <a:cs typeface="+mn-cs"/>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00088" y="4416425"/>
            <a:ext cx="5610225" cy="4181475"/>
          </a:xfrm>
          <a:prstGeom prst="rect">
            <a:avLst/>
          </a:prstGeom>
          <a:noFill/>
          <a:ln>
            <a:noFill/>
          </a:ln>
          <a:effectLst/>
          <a:extLst>
            <a:ext uri="{FAA26D3D-D897-4be2-8F04-BA451C77F1D7}"/>
          </a:extLst>
        </p:spPr>
        <p:txBody>
          <a:bodyPr vert="horz" wrap="square" lIns="93160" tIns="46579" rIns="93160" bIns="465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1263"/>
            <a:ext cx="3036888" cy="463550"/>
          </a:xfrm>
          <a:prstGeom prst="rect">
            <a:avLst/>
          </a:prstGeom>
          <a:noFill/>
          <a:ln>
            <a:noFill/>
          </a:ln>
          <a:effectLst/>
          <a:extLst>
            <a:ext uri="{FAA26D3D-D897-4be2-8F04-BA451C77F1D7}"/>
          </a:extLst>
        </p:spPr>
        <p:txBody>
          <a:bodyPr vert="horz" wrap="square" lIns="93160" tIns="46579" rIns="93160" bIns="46579" numCol="1" anchor="b" anchorCtr="0" compatLnSpc="1">
            <a:prstTxWarp prst="textNoShape">
              <a:avLst/>
            </a:prstTxWarp>
          </a:bodyPr>
          <a:lstStyle>
            <a:lvl1pPr algn="l" defTabSz="931863">
              <a:defRPr sz="1200">
                <a:latin typeface="Arial" charset="0"/>
                <a:ea typeface="Geneva" charset="0"/>
                <a:cs typeface="+mn-cs"/>
              </a:defRPr>
            </a:lvl1pPr>
          </a:lstStyle>
          <a:p>
            <a:pPr>
              <a:defRPr/>
            </a:pPr>
            <a:endParaRPr lang="en-US"/>
          </a:p>
        </p:txBody>
      </p:sp>
      <p:sp>
        <p:nvSpPr>
          <p:cNvPr id="6151" name="Rectangle 7"/>
          <p:cNvSpPr>
            <a:spLocks noGrp="1" noChangeArrowheads="1"/>
          </p:cNvSpPr>
          <p:nvPr>
            <p:ph type="sldNum" sz="quarter" idx="5"/>
          </p:nvPr>
        </p:nvSpPr>
        <p:spPr bwMode="auto">
          <a:xfrm>
            <a:off x="3971925" y="8831263"/>
            <a:ext cx="3036888" cy="463550"/>
          </a:xfrm>
          <a:prstGeom prst="rect">
            <a:avLst/>
          </a:prstGeom>
          <a:noFill/>
          <a:ln>
            <a:noFill/>
          </a:ln>
          <a:effectLst/>
          <a:extLst>
            <a:ext uri="{FAA26D3D-D897-4be2-8F04-BA451C77F1D7}"/>
          </a:extLst>
        </p:spPr>
        <p:txBody>
          <a:bodyPr vert="horz" wrap="square" lIns="93160" tIns="46579" rIns="93160" bIns="46579" numCol="1" anchor="b" anchorCtr="0" compatLnSpc="1">
            <a:prstTxWarp prst="textNoShape">
              <a:avLst/>
            </a:prstTxWarp>
          </a:bodyPr>
          <a:lstStyle>
            <a:lvl1pPr algn="r" defTabSz="931863">
              <a:defRPr sz="1200">
                <a:ea typeface="ＭＳ Ｐゴシック" pitchFamily="-84" charset="-128"/>
              </a:defRPr>
            </a:lvl1pPr>
          </a:lstStyle>
          <a:p>
            <a:pPr>
              <a:defRPr/>
            </a:pPr>
            <a:fld id="{D024CBEC-3CE1-48CE-A926-84DD7205DCE7}" type="slidenum">
              <a:rPr lang="en-US"/>
              <a:pPr>
                <a:defRPr/>
              </a:pPr>
              <a:t>‹#›</a:t>
            </a:fld>
            <a:endParaRPr lang="en-US"/>
          </a:p>
        </p:txBody>
      </p:sp>
    </p:spTree>
    <p:extLst>
      <p:ext uri="{BB962C8B-B14F-4D97-AF65-F5344CB8AC3E}">
        <p14:creationId xmlns:p14="http://schemas.microsoft.com/office/powerpoint/2010/main" val="29775000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ヒラギノ角ゴ Pro W3" charset="0"/>
        <a:cs typeface="Geneva" charset="0"/>
      </a:defRPr>
    </a:lvl1pPr>
    <a:lvl2pPr marL="457200" algn="l" rtl="0" eaLnBrk="0" fontAlgn="base" hangingPunct="0">
      <a:spcBef>
        <a:spcPct val="30000"/>
      </a:spcBef>
      <a:spcAft>
        <a:spcPct val="0"/>
      </a:spcAft>
      <a:defRPr sz="1200" kern="1200">
        <a:solidFill>
          <a:schemeClr val="tx1"/>
        </a:solidFill>
        <a:latin typeface="Arial" charset="0"/>
        <a:ea typeface="Geneva" charset="0"/>
        <a:cs typeface="Geneva" charset="0"/>
      </a:defRPr>
    </a:lvl2pPr>
    <a:lvl3pPr marL="914400" algn="l" rtl="0" eaLnBrk="0" fontAlgn="base" hangingPunct="0">
      <a:spcBef>
        <a:spcPct val="30000"/>
      </a:spcBef>
      <a:spcAft>
        <a:spcPct val="0"/>
      </a:spcAft>
      <a:defRPr sz="1200" kern="1200">
        <a:solidFill>
          <a:schemeClr val="tx1"/>
        </a:solidFill>
        <a:latin typeface="Arial" charset="0"/>
        <a:ea typeface="Geneva" charset="0"/>
        <a:cs typeface="Geneva" charset="0"/>
      </a:defRPr>
    </a:lvl3pPr>
    <a:lvl4pPr marL="1371600" algn="l" rtl="0" eaLnBrk="0" fontAlgn="base" hangingPunct="0">
      <a:spcBef>
        <a:spcPct val="30000"/>
      </a:spcBef>
      <a:spcAft>
        <a:spcPct val="0"/>
      </a:spcAft>
      <a:defRPr sz="1200" kern="1200">
        <a:solidFill>
          <a:schemeClr val="tx1"/>
        </a:solidFill>
        <a:latin typeface="Arial" charset="0"/>
        <a:ea typeface="Geneva" charset="0"/>
        <a:cs typeface="Geneva" charset="0"/>
      </a:defRPr>
    </a:lvl4pPr>
    <a:lvl5pPr marL="1828800" algn="l" rtl="0" eaLnBrk="0" fontAlgn="base" hangingPunct="0">
      <a:spcBef>
        <a:spcPct val="30000"/>
      </a:spcBef>
      <a:spcAft>
        <a:spcPct val="0"/>
      </a:spcAft>
      <a:defRPr sz="1200" kern="1200">
        <a:solidFill>
          <a:schemeClr val="tx1"/>
        </a:solidFill>
        <a:latin typeface="Arial" charset="0"/>
        <a:ea typeface="Geneva" charset="0"/>
        <a:cs typeface="Geneva"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696913"/>
            <a:ext cx="4511675" cy="34861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15</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1"/>
          <p:cNvSpPr>
            <a:spLocks noChangeArrowheads="1"/>
          </p:cNvSpPr>
          <p:nvPr userDrawn="1"/>
        </p:nvSpPr>
        <p:spPr bwMode="auto">
          <a:xfrm>
            <a:off x="0" y="0"/>
            <a:ext cx="9144000" cy="6858000"/>
          </a:xfrm>
          <a:prstGeom prst="rect">
            <a:avLst/>
          </a:prstGeom>
          <a:gradFill rotWithShape="1">
            <a:gsLst>
              <a:gs pos="0">
                <a:srgbClr val="00BDF2"/>
              </a:gs>
              <a:gs pos="2000">
                <a:srgbClr val="00BDF2"/>
              </a:gs>
              <a:gs pos="20000">
                <a:srgbClr val="00B3F0"/>
              </a:gs>
              <a:gs pos="75000">
                <a:srgbClr val="0066B3"/>
              </a:gs>
              <a:gs pos="100000">
                <a:srgbClr val="004785"/>
              </a:gs>
            </a:gsLst>
            <a:lin ang="5400000"/>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eaLnBrk="1" hangingPunct="1">
              <a:defRPr/>
            </a:pPr>
            <a:endParaRPr lang="en-US" altLang="en-US" smtClean="0">
              <a:solidFill>
                <a:srgbClr val="000000"/>
              </a:solidFill>
            </a:endParaRPr>
          </a:p>
        </p:txBody>
      </p:sp>
      <p:pic>
        <p:nvPicPr>
          <p:cNvPr id="6" name="Picture 7" descr="citi-r_2c-blu_pos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57950" y="4927600"/>
            <a:ext cx="24511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1" name="Rectangle 79"/>
          <p:cNvSpPr>
            <a:spLocks noGrp="1" noChangeArrowheads="1"/>
          </p:cNvSpPr>
          <p:nvPr>
            <p:ph type="subTitle" sz="quarter" idx="1"/>
          </p:nvPr>
        </p:nvSpPr>
        <p:spPr>
          <a:xfrm>
            <a:off x="603250" y="1397000"/>
            <a:ext cx="8221663" cy="1093788"/>
          </a:xfrm>
          <a:extLst/>
        </p:spPr>
        <p:txBody>
          <a:bodyPr tIns="0" rIns="0" bIns="0"/>
          <a:lstStyle>
            <a:lvl1pPr marL="0" indent="0">
              <a:lnSpc>
                <a:spcPct val="100000"/>
              </a:lnSpc>
              <a:spcBef>
                <a:spcPct val="0"/>
              </a:spcBef>
              <a:spcAft>
                <a:spcPct val="0"/>
              </a:spcAft>
              <a:buFontTx/>
              <a:buNone/>
              <a:defRPr lang="en-US" sz="3200" kern="1200" noProof="0" dirty="0" smtClean="0">
                <a:solidFill>
                  <a:schemeClr val="accent1">
                    <a:lumMod val="40000"/>
                    <a:lumOff val="60000"/>
                  </a:schemeClr>
                </a:solidFill>
                <a:latin typeface="+mn-lt"/>
                <a:ea typeface="ヒラギノ角ゴ Pro W3" charset="0"/>
                <a:cs typeface="Geneva" charset="0"/>
              </a:defRPr>
            </a:lvl1pPr>
          </a:lstStyle>
          <a:p>
            <a:pPr lvl="0"/>
            <a:r>
              <a:rPr lang="en-US" noProof="0" dirty="0" smtClean="0"/>
              <a:t>Click to edit Master subtitle style</a:t>
            </a:r>
          </a:p>
        </p:txBody>
      </p:sp>
      <p:sp>
        <p:nvSpPr>
          <p:cNvPr id="3150" name="Rectangle 78"/>
          <p:cNvSpPr>
            <a:spLocks noGrp="1" noChangeArrowheads="1"/>
          </p:cNvSpPr>
          <p:nvPr>
            <p:ph type="ctrTitle"/>
          </p:nvPr>
        </p:nvSpPr>
        <p:spPr>
          <a:xfrm>
            <a:off x="603250" y="906463"/>
            <a:ext cx="8210550" cy="517525"/>
          </a:xfrm>
        </p:spPr>
        <p:txBody>
          <a:bodyPr/>
          <a:lstStyle>
            <a:lvl1pPr>
              <a:defRPr sz="3600" b="1">
                <a:solidFill>
                  <a:srgbClr val="FFFFFF"/>
                </a:solidFill>
              </a:defRPr>
            </a:lvl1pPr>
          </a:lstStyle>
          <a:p>
            <a:pPr lvl="0"/>
            <a:r>
              <a:rPr lang="en-US" noProof="0" dirty="0" smtClean="0"/>
              <a:t>Click to edit Master title style</a:t>
            </a:r>
          </a:p>
        </p:txBody>
      </p:sp>
      <p:sp>
        <p:nvSpPr>
          <p:cNvPr id="7" name="Text Placeholder 6"/>
          <p:cNvSpPr>
            <a:spLocks noGrp="1"/>
          </p:cNvSpPr>
          <p:nvPr>
            <p:ph type="body" sz="quarter" idx="10"/>
          </p:nvPr>
        </p:nvSpPr>
        <p:spPr>
          <a:xfrm>
            <a:off x="625475" y="2779713"/>
            <a:ext cx="6948488" cy="1231900"/>
          </a:xfrm>
        </p:spPr>
        <p:txBody>
          <a:bodyPr/>
          <a:lstStyle>
            <a:lvl1pPr marL="0" indent="0">
              <a:buNone/>
              <a:defRPr>
                <a:solidFill>
                  <a:schemeClr val="bg1"/>
                </a:solidFill>
              </a:defRPr>
            </a:lvl1pPr>
          </a:lstStyle>
          <a:p>
            <a:pPr lvl="0"/>
            <a:r>
              <a:rPr lang="en-US" dirty="0" smtClean="0"/>
              <a:t>Click to edit Master text style</a:t>
            </a:r>
          </a:p>
        </p:txBody>
      </p:sp>
    </p:spTree>
    <p:extLst>
      <p:ext uri="{BB962C8B-B14F-4D97-AF65-F5344CB8AC3E}">
        <p14:creationId xmlns:p14="http://schemas.microsoft.com/office/powerpoint/2010/main" val="13432338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2263" y="122238"/>
            <a:ext cx="8499475" cy="4270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2263" y="1557338"/>
            <a:ext cx="4173537" cy="4462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57338"/>
            <a:ext cx="4173538" cy="4462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8157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5"/>
            <a:ext cx="7772400" cy="578494"/>
          </a:xfrm>
        </p:spPr>
        <p:txBody>
          <a:bodyPr>
            <a:noAutofit/>
          </a:bodyPr>
          <a:lstStyle>
            <a:lvl1pPr algn="l">
              <a:defRPr sz="36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512044" indent="0" algn="ctr">
              <a:buNone/>
              <a:defRPr>
                <a:solidFill>
                  <a:schemeClr val="tx1">
                    <a:tint val="75000"/>
                  </a:schemeClr>
                </a:solidFill>
              </a:defRPr>
            </a:lvl2pPr>
            <a:lvl3pPr marL="1024087" indent="0" algn="ctr">
              <a:buNone/>
              <a:defRPr>
                <a:solidFill>
                  <a:schemeClr val="tx1">
                    <a:tint val="75000"/>
                  </a:schemeClr>
                </a:solidFill>
              </a:defRPr>
            </a:lvl3pPr>
            <a:lvl4pPr marL="1536131" indent="0" algn="ctr">
              <a:buNone/>
              <a:defRPr>
                <a:solidFill>
                  <a:schemeClr val="tx1">
                    <a:tint val="75000"/>
                  </a:schemeClr>
                </a:solidFill>
              </a:defRPr>
            </a:lvl4pPr>
            <a:lvl5pPr marL="2048174" indent="0" algn="ctr">
              <a:buNone/>
              <a:defRPr>
                <a:solidFill>
                  <a:schemeClr val="tx1">
                    <a:tint val="75000"/>
                  </a:schemeClr>
                </a:solidFill>
              </a:defRPr>
            </a:lvl5pPr>
            <a:lvl6pPr marL="2560218" indent="0" algn="ctr">
              <a:buNone/>
              <a:defRPr>
                <a:solidFill>
                  <a:schemeClr val="tx1">
                    <a:tint val="75000"/>
                  </a:schemeClr>
                </a:solidFill>
              </a:defRPr>
            </a:lvl6pPr>
            <a:lvl7pPr marL="3072261" indent="0" algn="ctr">
              <a:buNone/>
              <a:defRPr>
                <a:solidFill>
                  <a:schemeClr val="tx1">
                    <a:tint val="75000"/>
                  </a:schemeClr>
                </a:solidFill>
              </a:defRPr>
            </a:lvl7pPr>
            <a:lvl8pPr marL="3584304" indent="0" algn="ctr">
              <a:buNone/>
              <a:defRPr>
                <a:solidFill>
                  <a:schemeClr val="tx1">
                    <a:tint val="75000"/>
                  </a:schemeClr>
                </a:solidFill>
              </a:defRPr>
            </a:lvl8pPr>
            <a:lvl9pPr marL="4096348"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fontAlgn="auto">
                <a:spcBef>
                  <a:spcPts val="0"/>
                </a:spcBef>
                <a:spcAft>
                  <a:spcPts val="0"/>
                </a:spcAft>
              </a:pPr>
              <a:r>
                <a:rPr lang="zh-CN" altLang="en-US" sz="1500" b="1" dirty="0" smtClean="0">
                  <a:solidFill>
                    <a:prstClr val="white"/>
                  </a:solidFill>
                  <a:latin typeface="微软雅黑" pitchFamily="34" charset="-122"/>
                </a:rPr>
                <a:t>世界</a:t>
              </a:r>
              <a:r>
                <a:rPr lang="en-US" altLang="zh-CN" sz="1500" b="1" dirty="0" smtClean="0">
                  <a:solidFill>
                    <a:prstClr val="white"/>
                  </a:solidFill>
                  <a:latin typeface="微软雅黑" pitchFamily="34" charset="-122"/>
                </a:rPr>
                <a:t>500</a:t>
              </a:r>
              <a:r>
                <a:rPr lang="zh-CN" altLang="en-US" sz="1500" b="1" dirty="0" smtClean="0">
                  <a:solidFill>
                    <a:prstClr val="white"/>
                  </a:solidFill>
                  <a:latin typeface="微软雅黑" pitchFamily="34" charset="-122"/>
                </a:rPr>
                <a:t>强研究中心</a:t>
              </a:r>
              <a:endParaRPr lang="zh-CN" altLang="en-US" sz="15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fontAlgn="auto">
                <a:spcBef>
                  <a:spcPts val="0"/>
                </a:spcBef>
                <a:spcAft>
                  <a:spcPts val="0"/>
                </a:spcAft>
              </a:pPr>
              <a:r>
                <a:rPr lang="en-US" altLang="zh-CN" sz="1300" b="1" dirty="0" smtClean="0">
                  <a:solidFill>
                    <a:prstClr val="white"/>
                  </a:solidFill>
                  <a:latin typeface="微软雅黑" pitchFamily="34" charset="-122"/>
                </a:rPr>
                <a:t>zhao-biao.com</a:t>
              </a:r>
              <a:endParaRPr lang="zh-CN" altLang="en-US" sz="1300" b="1" dirty="0">
                <a:solidFill>
                  <a:prstClr val="white"/>
                </a:solidFill>
                <a:latin typeface="微软雅黑" pitchFamily="34" charset="-122"/>
              </a:endParaRPr>
            </a:p>
          </p:txBody>
        </p:sp>
      </p:grpSp>
      <p:sp>
        <p:nvSpPr>
          <p:cNvPr id="11" name="矩形 10"/>
          <p:cNvSpPr/>
          <p:nvPr/>
        </p:nvSpPr>
        <p:spPr>
          <a:xfrm>
            <a:off x="4350878"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2409" tIns="102409" rIns="102409" bIns="102409" rtlCol="0" anchor="ctr"/>
          <a:lstStyle/>
          <a:p>
            <a:pPr algn="ctr" defTabSz="1024087" fontAlgn="auto">
              <a:spcBef>
                <a:spcPts val="0"/>
              </a:spcBef>
              <a:spcAft>
                <a:spcPts val="0"/>
              </a:spcAft>
            </a:pPr>
            <a:r>
              <a:rPr lang="zh-CN" altLang="en-US" sz="1500" b="1" dirty="0" smtClean="0">
                <a:solidFill>
                  <a:prstClr val="white"/>
                </a:solidFill>
                <a:latin typeface="微软雅黑" pitchFamily="34" charset="-122"/>
              </a:rPr>
              <a:t>找表网：专注于海外</a:t>
            </a:r>
            <a:r>
              <a:rPr lang="zh-CN" altLang="en-US" sz="1500" b="1" dirty="0">
                <a:solidFill>
                  <a:prstClr val="white"/>
                </a:solidFill>
                <a:latin typeface="微软雅黑" pitchFamily="34" charset="-122"/>
              </a:rPr>
              <a:t>知名</a:t>
            </a:r>
            <a:r>
              <a:rPr lang="zh-CN" altLang="en-US" sz="1500" b="1" dirty="0" smtClean="0">
                <a:solidFill>
                  <a:prstClr val="white"/>
                </a:solidFill>
                <a:latin typeface="微软雅黑" pitchFamily="34" charset="-122"/>
              </a:rPr>
              <a:t>上市公司公开资料研究</a:t>
            </a:r>
            <a:endParaRPr lang="zh-CN" altLang="en-US" sz="15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200">
                <a:solidFill>
                  <a:schemeClr val="tx1">
                    <a:tint val="75000"/>
                  </a:schemeClr>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5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200">
                <a:solidFill>
                  <a:schemeClr val="bg1"/>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1"/>
          </a:xfrm>
        </p:spPr>
        <p:txBody>
          <a:bodyPr anchor="b"/>
          <a:lstStyle>
            <a:lvl1pPr algn="l">
              <a:defRPr sz="2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Cover">
    <p:spTree>
      <p:nvGrpSpPr>
        <p:cNvPr id="1" name=""/>
        <p:cNvGrpSpPr/>
        <p:nvPr/>
      </p:nvGrpSpPr>
      <p:grpSpPr>
        <a:xfrm>
          <a:off x="0" y="0"/>
          <a:ext cx="0" cy="0"/>
          <a:chOff x="0" y="0"/>
          <a:chExt cx="0" cy="0"/>
        </a:xfrm>
      </p:grpSpPr>
      <p:sp>
        <p:nvSpPr>
          <p:cNvPr id="3" name="Rectangle 1"/>
          <p:cNvSpPr>
            <a:spLocks noChangeArrowheads="1"/>
          </p:cNvSpPr>
          <p:nvPr userDrawn="1"/>
        </p:nvSpPr>
        <p:spPr bwMode="auto">
          <a:xfrm>
            <a:off x="0" y="0"/>
            <a:ext cx="9144000" cy="6858000"/>
          </a:xfrm>
          <a:prstGeom prst="rect">
            <a:avLst/>
          </a:prstGeom>
          <a:gradFill rotWithShape="1">
            <a:gsLst>
              <a:gs pos="0">
                <a:srgbClr val="00BDF2"/>
              </a:gs>
              <a:gs pos="2000">
                <a:srgbClr val="00BDF2"/>
              </a:gs>
              <a:gs pos="20000">
                <a:srgbClr val="00B3F0"/>
              </a:gs>
              <a:gs pos="75000">
                <a:srgbClr val="0066B3"/>
              </a:gs>
              <a:gs pos="100000">
                <a:srgbClr val="004785"/>
              </a:gs>
            </a:gsLst>
            <a:lin ang="5400000"/>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eaLnBrk="1" hangingPunct="1">
              <a:defRPr/>
            </a:pPr>
            <a:endParaRPr lang="en-US" altLang="en-US" smtClean="0">
              <a:solidFill>
                <a:srgbClr val="000000"/>
              </a:solidFill>
            </a:endParaRPr>
          </a:p>
        </p:txBody>
      </p:sp>
      <p:pic>
        <p:nvPicPr>
          <p:cNvPr id="4" name="Picture 7" descr="citi-r_2c-blu_pos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57950" y="4927600"/>
            <a:ext cx="24511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2"/>
          <p:cNvSpPr>
            <a:spLocks noGrp="1"/>
          </p:cNvSpPr>
          <p:nvPr>
            <p:ph type="sldNum" sz="quarter" idx="10"/>
          </p:nvPr>
        </p:nvSpPr>
        <p:spPr/>
        <p:txBody>
          <a:bodyPr/>
          <a:lstStyle>
            <a:lvl1pPr>
              <a:defRPr/>
            </a:lvl1pPr>
          </a:lstStyle>
          <a:p>
            <a:pPr>
              <a:defRPr/>
            </a:pPr>
            <a:fld id="{0034947E-E3C9-4E34-9098-862F8E608C46}" type="slidenum">
              <a:rPr lang="en-US"/>
              <a:pPr>
                <a:defRPr/>
              </a:pPr>
              <a:t>‹#›</a:t>
            </a:fld>
            <a:endParaRPr lang="en-US"/>
          </a:p>
        </p:txBody>
      </p:sp>
      <p:sp>
        <p:nvSpPr>
          <p:cNvPr id="6" name="Date Placeholder 3"/>
          <p:cNvSpPr>
            <a:spLocks noGrp="1"/>
          </p:cNvSpPr>
          <p:nvPr>
            <p:ph type="dt" sz="half" idx="11"/>
          </p:nvPr>
        </p:nvSpPr>
        <p:spPr/>
        <p:txBody>
          <a:bodyPr/>
          <a:lstStyle>
            <a:lvl1pPr>
              <a:defRPr/>
            </a:lvl1pPr>
          </a:lstStyle>
          <a:p>
            <a:pPr>
              <a:defRPr/>
            </a:pPr>
            <a:fld id="{71C81147-63ED-4E0B-A942-2DFC233FCC9D}" type="datetime3">
              <a:rPr lang="en-US"/>
              <a:pPr>
                <a:defRPr/>
              </a:pPr>
              <a:t>5 January 2018</a:t>
            </a:fld>
            <a:endParaRPr lang="en-US"/>
          </a:p>
        </p:txBody>
      </p:sp>
      <p:sp>
        <p:nvSpPr>
          <p:cNvPr id="7" name="Footer Placeholder 4"/>
          <p:cNvSpPr>
            <a:spLocks noGrp="1"/>
          </p:cNvSpPr>
          <p:nvPr>
            <p:ph type="ftr" sz="quarter" idx="12"/>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28824789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600"/>
            </a:lvl1pPr>
            <a:lvl2pPr marL="512044" indent="0">
              <a:buNone/>
              <a:defRPr sz="3100"/>
            </a:lvl2pPr>
            <a:lvl3pPr marL="1024087" indent="0">
              <a:buNone/>
              <a:defRPr sz="2700"/>
            </a:lvl3pPr>
            <a:lvl4pPr marL="1536131" indent="0">
              <a:buNone/>
              <a:defRPr sz="2200"/>
            </a:lvl4pPr>
            <a:lvl5pPr marL="2048174" indent="0">
              <a:buNone/>
              <a:defRPr sz="2200"/>
            </a:lvl5pPr>
            <a:lvl6pPr marL="2560218" indent="0">
              <a:buNone/>
              <a:defRPr sz="2200"/>
            </a:lvl6pPr>
            <a:lvl7pPr marL="3072261" indent="0">
              <a:buNone/>
              <a:defRPr sz="2200"/>
            </a:lvl7pPr>
            <a:lvl8pPr marL="3584304" indent="0">
              <a:buNone/>
              <a:defRPr sz="2200"/>
            </a:lvl8pPr>
            <a:lvl9pPr marL="4096348" indent="0">
              <a:buNone/>
              <a:defRPr sz="22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3250" y="314325"/>
            <a:ext cx="8291513" cy="495300"/>
          </a:xfrm>
        </p:spPr>
        <p:txBody>
          <a:bodyPr/>
          <a:lstStyle/>
          <a:p>
            <a:r>
              <a:rPr lang="en-US" smtClean="0"/>
              <a:t>Click to edit Master title style</a:t>
            </a:r>
            <a:endParaRPr lang="en-US"/>
          </a:p>
        </p:txBody>
      </p:sp>
      <p:sp>
        <p:nvSpPr>
          <p:cNvPr id="3" name="Rectangle 85"/>
          <p:cNvSpPr>
            <a:spLocks noGrp="1" noChangeArrowheads="1"/>
          </p:cNvSpPr>
          <p:nvPr>
            <p:ph type="sldNum" sz="quarter" idx="10"/>
          </p:nvPr>
        </p:nvSpPr>
        <p:spPr>
          <a:ln/>
        </p:spPr>
        <p:txBody>
          <a:bodyPr/>
          <a:lstStyle>
            <a:lvl1pPr>
              <a:defRPr/>
            </a:lvl1pPr>
          </a:lstStyle>
          <a:p>
            <a:pPr>
              <a:defRPr/>
            </a:pPr>
            <a:fld id="{D27914FA-FFF6-409F-AF6E-DB0125232B26}" type="slidenum">
              <a:rPr lang="en-US"/>
              <a:pPr>
                <a:defRPr/>
              </a:pPr>
              <a:t>‹#›</a:t>
            </a:fld>
            <a:endParaRPr lang="en-US"/>
          </a:p>
        </p:txBody>
      </p:sp>
      <p:sp>
        <p:nvSpPr>
          <p:cNvPr id="4" name="Rectangle 87"/>
          <p:cNvSpPr>
            <a:spLocks noGrp="1" noChangeArrowheads="1"/>
          </p:cNvSpPr>
          <p:nvPr>
            <p:ph type="dt" sz="half" idx="11"/>
          </p:nvPr>
        </p:nvSpPr>
        <p:spPr>
          <a:ln/>
        </p:spPr>
        <p:txBody>
          <a:bodyPr/>
          <a:lstStyle>
            <a:lvl1pPr>
              <a:defRPr/>
            </a:lvl1pPr>
          </a:lstStyle>
          <a:p>
            <a:pPr>
              <a:defRPr/>
            </a:pPr>
            <a:fld id="{C48BD76E-5245-4292-827A-3D423CF4EA50}" type="datetime3">
              <a:rPr lang="en-US"/>
              <a:pPr>
                <a:defRPr/>
              </a:pPr>
              <a:t>5 January 2018</a:t>
            </a:fld>
            <a:endParaRPr lang="en-US"/>
          </a:p>
        </p:txBody>
      </p:sp>
      <p:sp>
        <p:nvSpPr>
          <p:cNvPr id="5"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99077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3250" y="314325"/>
            <a:ext cx="8291513" cy="495300"/>
          </a:xfrm>
        </p:spPr>
        <p:txBody>
          <a:bodyPr/>
          <a:lstStyle/>
          <a:p>
            <a:r>
              <a:rPr lang="en-US" smtClean="0"/>
              <a:t>Click to edit Master title style</a:t>
            </a:r>
            <a:endParaRPr lang="en-US"/>
          </a:p>
        </p:txBody>
      </p:sp>
      <p:sp>
        <p:nvSpPr>
          <p:cNvPr id="3" name="Content Placeholder 2"/>
          <p:cNvSpPr>
            <a:spLocks noGrp="1"/>
          </p:cNvSpPr>
          <p:nvPr>
            <p:ph idx="1"/>
          </p:nvPr>
        </p:nvSpPr>
        <p:spPr>
          <a:xfrm>
            <a:off x="603250" y="1320800"/>
            <a:ext cx="8297863" cy="4946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5"/>
          <p:cNvSpPr>
            <a:spLocks noGrp="1" noChangeArrowheads="1"/>
          </p:cNvSpPr>
          <p:nvPr>
            <p:ph type="sldNum" sz="quarter" idx="10"/>
          </p:nvPr>
        </p:nvSpPr>
        <p:spPr>
          <a:ln/>
        </p:spPr>
        <p:txBody>
          <a:bodyPr/>
          <a:lstStyle>
            <a:lvl1pPr>
              <a:defRPr/>
            </a:lvl1pPr>
          </a:lstStyle>
          <a:p>
            <a:pPr>
              <a:defRPr/>
            </a:pPr>
            <a:fld id="{F39693EC-5512-44D2-A56E-B41706F8819E}" type="slidenum">
              <a:rPr lang="en-US"/>
              <a:pPr>
                <a:defRPr/>
              </a:pPr>
              <a:t>‹#›</a:t>
            </a:fld>
            <a:endParaRPr lang="en-US"/>
          </a:p>
        </p:txBody>
      </p:sp>
      <p:sp>
        <p:nvSpPr>
          <p:cNvPr id="5" name="Rectangle 87"/>
          <p:cNvSpPr>
            <a:spLocks noGrp="1" noChangeArrowheads="1"/>
          </p:cNvSpPr>
          <p:nvPr>
            <p:ph type="dt" sz="half" idx="11"/>
          </p:nvPr>
        </p:nvSpPr>
        <p:spPr>
          <a:ln/>
        </p:spPr>
        <p:txBody>
          <a:bodyPr/>
          <a:lstStyle>
            <a:lvl1pPr>
              <a:defRPr/>
            </a:lvl1pPr>
          </a:lstStyle>
          <a:p>
            <a:pPr>
              <a:defRPr/>
            </a:pPr>
            <a:fld id="{4B00D5F3-E6FD-403E-8375-B3E830E59D84}" type="datetime3">
              <a:rPr lang="en-US"/>
              <a:pPr>
                <a:defRPr/>
              </a:pPr>
              <a:t>5 January 2018</a:t>
            </a:fld>
            <a:endParaRPr lang="en-US"/>
          </a:p>
        </p:txBody>
      </p:sp>
      <p:sp>
        <p:nvSpPr>
          <p:cNvPr id="6"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4292293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3250" y="314325"/>
            <a:ext cx="8291513" cy="4953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3250" y="1320800"/>
            <a:ext cx="4071938" cy="4946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27588" y="1320800"/>
            <a:ext cx="4073525" cy="4946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5"/>
          <p:cNvSpPr>
            <a:spLocks noGrp="1" noChangeArrowheads="1"/>
          </p:cNvSpPr>
          <p:nvPr>
            <p:ph type="sldNum" sz="quarter" idx="10"/>
          </p:nvPr>
        </p:nvSpPr>
        <p:spPr>
          <a:ln/>
        </p:spPr>
        <p:txBody>
          <a:bodyPr/>
          <a:lstStyle>
            <a:lvl1pPr>
              <a:defRPr/>
            </a:lvl1pPr>
          </a:lstStyle>
          <a:p>
            <a:pPr>
              <a:defRPr/>
            </a:pPr>
            <a:fld id="{62C3A2A7-898D-4F69-BA87-FBAB3D06C3FE}" type="slidenum">
              <a:rPr lang="en-US"/>
              <a:pPr>
                <a:defRPr/>
              </a:pPr>
              <a:t>‹#›</a:t>
            </a:fld>
            <a:endParaRPr lang="en-US"/>
          </a:p>
        </p:txBody>
      </p:sp>
      <p:sp>
        <p:nvSpPr>
          <p:cNvPr id="6" name="Rectangle 87"/>
          <p:cNvSpPr>
            <a:spLocks noGrp="1" noChangeArrowheads="1"/>
          </p:cNvSpPr>
          <p:nvPr>
            <p:ph type="dt" sz="half" idx="11"/>
          </p:nvPr>
        </p:nvSpPr>
        <p:spPr>
          <a:ln/>
        </p:spPr>
        <p:txBody>
          <a:bodyPr/>
          <a:lstStyle>
            <a:lvl1pPr>
              <a:defRPr/>
            </a:lvl1pPr>
          </a:lstStyle>
          <a:p>
            <a:pPr>
              <a:defRPr/>
            </a:pPr>
            <a:fld id="{8E8BBF76-66DB-4786-B74C-560C4E1ADD38}" type="datetime3">
              <a:rPr lang="en-US"/>
              <a:pPr>
                <a:defRPr/>
              </a:pPr>
              <a:t>5 January 2018</a:t>
            </a:fld>
            <a:endParaRPr lang="en-US"/>
          </a:p>
        </p:txBody>
      </p:sp>
      <p:sp>
        <p:nvSpPr>
          <p:cNvPr id="7"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305906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5"/>
          <p:cNvSpPr>
            <a:spLocks noGrp="1" noChangeArrowheads="1"/>
          </p:cNvSpPr>
          <p:nvPr>
            <p:ph type="sldNum" sz="quarter" idx="10"/>
          </p:nvPr>
        </p:nvSpPr>
        <p:spPr>
          <a:ln/>
        </p:spPr>
        <p:txBody>
          <a:bodyPr/>
          <a:lstStyle>
            <a:lvl1pPr>
              <a:defRPr/>
            </a:lvl1pPr>
          </a:lstStyle>
          <a:p>
            <a:pPr>
              <a:defRPr/>
            </a:pPr>
            <a:fld id="{3FA25225-5846-4874-B736-F2019BFE7ED0}" type="slidenum">
              <a:rPr lang="en-US"/>
              <a:pPr>
                <a:defRPr/>
              </a:pPr>
              <a:t>‹#›</a:t>
            </a:fld>
            <a:endParaRPr lang="en-US"/>
          </a:p>
        </p:txBody>
      </p:sp>
      <p:sp>
        <p:nvSpPr>
          <p:cNvPr id="3" name="Rectangle 87"/>
          <p:cNvSpPr>
            <a:spLocks noGrp="1" noChangeArrowheads="1"/>
          </p:cNvSpPr>
          <p:nvPr>
            <p:ph type="dt" sz="half" idx="11"/>
          </p:nvPr>
        </p:nvSpPr>
        <p:spPr>
          <a:ln/>
        </p:spPr>
        <p:txBody>
          <a:bodyPr/>
          <a:lstStyle>
            <a:lvl1pPr>
              <a:defRPr/>
            </a:lvl1pPr>
          </a:lstStyle>
          <a:p>
            <a:pPr>
              <a:defRPr/>
            </a:pPr>
            <a:fld id="{A7A60C27-0F28-41F3-936B-3F2751953771}" type="datetime3">
              <a:rPr lang="en-US"/>
              <a:pPr>
                <a:defRPr/>
              </a:pPr>
              <a:t>5 January 2018</a:t>
            </a:fld>
            <a:endParaRPr lang="en-US"/>
          </a:p>
        </p:txBody>
      </p:sp>
      <p:sp>
        <p:nvSpPr>
          <p:cNvPr id="4"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392286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603250" y="2955380"/>
            <a:ext cx="8291513" cy="495300"/>
          </a:xfrm>
        </p:spPr>
        <p:txBody>
          <a:bodyPr/>
          <a:lstStyle>
            <a:lvl1pPr>
              <a:defRPr lang="en-US" sz="4000" kern="1200" dirty="0">
                <a:solidFill>
                  <a:srgbClr val="00BDF2"/>
                </a:solidFill>
                <a:latin typeface="+mj-lt"/>
                <a:ea typeface="ヒラギノ角ゴ Pro W3" charset="0"/>
                <a:cs typeface="Geneva" charset="0"/>
              </a:defRPr>
            </a:lvl1pPr>
          </a:lstStyle>
          <a:p>
            <a:r>
              <a:rPr lang="en-US" dirty="0" smtClean="0"/>
              <a:t>Click to edit Master title style</a:t>
            </a:r>
            <a:endParaRPr lang="en-US" dirty="0"/>
          </a:p>
        </p:txBody>
      </p:sp>
      <p:sp>
        <p:nvSpPr>
          <p:cNvPr id="3" name="Rectangle 85"/>
          <p:cNvSpPr>
            <a:spLocks noGrp="1" noChangeArrowheads="1"/>
          </p:cNvSpPr>
          <p:nvPr>
            <p:ph type="sldNum" sz="quarter" idx="10"/>
          </p:nvPr>
        </p:nvSpPr>
        <p:spPr>
          <a:ln/>
        </p:spPr>
        <p:txBody>
          <a:bodyPr/>
          <a:lstStyle>
            <a:lvl1pPr>
              <a:defRPr/>
            </a:lvl1pPr>
          </a:lstStyle>
          <a:p>
            <a:pPr>
              <a:defRPr/>
            </a:pPr>
            <a:fld id="{B851AC57-3449-4BA8-B078-32AEA5E52A44}" type="slidenum">
              <a:rPr lang="en-US"/>
              <a:pPr>
                <a:defRPr/>
              </a:pPr>
              <a:t>‹#›</a:t>
            </a:fld>
            <a:endParaRPr lang="en-US"/>
          </a:p>
        </p:txBody>
      </p:sp>
      <p:sp>
        <p:nvSpPr>
          <p:cNvPr id="4" name="Rectangle 87"/>
          <p:cNvSpPr>
            <a:spLocks noGrp="1" noChangeArrowheads="1"/>
          </p:cNvSpPr>
          <p:nvPr>
            <p:ph type="dt" sz="half" idx="11"/>
          </p:nvPr>
        </p:nvSpPr>
        <p:spPr>
          <a:ln/>
        </p:spPr>
        <p:txBody>
          <a:bodyPr/>
          <a:lstStyle>
            <a:lvl1pPr>
              <a:defRPr/>
            </a:lvl1pPr>
          </a:lstStyle>
          <a:p>
            <a:pPr>
              <a:defRPr/>
            </a:pPr>
            <a:fld id="{2FFA65F3-D3D9-4491-91C7-140AA4D729D0}" type="datetime3">
              <a:rPr lang="en-US"/>
              <a:pPr>
                <a:defRPr/>
              </a:pPr>
              <a:t>5 January 2018</a:t>
            </a:fld>
            <a:endParaRPr lang="en-US"/>
          </a:p>
        </p:txBody>
      </p:sp>
      <p:sp>
        <p:nvSpPr>
          <p:cNvPr id="5"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208136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4" name="Rectangle 15"/>
          <p:cNvSpPr>
            <a:spLocks noChangeArrowheads="1"/>
          </p:cNvSpPr>
          <p:nvPr userDrawn="1"/>
        </p:nvSpPr>
        <p:spPr bwMode="auto">
          <a:xfrm>
            <a:off x="0" y="0"/>
            <a:ext cx="9144000" cy="6858000"/>
          </a:xfrm>
          <a:prstGeom prst="rect">
            <a:avLst/>
          </a:prstGeom>
          <a:gradFill rotWithShape="1">
            <a:gsLst>
              <a:gs pos="0">
                <a:srgbClr val="00BDF2"/>
              </a:gs>
              <a:gs pos="20000">
                <a:srgbClr val="00B3F0"/>
              </a:gs>
              <a:gs pos="75000">
                <a:srgbClr val="0066B3"/>
              </a:gs>
              <a:gs pos="100000">
                <a:srgbClr val="004785"/>
              </a:gs>
            </a:gsLst>
            <a:lin ang="5400000"/>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eaLnBrk="1" hangingPunct="1">
              <a:defRPr/>
            </a:pPr>
            <a:endParaRPr lang="en-US" altLang="en-US" smtClean="0">
              <a:solidFill>
                <a:srgbClr val="000000"/>
              </a:solidFill>
            </a:endParaRPr>
          </a:p>
        </p:txBody>
      </p:sp>
      <p:grpSp>
        <p:nvGrpSpPr>
          <p:cNvPr id="5" name="Group 24"/>
          <p:cNvGrpSpPr>
            <a:grpSpLocks/>
          </p:cNvGrpSpPr>
          <p:nvPr userDrawn="1"/>
        </p:nvGrpSpPr>
        <p:grpSpPr bwMode="auto">
          <a:xfrm>
            <a:off x="367889" y="391003"/>
            <a:ext cx="924912" cy="615424"/>
            <a:chOff x="-3315972" y="-924674"/>
            <a:chExt cx="6411831" cy="4278160"/>
          </a:xfrm>
          <a:solidFill>
            <a:schemeClr val="bg1"/>
          </a:solidFill>
        </p:grpSpPr>
        <p:sp>
          <p:nvSpPr>
            <p:cNvPr id="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p:spPr>
          <p:txBody>
            <a:bodyPr wrap="none" anchor="ctr"/>
            <a:lstStyle/>
            <a:p>
              <a:pPr algn="ctr">
                <a:defRPr/>
              </a:pPr>
              <a:endParaRPr lang="en-US">
                <a:latin typeface="Arial" charset="0"/>
                <a:ea typeface="ヒラギノ角ゴ Pro W3" charset="0"/>
                <a:cs typeface="ヒラギノ角ゴ Pro W3" charset="0"/>
              </a:endParaRPr>
            </a:p>
          </p:txBody>
        </p:sp>
        <p:sp>
          <p:nvSpPr>
            <p:cNvPr id="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p:spPr>
          <p:txBody>
            <a:bodyPr wrap="none" anchor="ctr"/>
            <a:lstStyle/>
            <a:p>
              <a:pPr algn="ctr">
                <a:defRPr/>
              </a:pPr>
              <a:endParaRPr lang="en-US">
                <a:latin typeface="Arial" charset="0"/>
                <a:ea typeface="ヒラギノ角ゴ Pro W3" charset="0"/>
                <a:cs typeface="ヒラギノ角ゴ Pro W3" charset="0"/>
              </a:endParaRPr>
            </a:p>
          </p:txBody>
        </p:sp>
      </p:grpSp>
      <p:grpSp>
        <p:nvGrpSpPr>
          <p:cNvPr id="8" name="Group 25"/>
          <p:cNvGrpSpPr>
            <a:grpSpLocks/>
          </p:cNvGrpSpPr>
          <p:nvPr userDrawn="1"/>
        </p:nvGrpSpPr>
        <p:grpSpPr bwMode="auto">
          <a:xfrm flipH="1" flipV="1">
            <a:off x="7911930" y="5425761"/>
            <a:ext cx="924912" cy="615421"/>
            <a:chOff x="-3315972" y="-924674"/>
            <a:chExt cx="6411831" cy="4278160"/>
          </a:xfrm>
          <a:solidFill>
            <a:schemeClr val="bg1"/>
          </a:solidFill>
        </p:grpSpPr>
        <p:sp>
          <p:nvSpPr>
            <p:cNvPr id="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p:spPr>
          <p:txBody>
            <a:bodyPr wrap="none" anchor="ctr"/>
            <a:lstStyle/>
            <a:p>
              <a:pPr algn="ctr">
                <a:defRPr/>
              </a:pPr>
              <a:endParaRPr lang="en-US">
                <a:latin typeface="Arial" charset="0"/>
                <a:ea typeface="ヒラギノ角ゴ Pro W3" charset="0"/>
                <a:cs typeface="ヒラギノ角ゴ Pro W3" charset="0"/>
              </a:endParaRPr>
            </a:p>
          </p:txBody>
        </p:sp>
        <p:sp>
          <p:nvSpPr>
            <p:cNvPr id="1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p:spPr>
          <p:txBody>
            <a:bodyPr wrap="none" anchor="ctr"/>
            <a:lstStyle/>
            <a:p>
              <a:pPr algn="ctr">
                <a:defRPr/>
              </a:pPr>
              <a:endParaRPr lang="en-US">
                <a:latin typeface="Arial" charset="0"/>
                <a:ea typeface="ヒラギノ角ゴ Pro W3" charset="0"/>
                <a:cs typeface="ヒラギノ角ゴ Pro W3" charset="0"/>
              </a:endParaRPr>
            </a:p>
          </p:txBody>
        </p:sp>
      </p:grpSp>
      <p:pic>
        <p:nvPicPr>
          <p:cNvPr id="11" name="Picture 7" descr="citi-r_2c-blu_pos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97863" y="6365875"/>
            <a:ext cx="7016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Placeholder 22"/>
          <p:cNvSpPr>
            <a:spLocks noGrp="1"/>
          </p:cNvSpPr>
          <p:nvPr>
            <p:ph type="body" sz="quarter" idx="13"/>
          </p:nvPr>
        </p:nvSpPr>
        <p:spPr>
          <a:xfrm>
            <a:off x="1684338" y="1233488"/>
            <a:ext cx="5419725" cy="3818564"/>
          </a:xfrm>
        </p:spPr>
        <p:txBody>
          <a:bodyPr/>
          <a:lstStyle>
            <a:lvl1pPr marL="0" marR="0" indent="0" algn="l" defTabSz="914400" rtl="0" eaLnBrk="0" fontAlgn="base" latinLnBrk="0" hangingPunct="0">
              <a:lnSpc>
                <a:spcPct val="95000"/>
              </a:lnSpc>
              <a:spcBef>
                <a:spcPct val="75000"/>
              </a:spcBef>
              <a:spcAft>
                <a:spcPct val="20000"/>
              </a:spcAft>
              <a:buClrTx/>
              <a:buSzTx/>
              <a:buFontTx/>
              <a:buNone/>
              <a:tabLst/>
              <a:defRPr sz="3600" baseline="0">
                <a:solidFill>
                  <a:srgbClr val="FFFFFF"/>
                </a:solidFill>
              </a:defRPr>
            </a:lvl1pPr>
            <a:lvl2pPr marL="403225" indent="0">
              <a:buNone/>
              <a:defRPr sz="3600">
                <a:solidFill>
                  <a:srgbClr val="FFFFFF"/>
                </a:solidFill>
              </a:defRPr>
            </a:lvl2pPr>
            <a:lvl3pPr marL="747712" indent="0">
              <a:buNone/>
              <a:defRPr sz="3600">
                <a:solidFill>
                  <a:srgbClr val="FFFFFF"/>
                </a:solidFill>
              </a:defRPr>
            </a:lvl3pPr>
            <a:lvl4pPr marL="1089025" indent="0">
              <a:buNone/>
              <a:defRPr sz="3600">
                <a:solidFill>
                  <a:srgbClr val="FFFFFF"/>
                </a:solidFill>
              </a:defRPr>
            </a:lvl4pPr>
            <a:lvl5pPr marL="1427162" indent="0">
              <a:buNone/>
              <a:defRPr sz="3600">
                <a:solidFill>
                  <a:srgbClr val="FFFFFF"/>
                </a:solidFill>
              </a:defRPr>
            </a:lvl5pPr>
          </a:lstStyle>
          <a:p>
            <a:pPr lvl="0"/>
            <a:r>
              <a:rPr lang="en-US" smtClean="0"/>
              <a:t>Click to edit Master text styles</a:t>
            </a:r>
          </a:p>
          <a:p>
            <a:pPr lvl="1"/>
            <a:r>
              <a:rPr lang="en-US" smtClean="0"/>
              <a:t>Second level</a:t>
            </a:r>
          </a:p>
        </p:txBody>
      </p:sp>
      <p:sp>
        <p:nvSpPr>
          <p:cNvPr id="25" name="Text Placeholder 24"/>
          <p:cNvSpPr>
            <a:spLocks noGrp="1"/>
          </p:cNvSpPr>
          <p:nvPr>
            <p:ph type="body" sz="quarter" idx="14"/>
          </p:nvPr>
        </p:nvSpPr>
        <p:spPr>
          <a:xfrm>
            <a:off x="1674813" y="5061351"/>
            <a:ext cx="5457254" cy="790575"/>
          </a:xfrm>
        </p:spPr>
        <p:txBody>
          <a:bodyPr/>
          <a:lstStyle>
            <a:lvl1pPr marL="0" indent="0">
              <a:buNone/>
              <a:defRPr lang="en-US" sz="2000" kern="1200" dirty="0" smtClean="0">
                <a:solidFill>
                  <a:srgbClr val="00BDF2"/>
                </a:solidFill>
                <a:latin typeface="Arial" charset="0"/>
                <a:ea typeface="Arial" charset="0"/>
                <a:cs typeface="Geneva" charset="0"/>
              </a:defRPr>
            </a:lvl1pPr>
          </a:lstStyle>
          <a:p>
            <a:pPr lvl="0"/>
            <a:r>
              <a:rPr lang="en-US" dirty="0" smtClean="0"/>
              <a:t>Click to edit Master text styles</a:t>
            </a:r>
          </a:p>
        </p:txBody>
      </p:sp>
      <p:sp>
        <p:nvSpPr>
          <p:cNvPr id="12" name="Slide Number Placeholder 2"/>
          <p:cNvSpPr>
            <a:spLocks noGrp="1"/>
          </p:cNvSpPr>
          <p:nvPr>
            <p:ph type="sldNum" sz="quarter" idx="15"/>
          </p:nvPr>
        </p:nvSpPr>
        <p:spPr/>
        <p:txBody>
          <a:bodyPr/>
          <a:lstStyle>
            <a:lvl1pPr>
              <a:defRPr/>
            </a:lvl1pPr>
          </a:lstStyle>
          <a:p>
            <a:pPr>
              <a:defRPr/>
            </a:pPr>
            <a:fld id="{4A27F4B6-87D8-4DFB-B950-BD367445DC44}" type="slidenum">
              <a:rPr lang="en-US"/>
              <a:pPr>
                <a:defRPr/>
              </a:pPr>
              <a:t>‹#›</a:t>
            </a:fld>
            <a:endParaRPr lang="en-US"/>
          </a:p>
        </p:txBody>
      </p:sp>
      <p:sp>
        <p:nvSpPr>
          <p:cNvPr id="13" name="Date Placeholder 3"/>
          <p:cNvSpPr>
            <a:spLocks noGrp="1"/>
          </p:cNvSpPr>
          <p:nvPr>
            <p:ph type="dt" sz="half" idx="16"/>
          </p:nvPr>
        </p:nvSpPr>
        <p:spPr/>
        <p:txBody>
          <a:bodyPr/>
          <a:lstStyle>
            <a:lvl1pPr>
              <a:defRPr/>
            </a:lvl1pPr>
          </a:lstStyle>
          <a:p>
            <a:pPr>
              <a:defRPr/>
            </a:pPr>
            <a:fld id="{F99E6559-0FFD-4503-B283-029978B83DA2}" type="datetime3">
              <a:rPr lang="en-US"/>
              <a:pPr>
                <a:defRPr/>
              </a:pPr>
              <a:t>5 January 2018</a:t>
            </a:fld>
            <a:endParaRPr lang="en-US"/>
          </a:p>
        </p:txBody>
      </p:sp>
      <p:sp>
        <p:nvSpPr>
          <p:cNvPr id="14" name="Footer Placeholder 4"/>
          <p:cNvSpPr>
            <a:spLocks noGrp="1"/>
          </p:cNvSpPr>
          <p:nvPr>
            <p:ph type="ftr" sz="quarter" idx="17"/>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359668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Rectangle 6"/>
          <p:cNvSpPr>
            <a:spLocks noChangeArrowheads="1"/>
          </p:cNvSpPr>
          <p:nvPr userDrawn="1"/>
        </p:nvSpPr>
        <p:spPr bwMode="auto">
          <a:xfrm>
            <a:off x="0" y="0"/>
            <a:ext cx="9144000" cy="6858000"/>
          </a:xfrm>
          <a:prstGeom prst="rect">
            <a:avLst/>
          </a:prstGeom>
          <a:gradFill rotWithShape="1">
            <a:gsLst>
              <a:gs pos="0">
                <a:srgbClr val="00BDF2"/>
              </a:gs>
              <a:gs pos="20000">
                <a:srgbClr val="00B3F0"/>
              </a:gs>
              <a:gs pos="75000">
                <a:srgbClr val="0066B3"/>
              </a:gs>
              <a:gs pos="100000">
                <a:srgbClr val="004785"/>
              </a:gs>
            </a:gsLst>
            <a:lin ang="5400000"/>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eaLnBrk="1" hangingPunct="1">
              <a:defRPr/>
            </a:pPr>
            <a:endParaRPr lang="en-US" altLang="en-US" smtClean="0">
              <a:solidFill>
                <a:srgbClr val="000000"/>
              </a:solidFill>
            </a:endParaRPr>
          </a:p>
        </p:txBody>
      </p:sp>
      <p:pic>
        <p:nvPicPr>
          <p:cNvPr id="3" name="Picture 4" descr="citi-r_2c-blu_pos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24063" y="1743075"/>
            <a:ext cx="481647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9995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ChangeArrowheads="1"/>
          </p:cNvSpPr>
          <p:nvPr userDrawn="1"/>
        </p:nvSpPr>
        <p:spPr bwMode="auto">
          <a:xfrm>
            <a:off x="0" y="6303963"/>
            <a:ext cx="9144000" cy="554037"/>
          </a:xfrm>
          <a:prstGeom prst="rect">
            <a:avLst/>
          </a:prstGeom>
          <a:gradFill rotWithShape="1">
            <a:gsLst>
              <a:gs pos="0">
                <a:srgbClr val="00BDF2"/>
              </a:gs>
              <a:gs pos="2000">
                <a:srgbClr val="00BDF2"/>
              </a:gs>
              <a:gs pos="20000">
                <a:srgbClr val="00B3F0"/>
              </a:gs>
              <a:gs pos="75000">
                <a:srgbClr val="0066B3"/>
              </a:gs>
              <a:gs pos="100000">
                <a:srgbClr val="004785"/>
              </a:gs>
            </a:gsLst>
            <a:lin ang="5400000"/>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eaLnBrk="1" hangingPunct="1">
              <a:defRPr/>
            </a:pPr>
            <a:endParaRPr lang="en-US" altLang="en-US" smtClean="0">
              <a:solidFill>
                <a:srgbClr val="000000"/>
              </a:solidFill>
            </a:endParaRPr>
          </a:p>
        </p:txBody>
      </p:sp>
      <p:sp>
        <p:nvSpPr>
          <p:cNvPr id="1027" name="Rectangle 83"/>
          <p:cNvSpPr>
            <a:spLocks noGrp="1" noChangeArrowheads="1"/>
          </p:cNvSpPr>
          <p:nvPr>
            <p:ph type="title"/>
          </p:nvPr>
        </p:nvSpPr>
        <p:spPr bwMode="black">
          <a:xfrm>
            <a:off x="603250" y="314325"/>
            <a:ext cx="82915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84"/>
          <p:cNvSpPr>
            <a:spLocks noGrp="1" noChangeArrowheads="1"/>
          </p:cNvSpPr>
          <p:nvPr>
            <p:ph type="body" idx="1"/>
          </p:nvPr>
        </p:nvSpPr>
        <p:spPr bwMode="black">
          <a:xfrm>
            <a:off x="603250" y="1320800"/>
            <a:ext cx="8297863"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09" name="Rectangle 85"/>
          <p:cNvSpPr>
            <a:spLocks noGrp="1" noChangeArrowheads="1"/>
          </p:cNvSpPr>
          <p:nvPr>
            <p:ph type="sldNum" sz="quarter" idx="4"/>
          </p:nvPr>
        </p:nvSpPr>
        <p:spPr bwMode="black">
          <a:xfrm>
            <a:off x="250825" y="6440488"/>
            <a:ext cx="346075" cy="274637"/>
          </a:xfrm>
          <a:prstGeom prst="rect">
            <a:avLst/>
          </a:prstGeom>
          <a:noFill/>
          <a:ln>
            <a:noFill/>
          </a:ln>
          <a:effectLst/>
          <a:extLst>
            <a:ext uri="{FAA26D3D-D897-4be2-8F04-BA451C77F1D7}"/>
          </a:extLst>
        </p:spPr>
        <p:txBody>
          <a:bodyPr vert="horz" wrap="square" lIns="0" tIns="0" rIns="0" bIns="0" numCol="1" anchor="ctr" anchorCtr="0" compatLnSpc="1">
            <a:prstTxWarp prst="textNoShape">
              <a:avLst/>
            </a:prstTxWarp>
          </a:bodyPr>
          <a:lstStyle>
            <a:lvl1pPr>
              <a:defRPr sz="900">
                <a:solidFill>
                  <a:srgbClr val="84CBF3"/>
                </a:solidFill>
                <a:ea typeface="ＭＳ Ｐゴシック" pitchFamily="-84" charset="-128"/>
              </a:defRPr>
            </a:lvl1pPr>
          </a:lstStyle>
          <a:p>
            <a:pPr>
              <a:defRPr/>
            </a:pPr>
            <a:fld id="{89EDC829-09CD-4150-8E4C-AAA79F299928}" type="slidenum">
              <a:rPr lang="en-US"/>
              <a:pPr>
                <a:defRPr/>
              </a:pPr>
              <a:t>‹#›</a:t>
            </a:fld>
            <a:endParaRPr lang="en-US"/>
          </a:p>
        </p:txBody>
      </p:sp>
      <p:sp>
        <p:nvSpPr>
          <p:cNvPr id="1111" name="Rectangle 87"/>
          <p:cNvSpPr>
            <a:spLocks noGrp="1" noChangeArrowheads="1"/>
          </p:cNvSpPr>
          <p:nvPr>
            <p:ph type="dt" sz="half" idx="2"/>
          </p:nvPr>
        </p:nvSpPr>
        <p:spPr bwMode="black">
          <a:xfrm>
            <a:off x="603250" y="6440488"/>
            <a:ext cx="1066800" cy="274637"/>
          </a:xfrm>
          <a:prstGeom prst="rect">
            <a:avLst/>
          </a:prstGeom>
          <a:noFill/>
          <a:ln>
            <a:noFill/>
          </a:ln>
          <a:effectLst/>
          <a:extLst>
            <a:ext uri="{FAA26D3D-D897-4be2-8F04-BA451C77F1D7}"/>
          </a:extLst>
        </p:spPr>
        <p:txBody>
          <a:bodyPr vert="horz" wrap="square" lIns="0" tIns="0" rIns="0" bIns="0" numCol="1" anchor="ctr" anchorCtr="0" compatLnSpc="1">
            <a:prstTxWarp prst="textNoShape">
              <a:avLst/>
            </a:prstTxWarp>
          </a:bodyPr>
          <a:lstStyle>
            <a:lvl1pPr>
              <a:defRPr sz="900">
                <a:solidFill>
                  <a:srgbClr val="BFBFBF"/>
                </a:solidFill>
                <a:ea typeface="ＭＳ Ｐゴシック" pitchFamily="-84" charset="-128"/>
              </a:defRPr>
            </a:lvl1pPr>
          </a:lstStyle>
          <a:p>
            <a:pPr>
              <a:defRPr/>
            </a:pPr>
            <a:fld id="{9EC72CE4-B3B6-4506-A590-793346E7FB4A}" type="datetime3">
              <a:rPr lang="en-US"/>
              <a:pPr>
                <a:defRPr/>
              </a:pPr>
              <a:t>5 January 2018</a:t>
            </a:fld>
            <a:endParaRPr lang="en-US"/>
          </a:p>
        </p:txBody>
      </p:sp>
      <p:sp>
        <p:nvSpPr>
          <p:cNvPr id="1116" name="Rectangle 92"/>
          <p:cNvSpPr>
            <a:spLocks noGrp="1" noChangeArrowheads="1"/>
          </p:cNvSpPr>
          <p:nvPr>
            <p:ph type="ftr" sz="quarter" idx="3"/>
          </p:nvPr>
        </p:nvSpPr>
        <p:spPr bwMode="black">
          <a:xfrm>
            <a:off x="1671638" y="6440488"/>
            <a:ext cx="4070350" cy="274637"/>
          </a:xfrm>
          <a:prstGeom prst="rect">
            <a:avLst/>
          </a:prstGeom>
          <a:noFill/>
          <a:ln>
            <a:noFill/>
          </a:ln>
          <a:effectLst/>
          <a:extLst>
            <a:ext uri="{FAA26D3D-D897-4be2-8F04-BA451C77F1D7}"/>
          </a:extLst>
        </p:spPr>
        <p:txBody>
          <a:bodyPr vert="horz" wrap="square" lIns="0" tIns="0" rIns="0" bIns="0" numCol="1" anchor="ctr" anchorCtr="0" compatLnSpc="1">
            <a:prstTxWarp prst="textNoShape">
              <a:avLst/>
            </a:prstTxWarp>
          </a:bodyPr>
          <a:lstStyle>
            <a:lvl1pPr>
              <a:defRPr sz="900">
                <a:solidFill>
                  <a:schemeClr val="bg1"/>
                </a:solidFill>
                <a:latin typeface="Arial" charset="0"/>
                <a:ea typeface="ヒラギノ角ゴ Pro W3" charset="0"/>
                <a:cs typeface="Geneva" charset="0"/>
              </a:defRPr>
            </a:lvl1pPr>
          </a:lstStyle>
          <a:p>
            <a:pPr>
              <a:defRPr/>
            </a:pPr>
            <a:r>
              <a:rPr lang="en-US"/>
              <a:t>Presentation Title</a:t>
            </a:r>
          </a:p>
        </p:txBody>
      </p:sp>
      <p:pic>
        <p:nvPicPr>
          <p:cNvPr id="1032" name="Picture 7" descr="citi-r_2c-blu_pos_rgb.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297863" y="6365875"/>
            <a:ext cx="7016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0" r:id="rId1"/>
    <p:sldLayoutId id="2147483831" r:id="rId2"/>
    <p:sldLayoutId id="2147483825" r:id="rId3"/>
    <p:sldLayoutId id="2147483826" r:id="rId4"/>
    <p:sldLayoutId id="2147483827" r:id="rId5"/>
    <p:sldLayoutId id="2147483828" r:id="rId6"/>
    <p:sldLayoutId id="2147483829" r:id="rId7"/>
    <p:sldLayoutId id="2147483832" r:id="rId8"/>
    <p:sldLayoutId id="2147483833" r:id="rId9"/>
    <p:sldLayoutId id="2147483834" r:id="rId10"/>
  </p:sldLayoutIdLst>
  <p:hf hdr="0"/>
  <p:txStyles>
    <p:titleStyle>
      <a:lvl1pPr algn="l" rtl="0" eaLnBrk="0" fontAlgn="base" hangingPunct="0">
        <a:spcBef>
          <a:spcPct val="0"/>
        </a:spcBef>
        <a:spcAft>
          <a:spcPct val="0"/>
        </a:spcAft>
        <a:defRPr sz="2400">
          <a:solidFill>
            <a:schemeClr val="tx2"/>
          </a:solidFill>
          <a:latin typeface="+mj-lt"/>
          <a:ea typeface="ヒラギノ角ゴ Pro W3" charset="0"/>
          <a:cs typeface="Geneva" charset="0"/>
        </a:defRPr>
      </a:lvl1pPr>
      <a:lvl2pPr algn="l" rtl="0" eaLnBrk="0" fontAlgn="base" hangingPunct="0">
        <a:spcBef>
          <a:spcPct val="0"/>
        </a:spcBef>
        <a:spcAft>
          <a:spcPct val="0"/>
        </a:spcAft>
        <a:defRPr sz="2400">
          <a:solidFill>
            <a:schemeClr val="tx2"/>
          </a:solidFill>
          <a:latin typeface="Arial" charset="0"/>
          <a:ea typeface="ヒラギノ角ゴ Pro W3" charset="0"/>
          <a:cs typeface="Geneva" charset="0"/>
        </a:defRPr>
      </a:lvl2pPr>
      <a:lvl3pPr algn="l" rtl="0" eaLnBrk="0" fontAlgn="base" hangingPunct="0">
        <a:spcBef>
          <a:spcPct val="0"/>
        </a:spcBef>
        <a:spcAft>
          <a:spcPct val="0"/>
        </a:spcAft>
        <a:defRPr sz="2400">
          <a:solidFill>
            <a:schemeClr val="tx2"/>
          </a:solidFill>
          <a:latin typeface="Arial" charset="0"/>
          <a:ea typeface="ヒラギノ角ゴ Pro W3" charset="0"/>
          <a:cs typeface="Geneva" charset="0"/>
        </a:defRPr>
      </a:lvl3pPr>
      <a:lvl4pPr algn="l" rtl="0" eaLnBrk="0" fontAlgn="base" hangingPunct="0">
        <a:spcBef>
          <a:spcPct val="0"/>
        </a:spcBef>
        <a:spcAft>
          <a:spcPct val="0"/>
        </a:spcAft>
        <a:defRPr sz="2400">
          <a:solidFill>
            <a:schemeClr val="tx2"/>
          </a:solidFill>
          <a:latin typeface="Arial" charset="0"/>
          <a:ea typeface="ヒラギノ角ゴ Pro W3" charset="0"/>
          <a:cs typeface="Geneva" charset="0"/>
        </a:defRPr>
      </a:lvl4pPr>
      <a:lvl5pPr algn="l" rtl="0" eaLnBrk="0" fontAlgn="base" hangingPunct="0">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0" fontAlgn="base" hangingPunct="0">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974725" indent="-227013"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1312863" indent="-223838"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651000" indent="-223838"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5"/>
          </a:xfrm>
          <a:prstGeom prst="rect">
            <a:avLst/>
          </a:prstGeom>
        </p:spPr>
        <p:txBody>
          <a:bodyPr vert="horz" lIns="102409" tIns="51205" rIns="102409" bIns="5120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102409" tIns="51205" rIns="102409" bIns="512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6"/>
            <a:ext cx="2133600" cy="365126"/>
          </a:xfrm>
          <a:prstGeom prst="rect">
            <a:avLst/>
          </a:prstGeom>
        </p:spPr>
        <p:txBody>
          <a:bodyPr vert="horz" lIns="102409" tIns="51205" rIns="102409" bIns="51205" rtlCol="0" anchor="ctr"/>
          <a:lstStyle>
            <a:lvl1pPr algn="l">
              <a:defRPr sz="1300">
                <a:solidFill>
                  <a:schemeClr val="tx1">
                    <a:tint val="75000"/>
                  </a:schemeClr>
                </a:solidFill>
              </a:defRPr>
            </a:lvl1pPr>
          </a:lstStyle>
          <a:p>
            <a:pPr defTabSz="1024087" fontAlgn="auto">
              <a:spcBef>
                <a:spcPts val="0"/>
              </a:spcBef>
              <a:spcAft>
                <a:spcPts val="0"/>
              </a:spcAft>
            </a:pPr>
            <a:fld id="{532A548F-CF34-4B50-B370-B3732F5B80E4}" type="datetimeFigureOut">
              <a:rPr lang="zh-CN" altLang="en-US" smtClean="0">
                <a:solidFill>
                  <a:prstClr val="black">
                    <a:tint val="75000"/>
                  </a:prstClr>
                </a:solidFill>
                <a:latin typeface="Verdana"/>
                <a:ea typeface="微软雅黑"/>
                <a:cs typeface="Arial" charset="0"/>
              </a:rPr>
              <a:pPr defTabSz="1024087" fontAlgn="auto">
                <a:spcBef>
                  <a:spcPts val="0"/>
                </a:spcBef>
                <a:spcAft>
                  <a:spcPts val="0"/>
                </a:spcAft>
              </a:pPr>
              <a:t>2018/1/5</a:t>
            </a:fld>
            <a:endParaRPr lang="zh-CN" altLang="en-US">
              <a:solidFill>
                <a:prstClr val="black">
                  <a:tint val="75000"/>
                </a:prstClr>
              </a:solidFill>
              <a:latin typeface="Verdana"/>
              <a:ea typeface="微软雅黑"/>
              <a:cs typeface="Arial" charset="0"/>
            </a:endParaRPr>
          </a:p>
        </p:txBody>
      </p:sp>
      <p:sp>
        <p:nvSpPr>
          <p:cNvPr id="5" name="页脚占位符 4"/>
          <p:cNvSpPr>
            <a:spLocks noGrp="1"/>
          </p:cNvSpPr>
          <p:nvPr>
            <p:ph type="ftr" sz="quarter" idx="3"/>
          </p:nvPr>
        </p:nvSpPr>
        <p:spPr>
          <a:xfrm>
            <a:off x="3124200" y="6487986"/>
            <a:ext cx="2895600" cy="365126"/>
          </a:xfrm>
          <a:prstGeom prst="rect">
            <a:avLst/>
          </a:prstGeom>
        </p:spPr>
        <p:txBody>
          <a:bodyPr vert="horz" lIns="102409" tIns="51205" rIns="102409" bIns="51205" rtlCol="0" anchor="ctr"/>
          <a:lstStyle>
            <a:lvl1pPr algn="ctr">
              <a:defRPr sz="1300">
                <a:solidFill>
                  <a:schemeClr val="tx1">
                    <a:tint val="75000"/>
                  </a:schemeClr>
                </a:solidFill>
              </a:defRPr>
            </a:lvl1pPr>
          </a:lstStyle>
          <a:p>
            <a:pPr defTabSz="1024087" fontAlgn="auto">
              <a:spcBef>
                <a:spcPts val="0"/>
              </a:spcBef>
              <a:spcAft>
                <a:spcPts val="0"/>
              </a:spcAft>
            </a:pPr>
            <a:endParaRPr lang="zh-CN" altLang="en-US">
              <a:solidFill>
                <a:prstClr val="black">
                  <a:tint val="75000"/>
                </a:prstClr>
              </a:solidFill>
              <a:latin typeface="Verdana"/>
              <a:ea typeface="微软雅黑"/>
              <a:cs typeface="Arial" charset="0"/>
            </a:endParaRPr>
          </a:p>
        </p:txBody>
      </p:sp>
      <p:sp>
        <p:nvSpPr>
          <p:cNvPr id="6" name="灯片编号占位符 5"/>
          <p:cNvSpPr>
            <a:spLocks noGrp="1"/>
          </p:cNvSpPr>
          <p:nvPr>
            <p:ph type="sldNum" sz="quarter" idx="4"/>
          </p:nvPr>
        </p:nvSpPr>
        <p:spPr>
          <a:xfrm>
            <a:off x="6553200" y="6487986"/>
            <a:ext cx="2133600" cy="365126"/>
          </a:xfrm>
          <a:prstGeom prst="rect">
            <a:avLst/>
          </a:prstGeom>
        </p:spPr>
        <p:txBody>
          <a:bodyPr vert="horz" lIns="102409" tIns="51205" rIns="102409" bIns="51205" rtlCol="0" anchor="ctr"/>
          <a:lstStyle>
            <a:lvl1pPr algn="r">
              <a:defRPr sz="1300">
                <a:solidFill>
                  <a:schemeClr val="tx1">
                    <a:tint val="75000"/>
                  </a:schemeClr>
                </a:solidFill>
              </a:defRPr>
            </a:lvl1pPr>
          </a:lstStyle>
          <a:p>
            <a:pPr defTabSz="1024087" fontAlgn="auto">
              <a:spcBef>
                <a:spcPts val="0"/>
              </a:spcBef>
              <a:spcAft>
                <a:spcPts val="0"/>
              </a:spcAft>
            </a:pPr>
            <a:fld id="{E6F7F160-E61C-4897-94C3-BDF1D09C6643}" type="slidenum">
              <a:rPr lang="zh-CN" altLang="en-US" smtClean="0">
                <a:solidFill>
                  <a:prstClr val="black">
                    <a:tint val="75000"/>
                  </a:prstClr>
                </a:solidFill>
                <a:latin typeface="Verdana"/>
                <a:ea typeface="微软雅黑"/>
                <a:cs typeface="Arial" charset="0"/>
              </a:rPr>
              <a:pPr defTabSz="1024087" fontAlgn="auto">
                <a:spcBef>
                  <a:spcPts val="0"/>
                </a:spcBef>
                <a:spcAft>
                  <a:spcPts val="0"/>
                </a:spcAft>
              </a:pPr>
              <a:t>‹#›</a:t>
            </a:fld>
            <a:endParaRPr lang="zh-CN" altLang="en-US">
              <a:solidFill>
                <a:prstClr val="black">
                  <a:tint val="75000"/>
                </a:prstClr>
              </a:solidFill>
              <a:latin typeface="Verdana"/>
              <a:ea typeface="微软雅黑"/>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Lst>
  <p:txStyles>
    <p:titleStyle>
      <a:lvl1pPr algn="l" defTabSz="1024087" rtl="0" eaLnBrk="1" latinLnBrk="0" hangingPunct="1">
        <a:spcBef>
          <a:spcPct val="0"/>
        </a:spcBef>
        <a:buNone/>
        <a:defRPr sz="2700" b="1" kern="1200">
          <a:solidFill>
            <a:schemeClr val="tx1">
              <a:lumMod val="65000"/>
              <a:lumOff val="35000"/>
            </a:schemeClr>
          </a:solidFill>
          <a:latin typeface="+mj-lt"/>
          <a:ea typeface="+mj-ea"/>
          <a:cs typeface="+mj-cs"/>
        </a:defRPr>
      </a:lvl1pPr>
    </p:titleStyle>
    <p:bodyStyle>
      <a:lvl1pPr marL="0" indent="0" algn="l" defTabSz="1024087" rtl="0" eaLnBrk="1" latinLnBrk="0" hangingPunct="1">
        <a:spcBef>
          <a:spcPct val="20000"/>
        </a:spcBef>
        <a:buFont typeface="Arial" pitchFamily="34" charset="0"/>
        <a:buNone/>
        <a:defRPr sz="2000" kern="1200">
          <a:solidFill>
            <a:schemeClr val="tx1"/>
          </a:solidFill>
          <a:latin typeface="+mn-lt"/>
          <a:ea typeface="+mn-ea"/>
          <a:cs typeface="+mn-cs"/>
        </a:defRPr>
      </a:lvl1pPr>
      <a:lvl2pPr marL="512044" indent="0" algn="l" defTabSz="1024087" rtl="0" eaLnBrk="1" latinLnBrk="0" hangingPunct="1">
        <a:spcBef>
          <a:spcPct val="20000"/>
        </a:spcBef>
        <a:buFont typeface="Arial" pitchFamily="34" charset="0"/>
        <a:buNone/>
        <a:defRPr sz="1800" kern="1200">
          <a:solidFill>
            <a:schemeClr val="tx1"/>
          </a:solidFill>
          <a:latin typeface="+mn-lt"/>
          <a:ea typeface="+mn-ea"/>
          <a:cs typeface="+mn-cs"/>
        </a:defRPr>
      </a:lvl2pPr>
      <a:lvl3pPr marL="1024087" indent="0" algn="l" defTabSz="1024087" rtl="0" eaLnBrk="1" latinLnBrk="0" hangingPunct="1">
        <a:spcBef>
          <a:spcPct val="20000"/>
        </a:spcBef>
        <a:buFont typeface="Arial" pitchFamily="34" charset="0"/>
        <a:buNone/>
        <a:defRPr sz="1500" kern="1200">
          <a:solidFill>
            <a:schemeClr val="tx1"/>
          </a:solidFill>
          <a:latin typeface="+mn-lt"/>
          <a:ea typeface="+mn-ea"/>
          <a:cs typeface="+mn-cs"/>
        </a:defRPr>
      </a:lvl3pPr>
      <a:lvl4pPr marL="1536131"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4pPr>
      <a:lvl5pPr marL="2048174"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5pPr>
      <a:lvl6pPr marL="281624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28283"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40326"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237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CN"/>
      </a:defPPr>
      <a:lvl1pPr marL="0" algn="l" defTabSz="1024087" rtl="0" eaLnBrk="1" latinLnBrk="0" hangingPunct="1">
        <a:defRPr sz="2000" kern="1200">
          <a:solidFill>
            <a:schemeClr val="tx1"/>
          </a:solidFill>
          <a:latin typeface="+mn-lt"/>
          <a:ea typeface="+mn-ea"/>
          <a:cs typeface="+mn-cs"/>
        </a:defRPr>
      </a:lvl1pPr>
      <a:lvl2pPr marL="512044" algn="l" defTabSz="1024087" rtl="0" eaLnBrk="1" latinLnBrk="0" hangingPunct="1">
        <a:defRPr sz="2000" kern="1200">
          <a:solidFill>
            <a:schemeClr val="tx1"/>
          </a:solidFill>
          <a:latin typeface="+mn-lt"/>
          <a:ea typeface="+mn-ea"/>
          <a:cs typeface="+mn-cs"/>
        </a:defRPr>
      </a:lvl2pPr>
      <a:lvl3pPr marL="1024087" algn="l" defTabSz="1024087" rtl="0" eaLnBrk="1" latinLnBrk="0" hangingPunct="1">
        <a:defRPr sz="2000" kern="1200">
          <a:solidFill>
            <a:schemeClr val="tx1"/>
          </a:solidFill>
          <a:latin typeface="+mn-lt"/>
          <a:ea typeface="+mn-ea"/>
          <a:cs typeface="+mn-cs"/>
        </a:defRPr>
      </a:lvl3pPr>
      <a:lvl4pPr marL="1536131" algn="l" defTabSz="1024087" rtl="0" eaLnBrk="1" latinLnBrk="0" hangingPunct="1">
        <a:defRPr sz="2000" kern="1200">
          <a:solidFill>
            <a:schemeClr val="tx1"/>
          </a:solidFill>
          <a:latin typeface="+mn-lt"/>
          <a:ea typeface="+mn-ea"/>
          <a:cs typeface="+mn-cs"/>
        </a:defRPr>
      </a:lvl4pPr>
      <a:lvl5pPr marL="2048174" algn="l" defTabSz="1024087" rtl="0" eaLnBrk="1" latinLnBrk="0" hangingPunct="1">
        <a:defRPr sz="2000" kern="1200">
          <a:solidFill>
            <a:schemeClr val="tx1"/>
          </a:solidFill>
          <a:latin typeface="+mn-lt"/>
          <a:ea typeface="+mn-ea"/>
          <a:cs typeface="+mn-cs"/>
        </a:defRPr>
      </a:lvl5pPr>
      <a:lvl6pPr marL="2560218" algn="l" defTabSz="1024087" rtl="0" eaLnBrk="1" latinLnBrk="0" hangingPunct="1">
        <a:defRPr sz="2000" kern="1200">
          <a:solidFill>
            <a:schemeClr val="tx1"/>
          </a:solidFill>
          <a:latin typeface="+mn-lt"/>
          <a:ea typeface="+mn-ea"/>
          <a:cs typeface="+mn-cs"/>
        </a:defRPr>
      </a:lvl6pPr>
      <a:lvl7pPr marL="3072261" algn="l" defTabSz="1024087" rtl="0" eaLnBrk="1" latinLnBrk="0" hangingPunct="1">
        <a:defRPr sz="2000" kern="1200">
          <a:solidFill>
            <a:schemeClr val="tx1"/>
          </a:solidFill>
          <a:latin typeface="+mn-lt"/>
          <a:ea typeface="+mn-ea"/>
          <a:cs typeface="+mn-cs"/>
        </a:defRPr>
      </a:lvl7pPr>
      <a:lvl8pPr marL="3584304" algn="l" defTabSz="1024087" rtl="0" eaLnBrk="1" latinLnBrk="0" hangingPunct="1">
        <a:defRPr sz="2000" kern="1200">
          <a:solidFill>
            <a:schemeClr val="tx1"/>
          </a:solidFill>
          <a:latin typeface="+mn-lt"/>
          <a:ea typeface="+mn-ea"/>
          <a:cs typeface="+mn-cs"/>
        </a:defRPr>
      </a:lvl8pPr>
      <a:lvl9pPr marL="4096348" algn="l" defTabSz="102408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03250" y="2884488"/>
            <a:ext cx="8291513" cy="495300"/>
          </a:xfrm>
        </p:spPr>
        <p:txBody>
          <a:bodyPr/>
          <a:lstStyle/>
          <a:p>
            <a:r>
              <a:rPr lang="en-US" altLang="en-US" sz="3600" b="1" dirty="0" smtClean="0">
                <a:solidFill>
                  <a:schemeClr val="bg1"/>
                </a:solidFill>
                <a:cs typeface="Geneva" pitchFamily="127" charset="-128"/>
              </a:rPr>
              <a:t>The Intricacies of Compliance</a:t>
            </a:r>
          </a:p>
        </p:txBody>
      </p:sp>
      <p:sp>
        <p:nvSpPr>
          <p:cNvPr id="14" name="Subtitle 2"/>
          <p:cNvSpPr>
            <a:spLocks noGrp="1"/>
          </p:cNvSpPr>
          <p:nvPr>
            <p:ph type="subTitle" sz="quarter" idx="4294967295"/>
          </p:nvPr>
        </p:nvSpPr>
        <p:spPr>
          <a:xfrm>
            <a:off x="603250" y="3408363"/>
            <a:ext cx="8221663" cy="1014412"/>
          </a:xfrm>
          <a:extLst/>
        </p:spPr>
        <p:txBody>
          <a:bodyPr tIns="0" rIns="0" bIns="0"/>
          <a:lstStyle/>
          <a:p>
            <a:pPr marL="0" indent="0">
              <a:lnSpc>
                <a:spcPct val="100000"/>
              </a:lnSpc>
              <a:spcBef>
                <a:spcPct val="0"/>
              </a:spcBef>
              <a:spcAft>
                <a:spcPct val="0"/>
              </a:spcAft>
              <a:buFontTx/>
              <a:buNone/>
              <a:defRPr/>
            </a:pPr>
            <a:r>
              <a:rPr lang="en-US" sz="3200" dirty="0" smtClean="0">
                <a:solidFill>
                  <a:schemeClr val="accent1">
                    <a:lumMod val="40000"/>
                    <a:lumOff val="60000"/>
                  </a:schemeClr>
                </a:solidFill>
              </a:rPr>
              <a:t>Rising Expectations</a:t>
            </a:r>
            <a:endParaRPr lang="en-US" sz="3200" dirty="0">
              <a:solidFill>
                <a:schemeClr val="accent1">
                  <a:lumMod val="40000"/>
                  <a:lumOff val="60000"/>
                </a:schemeClr>
              </a:solidFill>
            </a:endParaRPr>
          </a:p>
        </p:txBody>
      </p:sp>
      <p:sp>
        <p:nvSpPr>
          <p:cNvPr id="9" name="Title 3"/>
          <p:cNvSpPr txBox="1">
            <a:spLocks/>
          </p:cNvSpPr>
          <p:nvPr/>
        </p:nvSpPr>
        <p:spPr bwMode="black">
          <a:xfrm>
            <a:off x="603250" y="5681663"/>
            <a:ext cx="6070600" cy="1084262"/>
          </a:xfrm>
          <a:prstGeom prst="rect">
            <a:avLst/>
          </a:prstGeom>
          <a:noFill/>
          <a:ln>
            <a:noFill/>
          </a:ln>
          <a:effectLst/>
          <a:extLst>
            <a:ext uri="{FAA26D3D-D897-4be2-8F04-BA451C77F1D7}"/>
          </a:extLst>
        </p:spPr>
        <p:txBody>
          <a:bodyPr lIns="0" tIns="0" rIns="0" bIns="0"/>
          <a:lstStyle>
            <a:lvl1pPr algn="l" rtl="0" eaLnBrk="0" fontAlgn="base" hangingPunct="0">
              <a:spcBef>
                <a:spcPct val="0"/>
              </a:spcBef>
              <a:spcAft>
                <a:spcPct val="0"/>
              </a:spcAft>
              <a:defRPr sz="2400">
                <a:solidFill>
                  <a:schemeClr val="tx2"/>
                </a:solidFill>
                <a:latin typeface="+mj-lt"/>
                <a:ea typeface="ヒラギノ角ゴ Pro W3" charset="0"/>
                <a:cs typeface="Geneva" charset="0"/>
              </a:defRPr>
            </a:lvl1pPr>
            <a:lvl2pPr algn="l" rtl="0" eaLnBrk="0" fontAlgn="base" hangingPunct="0">
              <a:spcBef>
                <a:spcPct val="0"/>
              </a:spcBef>
              <a:spcAft>
                <a:spcPct val="0"/>
              </a:spcAft>
              <a:defRPr sz="2400">
                <a:solidFill>
                  <a:schemeClr val="tx2"/>
                </a:solidFill>
                <a:latin typeface="Arial" charset="0"/>
                <a:ea typeface="ヒラギノ角ゴ Pro W3" charset="0"/>
                <a:cs typeface="Geneva" charset="0"/>
              </a:defRPr>
            </a:lvl2pPr>
            <a:lvl3pPr algn="l" rtl="0" eaLnBrk="0" fontAlgn="base" hangingPunct="0">
              <a:spcBef>
                <a:spcPct val="0"/>
              </a:spcBef>
              <a:spcAft>
                <a:spcPct val="0"/>
              </a:spcAft>
              <a:defRPr sz="2400">
                <a:solidFill>
                  <a:schemeClr val="tx2"/>
                </a:solidFill>
                <a:latin typeface="Arial" charset="0"/>
                <a:ea typeface="ヒラギノ角ゴ Pro W3" charset="0"/>
                <a:cs typeface="Geneva" charset="0"/>
              </a:defRPr>
            </a:lvl3pPr>
            <a:lvl4pPr algn="l" rtl="0" eaLnBrk="0" fontAlgn="base" hangingPunct="0">
              <a:spcBef>
                <a:spcPct val="0"/>
              </a:spcBef>
              <a:spcAft>
                <a:spcPct val="0"/>
              </a:spcAft>
              <a:defRPr sz="2400">
                <a:solidFill>
                  <a:schemeClr val="tx2"/>
                </a:solidFill>
                <a:latin typeface="Arial" charset="0"/>
                <a:ea typeface="ヒラギノ角ゴ Pro W3" charset="0"/>
                <a:cs typeface="Geneva" charset="0"/>
              </a:defRPr>
            </a:lvl4pPr>
            <a:lvl5pPr algn="l" rtl="0" eaLnBrk="0" fontAlgn="base" hangingPunct="0">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a:lstStyle>
          <a:p>
            <a:pPr eaLnBrk="1" hangingPunct="1">
              <a:defRPr/>
            </a:pPr>
            <a:r>
              <a:rPr lang="en-US" sz="1800" dirty="0" smtClean="0">
                <a:solidFill>
                  <a:srgbClr val="FFFFFF"/>
                </a:solidFill>
                <a:ea typeface="+mj-ea"/>
                <a:cs typeface="+mj-cs"/>
              </a:rPr>
              <a:t>Jack Jared</a:t>
            </a:r>
            <a:br>
              <a:rPr lang="en-US" sz="1800" dirty="0" smtClean="0">
                <a:solidFill>
                  <a:srgbClr val="FFFFFF"/>
                </a:solidFill>
                <a:ea typeface="+mj-ea"/>
                <a:cs typeface="+mj-cs"/>
              </a:rPr>
            </a:br>
            <a:r>
              <a:rPr lang="en-US" sz="1800" dirty="0" smtClean="0">
                <a:solidFill>
                  <a:srgbClr val="FFFFFF"/>
                </a:solidFill>
                <a:ea typeface="+mj-ea"/>
                <a:cs typeface="+mj-cs"/>
              </a:rPr>
              <a:t>Managing Director, Correspondent Banking Group Business Compliance and Risk</a:t>
            </a:r>
          </a:p>
          <a:p>
            <a:pPr eaLnBrk="1" hangingPunct="1">
              <a:defRPr/>
            </a:pPr>
            <a:endParaRPr lang="en-US" sz="1800" dirty="0">
              <a:solidFill>
                <a:srgbClr val="FFFFFF"/>
              </a:solidFill>
            </a:endParaRPr>
          </a:p>
          <a:p>
            <a:pPr eaLnBrk="1" hangingPunct="1">
              <a:defRPr/>
            </a:pPr>
            <a:endParaRPr lang="en-US" sz="1400" dirty="0" smtClean="0">
              <a:solidFill>
                <a:schemeClr val="accent4"/>
              </a:solidFill>
              <a:ea typeface="+mj-ea"/>
              <a:cs typeface="+mj-cs"/>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 Diagonal Corner Rectangle 9"/>
          <p:cNvSpPr/>
          <p:nvPr/>
        </p:nvSpPr>
        <p:spPr>
          <a:xfrm>
            <a:off x="2549525" y="1309688"/>
            <a:ext cx="6481763" cy="4633912"/>
          </a:xfrm>
          <a:prstGeom prst="round2DiagRect">
            <a:avLst/>
          </a:prstGeom>
          <a:ln/>
        </p:spPr>
        <p:style>
          <a:lnRef idx="2">
            <a:schemeClr val="accent5"/>
          </a:lnRef>
          <a:fillRef idx="1">
            <a:schemeClr val="lt1"/>
          </a:fillRef>
          <a:effectRef idx="0">
            <a:schemeClr val="accent5"/>
          </a:effectRef>
          <a:fontRef idx="minor">
            <a:schemeClr val="dk1"/>
          </a:fontRef>
        </p:style>
        <p:txBody>
          <a:bodyPr rIns="45720" anchor="ctr"/>
          <a:lstStyle/>
          <a:p>
            <a:pPr algn="ctr" defTabSz="914310">
              <a:defRPr/>
            </a:pPr>
            <a:r>
              <a:rPr lang="en-US" sz="1600" i="1" dirty="0">
                <a:solidFill>
                  <a:schemeClr val="tx1"/>
                </a:solidFill>
              </a:rPr>
              <a:t>Citi’s Bank Secrecy Act / Anti-Money Laundering  Program</a:t>
            </a:r>
          </a:p>
          <a:p>
            <a:pPr algn="ctr" defTabSz="914310">
              <a:defRPr/>
            </a:pPr>
            <a:endParaRPr lang="en-US" sz="1200" dirty="0">
              <a:solidFill>
                <a:schemeClr val="tx1"/>
              </a:solidFill>
            </a:endParaRPr>
          </a:p>
          <a:p>
            <a:pPr algn="ctr" defTabSz="914310">
              <a:defRPr/>
            </a:pPr>
            <a:endParaRPr lang="en-US" sz="1200" dirty="0">
              <a:solidFill>
                <a:schemeClr val="tx1"/>
              </a:solidFill>
            </a:endParaRPr>
          </a:p>
          <a:p>
            <a:pPr algn="ctr" defTabSz="914310">
              <a:defRPr/>
            </a:pPr>
            <a:endParaRPr lang="en-US" sz="1200" dirty="0">
              <a:solidFill>
                <a:schemeClr val="tx1"/>
              </a:solidFill>
            </a:endParaRPr>
          </a:p>
          <a:p>
            <a:pPr algn="ctr" defTabSz="914310">
              <a:defRPr/>
            </a:pPr>
            <a:endParaRPr lang="en-US" sz="1200" dirty="0">
              <a:solidFill>
                <a:schemeClr val="tx1"/>
              </a:solidFill>
            </a:endParaRPr>
          </a:p>
          <a:p>
            <a:pPr algn="ctr" defTabSz="914310">
              <a:defRPr/>
            </a:pPr>
            <a:endParaRPr lang="en-US" sz="1200" dirty="0">
              <a:solidFill>
                <a:schemeClr val="tx1"/>
              </a:solidFill>
            </a:endParaRPr>
          </a:p>
          <a:p>
            <a:pPr algn="ctr" defTabSz="914310">
              <a:defRPr/>
            </a:pPr>
            <a:endParaRPr lang="en-US" sz="1200" dirty="0">
              <a:solidFill>
                <a:schemeClr val="tx1"/>
              </a:solidFill>
            </a:endParaRPr>
          </a:p>
          <a:p>
            <a:pPr algn="ctr" defTabSz="914310">
              <a:defRPr/>
            </a:pPr>
            <a:endParaRPr lang="en-US" sz="1200" dirty="0">
              <a:solidFill>
                <a:schemeClr val="tx1"/>
              </a:solidFill>
            </a:endParaRPr>
          </a:p>
          <a:p>
            <a:pPr algn="ctr" defTabSz="914310">
              <a:defRPr/>
            </a:pPr>
            <a:endParaRPr lang="en-US" sz="1200" dirty="0">
              <a:solidFill>
                <a:schemeClr val="tx1"/>
              </a:solidFill>
            </a:endParaRPr>
          </a:p>
          <a:p>
            <a:pPr algn="ctr" defTabSz="914310">
              <a:defRPr/>
            </a:pPr>
            <a:endParaRPr lang="en-US" sz="1200" dirty="0">
              <a:solidFill>
                <a:schemeClr val="tx1"/>
              </a:solidFill>
            </a:endParaRPr>
          </a:p>
          <a:p>
            <a:pPr algn="ctr" defTabSz="914310">
              <a:defRPr/>
            </a:pPr>
            <a:endParaRPr lang="en-US" sz="1200" dirty="0">
              <a:solidFill>
                <a:schemeClr val="tx1"/>
              </a:solidFill>
            </a:endParaRPr>
          </a:p>
          <a:p>
            <a:pPr algn="ctr" defTabSz="914310">
              <a:defRPr/>
            </a:pPr>
            <a:endParaRPr lang="en-US" sz="1200" dirty="0">
              <a:solidFill>
                <a:schemeClr val="tx1"/>
              </a:solidFill>
            </a:endParaRPr>
          </a:p>
          <a:p>
            <a:pPr algn="ctr" defTabSz="914310">
              <a:defRPr/>
            </a:pPr>
            <a:endParaRPr lang="en-US" sz="1200" dirty="0">
              <a:solidFill>
                <a:schemeClr val="tx1"/>
              </a:solidFill>
            </a:endParaRPr>
          </a:p>
          <a:p>
            <a:pPr algn="ctr" defTabSz="914310">
              <a:defRPr/>
            </a:pPr>
            <a:endParaRPr lang="en-US" sz="1200" dirty="0">
              <a:solidFill>
                <a:schemeClr val="tx1"/>
              </a:solidFill>
            </a:endParaRPr>
          </a:p>
          <a:p>
            <a:pPr algn="ctr" defTabSz="914310">
              <a:defRPr/>
            </a:pPr>
            <a:endParaRPr lang="en-US" sz="1200" dirty="0">
              <a:solidFill>
                <a:schemeClr val="tx1"/>
              </a:solidFill>
            </a:endParaRPr>
          </a:p>
          <a:p>
            <a:pPr algn="ctr" defTabSz="914310">
              <a:defRPr/>
            </a:pPr>
            <a:endParaRPr lang="en-US" sz="1200" dirty="0">
              <a:solidFill>
                <a:schemeClr val="tx1"/>
              </a:solidFill>
            </a:endParaRPr>
          </a:p>
          <a:p>
            <a:pPr algn="ctr" defTabSz="914310">
              <a:defRPr/>
            </a:pPr>
            <a:endParaRPr lang="en-US" sz="1200" dirty="0">
              <a:solidFill>
                <a:schemeClr val="tx1"/>
              </a:solidFill>
            </a:endParaRPr>
          </a:p>
          <a:p>
            <a:pPr algn="ctr" defTabSz="914310">
              <a:defRPr/>
            </a:pPr>
            <a:endParaRPr lang="en-US" sz="1200" dirty="0">
              <a:solidFill>
                <a:schemeClr val="tx1"/>
              </a:solidFill>
            </a:endParaRPr>
          </a:p>
          <a:p>
            <a:pPr algn="ctr" defTabSz="914310">
              <a:defRPr/>
            </a:pPr>
            <a:endParaRPr lang="en-US" sz="1200" dirty="0">
              <a:solidFill>
                <a:schemeClr val="tx1"/>
              </a:solidFill>
            </a:endParaRPr>
          </a:p>
          <a:p>
            <a:pPr algn="ctr" defTabSz="914310">
              <a:defRPr/>
            </a:pPr>
            <a:endParaRPr lang="en-US" sz="1200" dirty="0">
              <a:solidFill>
                <a:schemeClr val="tx1"/>
              </a:solidFill>
            </a:endParaRPr>
          </a:p>
          <a:p>
            <a:pPr algn="ctr" defTabSz="914310">
              <a:defRPr/>
            </a:pPr>
            <a:endParaRPr lang="en-US" sz="1200" dirty="0">
              <a:solidFill>
                <a:schemeClr val="tx1"/>
              </a:solidFill>
            </a:endParaRPr>
          </a:p>
        </p:txBody>
      </p:sp>
      <p:sp>
        <p:nvSpPr>
          <p:cNvPr id="16387" name="Title 4"/>
          <p:cNvSpPr>
            <a:spLocks noGrp="1"/>
          </p:cNvSpPr>
          <p:nvPr>
            <p:ph type="title"/>
          </p:nvPr>
        </p:nvSpPr>
        <p:spPr/>
        <p:txBody>
          <a:bodyPr/>
          <a:lstStyle/>
          <a:p>
            <a:r>
              <a:rPr lang="en-US" altLang="en-US" smtClean="0">
                <a:cs typeface="Geneva" pitchFamily="127" charset="-128"/>
              </a:rPr>
              <a:t>Citi’s Global AML Program</a:t>
            </a:r>
          </a:p>
        </p:txBody>
      </p:sp>
      <p:sp>
        <p:nvSpPr>
          <p:cNvPr id="1638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fld id="{9A7D0DDC-0993-4F1D-BF1A-673A1031B7A6}" type="slidenum">
              <a:rPr lang="en-US" altLang="en-US" smtClean="0">
                <a:solidFill>
                  <a:srgbClr val="84CBF3"/>
                </a:solidFill>
                <a:ea typeface="MS PGothic" pitchFamily="34" charset="-128"/>
              </a:rPr>
              <a:pPr eaLnBrk="1" hangingPunct="1">
                <a:lnSpc>
                  <a:spcPct val="100000"/>
                </a:lnSpc>
                <a:spcBef>
                  <a:spcPct val="0"/>
                </a:spcBef>
                <a:spcAft>
                  <a:spcPct val="0"/>
                </a:spcAft>
                <a:buFontTx/>
                <a:buNone/>
              </a:pPr>
              <a:t>10</a:t>
            </a:fld>
            <a:endParaRPr lang="en-US" altLang="en-US" smtClean="0">
              <a:solidFill>
                <a:srgbClr val="84CBF3"/>
              </a:solidFill>
              <a:ea typeface="MS PGothic" pitchFamily="34" charset="-128"/>
            </a:endParaRPr>
          </a:p>
        </p:txBody>
      </p:sp>
      <p:sp>
        <p:nvSpPr>
          <p:cNvPr id="7" name="Rectangle 6"/>
          <p:cNvSpPr/>
          <p:nvPr/>
        </p:nvSpPr>
        <p:spPr bwMode="auto">
          <a:xfrm>
            <a:off x="2695575" y="3944938"/>
            <a:ext cx="6240463" cy="366712"/>
          </a:xfrm>
          <a:prstGeom prst="rect">
            <a:avLst/>
          </a:prstGeom>
          <a:ln/>
        </p:spPr>
        <p:style>
          <a:lnRef idx="1">
            <a:schemeClr val="accent1"/>
          </a:lnRef>
          <a:fillRef idx="3">
            <a:schemeClr val="accent1"/>
          </a:fillRef>
          <a:effectRef idx="2">
            <a:schemeClr val="accent1"/>
          </a:effectRef>
          <a:fontRef idx="minor">
            <a:schemeClr val="lt1"/>
          </a:fontRef>
        </p:style>
        <p:txBody>
          <a:bodyPr lIns="45720" rIns="45720" anchor="ctr"/>
          <a:lstStyle/>
          <a:p>
            <a:pPr algn="ctr" defTabSz="914310">
              <a:defRPr/>
            </a:pPr>
            <a:r>
              <a:rPr lang="en-US" sz="1200" dirty="0">
                <a:solidFill>
                  <a:schemeClr val="tx1"/>
                </a:solidFill>
              </a:rPr>
              <a:t>Governance &amp; Enterprise-wide Controls </a:t>
            </a:r>
          </a:p>
        </p:txBody>
      </p:sp>
      <p:sp>
        <p:nvSpPr>
          <p:cNvPr id="8" name="Rectangle 7"/>
          <p:cNvSpPr/>
          <p:nvPr/>
        </p:nvSpPr>
        <p:spPr>
          <a:xfrm>
            <a:off x="150813" y="1438275"/>
            <a:ext cx="2273300" cy="2644775"/>
          </a:xfrm>
          <a:prstGeom prst="rect">
            <a:avLst/>
          </a:prstGeom>
          <a:ln/>
        </p:spPr>
        <p:style>
          <a:lnRef idx="1">
            <a:schemeClr val="accent5"/>
          </a:lnRef>
          <a:fillRef idx="3">
            <a:schemeClr val="accent5"/>
          </a:fillRef>
          <a:effectRef idx="2">
            <a:schemeClr val="accent5"/>
          </a:effectRef>
          <a:fontRef idx="minor">
            <a:schemeClr val="lt1"/>
          </a:fontRef>
        </p:style>
        <p:txBody>
          <a:bodyPr rIns="45720"/>
          <a:lstStyle/>
          <a:p>
            <a:pPr algn="ctr" defTabSz="914310">
              <a:defRPr/>
            </a:pPr>
            <a:r>
              <a:rPr lang="en-US" sz="1000" b="1" dirty="0">
                <a:solidFill>
                  <a:srgbClr val="000000"/>
                </a:solidFill>
              </a:rPr>
              <a:t>Objectives</a:t>
            </a:r>
          </a:p>
          <a:p>
            <a:pPr algn="ctr" defTabSz="914310">
              <a:defRPr/>
            </a:pPr>
            <a:endParaRPr lang="en-US" sz="1000" b="1" dirty="0">
              <a:solidFill>
                <a:srgbClr val="000000"/>
              </a:solidFill>
            </a:endParaRPr>
          </a:p>
          <a:p>
            <a:pPr marL="171450" indent="-171450" defTabSz="914293">
              <a:buSzPct val="85000"/>
              <a:buFont typeface="Wingdings" pitchFamily="2" charset="2"/>
              <a:buChar char="§"/>
              <a:defRPr/>
            </a:pPr>
            <a:r>
              <a:rPr lang="en-US" sz="1000" dirty="0">
                <a:solidFill>
                  <a:srgbClr val="000000"/>
                </a:solidFill>
              </a:rPr>
              <a:t>Protect Citi by preventing, detecting and reporting money laundering, terrorist financing and other illicit activities</a:t>
            </a:r>
          </a:p>
          <a:p>
            <a:pPr marL="171450" indent="-171450" defTabSz="914293">
              <a:buSzPct val="85000"/>
              <a:buFont typeface="Wingdings" pitchFamily="2" charset="2"/>
              <a:buChar char="§"/>
              <a:defRPr/>
            </a:pPr>
            <a:r>
              <a:rPr lang="en-US" sz="1000" dirty="0">
                <a:solidFill>
                  <a:srgbClr val="000000"/>
                </a:solidFill>
              </a:rPr>
              <a:t>Manage AML risk in an integrated manner across products, business lines and geographies supported by globally consistent systems and processes</a:t>
            </a:r>
          </a:p>
          <a:p>
            <a:pPr marL="171450" indent="-171450" defTabSz="914293">
              <a:buSzPct val="85000"/>
              <a:buFont typeface="Wingdings" pitchFamily="2" charset="2"/>
              <a:buChar char="§"/>
              <a:defRPr/>
            </a:pPr>
            <a:r>
              <a:rPr lang="en-US" sz="1000" dirty="0">
                <a:solidFill>
                  <a:srgbClr val="000000"/>
                </a:solidFill>
              </a:rPr>
              <a:t>Meet regulatory obligations and expectations</a:t>
            </a:r>
          </a:p>
          <a:p>
            <a:pPr marL="171450" indent="-171450" defTabSz="914293">
              <a:buSzPct val="85000"/>
              <a:buFont typeface="Wingdings" pitchFamily="2" charset="2"/>
              <a:buChar char="§"/>
              <a:defRPr/>
            </a:pPr>
            <a:r>
              <a:rPr lang="en-US" sz="1000" dirty="0">
                <a:solidFill>
                  <a:srgbClr val="000000"/>
                </a:solidFill>
              </a:rPr>
              <a:t>Mitigate legal, financial, compliance and reputational risk</a:t>
            </a:r>
          </a:p>
          <a:p>
            <a:pPr algn="ctr" defTabSz="914310">
              <a:defRPr/>
            </a:pPr>
            <a:endParaRPr lang="en-US" sz="1000" b="1" dirty="0">
              <a:solidFill>
                <a:srgbClr val="000000"/>
              </a:solidFill>
            </a:endParaRPr>
          </a:p>
        </p:txBody>
      </p:sp>
      <p:sp>
        <p:nvSpPr>
          <p:cNvPr id="9" name="Rectangle 8"/>
          <p:cNvSpPr/>
          <p:nvPr/>
        </p:nvSpPr>
        <p:spPr>
          <a:xfrm>
            <a:off x="173038" y="4152900"/>
            <a:ext cx="2251075" cy="1782763"/>
          </a:xfrm>
          <a:prstGeom prst="rect">
            <a:avLst/>
          </a:prstGeom>
          <a:ln/>
        </p:spPr>
        <p:style>
          <a:lnRef idx="1">
            <a:schemeClr val="accent5"/>
          </a:lnRef>
          <a:fillRef idx="3">
            <a:schemeClr val="accent5"/>
          </a:fillRef>
          <a:effectRef idx="2">
            <a:schemeClr val="accent5"/>
          </a:effectRef>
          <a:fontRef idx="minor">
            <a:schemeClr val="lt1"/>
          </a:fontRef>
        </p:style>
        <p:txBody>
          <a:bodyPr rIns="45720"/>
          <a:lstStyle/>
          <a:p>
            <a:pPr algn="ctr" defTabSz="914293">
              <a:defRPr/>
            </a:pPr>
            <a:r>
              <a:rPr lang="en-US" sz="1000" b="1" dirty="0">
                <a:solidFill>
                  <a:srgbClr val="000000"/>
                </a:solidFill>
              </a:rPr>
              <a:t>Legal Requirements</a:t>
            </a:r>
          </a:p>
          <a:p>
            <a:pPr defTabSz="914310">
              <a:buSzPct val="85000"/>
              <a:defRPr/>
            </a:pPr>
            <a:r>
              <a:rPr lang="en-US" sz="1000" dirty="0">
                <a:solidFill>
                  <a:srgbClr val="000000"/>
                </a:solidFill>
                <a:cs typeface="Arial" pitchFamily="34" charset="0"/>
              </a:rPr>
              <a:t>AML Program is “risk based” and must include:</a:t>
            </a:r>
          </a:p>
          <a:p>
            <a:pPr marL="171450" lvl="1" indent="-171450" defTabSz="914310">
              <a:buSzPct val="85000"/>
              <a:buFont typeface="Arial" pitchFamily="34" charset="0"/>
              <a:buChar char="•"/>
              <a:defRPr/>
            </a:pPr>
            <a:r>
              <a:rPr lang="en-US" sz="1000" dirty="0">
                <a:solidFill>
                  <a:srgbClr val="000000"/>
                </a:solidFill>
                <a:cs typeface="Arial" pitchFamily="34" charset="0"/>
              </a:rPr>
              <a:t>A system of internal controls</a:t>
            </a:r>
          </a:p>
          <a:p>
            <a:pPr marL="171450" lvl="1" indent="-171450" defTabSz="914310">
              <a:buSzPct val="85000"/>
              <a:buFont typeface="Arial" pitchFamily="34" charset="0"/>
              <a:buChar char="•"/>
              <a:defRPr/>
            </a:pPr>
            <a:r>
              <a:rPr lang="en-US" sz="1000" dirty="0">
                <a:solidFill>
                  <a:srgbClr val="000000"/>
                </a:solidFill>
                <a:cs typeface="Arial" pitchFamily="34" charset="0"/>
              </a:rPr>
              <a:t>Independent testing of AML Compliance </a:t>
            </a:r>
          </a:p>
          <a:p>
            <a:pPr marL="171450" lvl="1" indent="-171450" defTabSz="914310">
              <a:buSzPct val="85000"/>
              <a:buFont typeface="Arial" pitchFamily="34" charset="0"/>
              <a:buChar char="•"/>
              <a:defRPr/>
            </a:pPr>
            <a:r>
              <a:rPr lang="en-US" sz="1000" dirty="0">
                <a:solidFill>
                  <a:srgbClr val="000000"/>
                </a:solidFill>
                <a:cs typeface="Arial" pitchFamily="34" charset="0"/>
              </a:rPr>
              <a:t>Designation of an AML Compliance Officer</a:t>
            </a:r>
          </a:p>
          <a:p>
            <a:pPr marL="171450" lvl="1" indent="-171450" defTabSz="914310">
              <a:buSzPct val="85000"/>
              <a:buFont typeface="Arial" pitchFamily="34" charset="0"/>
              <a:buChar char="•"/>
              <a:defRPr/>
            </a:pPr>
            <a:r>
              <a:rPr lang="en-US" sz="1000" dirty="0">
                <a:solidFill>
                  <a:srgbClr val="000000"/>
                </a:solidFill>
                <a:cs typeface="Arial" pitchFamily="34" charset="0"/>
              </a:rPr>
              <a:t>Training for appropriate personnel</a:t>
            </a:r>
          </a:p>
          <a:p>
            <a:pPr algn="ctr" defTabSz="914293">
              <a:defRPr/>
            </a:pPr>
            <a:endParaRPr lang="en-US" sz="1000" b="1" dirty="0">
              <a:solidFill>
                <a:srgbClr val="000000"/>
              </a:solidFill>
            </a:endParaRPr>
          </a:p>
        </p:txBody>
      </p:sp>
      <p:grpSp>
        <p:nvGrpSpPr>
          <p:cNvPr id="16392" name="Group 11"/>
          <p:cNvGrpSpPr>
            <a:grpSpLocks/>
          </p:cNvGrpSpPr>
          <p:nvPr/>
        </p:nvGrpSpPr>
        <p:grpSpPr bwMode="auto">
          <a:xfrm>
            <a:off x="2674938" y="2459038"/>
            <a:ext cx="6240462" cy="1036637"/>
            <a:chOff x="2131859" y="2711050"/>
            <a:chExt cx="6240616" cy="1036588"/>
          </a:xfrm>
        </p:grpSpPr>
        <p:sp>
          <p:nvSpPr>
            <p:cNvPr id="13" name="Rectangle 12"/>
            <p:cNvSpPr/>
            <p:nvPr/>
          </p:nvSpPr>
          <p:spPr bwMode="auto">
            <a:xfrm>
              <a:off x="2131859" y="2711050"/>
              <a:ext cx="6240616" cy="365108"/>
            </a:xfrm>
            <a:prstGeom prst="rect">
              <a:avLst/>
            </a:prstGeom>
            <a:ln/>
          </p:spPr>
          <p:style>
            <a:lnRef idx="1">
              <a:schemeClr val="accent1"/>
            </a:lnRef>
            <a:fillRef idx="2">
              <a:schemeClr val="accent1"/>
            </a:fillRef>
            <a:effectRef idx="1">
              <a:schemeClr val="accent1"/>
            </a:effectRef>
            <a:fontRef idx="minor">
              <a:schemeClr val="dk1"/>
            </a:fontRef>
          </p:style>
          <p:txBody>
            <a:bodyPr lIns="45720" rIns="45720" anchor="ctr"/>
            <a:lstStyle/>
            <a:p>
              <a:pPr algn="ctr" defTabSz="914310">
                <a:defRPr/>
              </a:pPr>
              <a:r>
                <a:rPr lang="en-US" sz="1200" dirty="0">
                  <a:solidFill>
                    <a:schemeClr val="tx1"/>
                  </a:solidFill>
                </a:rPr>
                <a:t>AML Lifecycle</a:t>
              </a:r>
            </a:p>
          </p:txBody>
        </p:sp>
        <p:sp>
          <p:nvSpPr>
            <p:cNvPr id="14" name="AutoShape 46"/>
            <p:cNvSpPr>
              <a:spLocks noChangeArrowheads="1"/>
            </p:cNvSpPr>
            <p:nvPr/>
          </p:nvSpPr>
          <p:spPr bwMode="ltGray">
            <a:xfrm>
              <a:off x="2131859" y="3138067"/>
              <a:ext cx="2103489" cy="365108"/>
            </a:xfrm>
            <a:prstGeom prst="chevron">
              <a:avLst>
                <a:gd name="adj" fmla="val 35862"/>
              </a:avLst>
            </a:prstGeom>
          </p:spPr>
          <p:style>
            <a:lnRef idx="3">
              <a:schemeClr val="lt1"/>
            </a:lnRef>
            <a:fillRef idx="1">
              <a:schemeClr val="accent1"/>
            </a:fillRef>
            <a:effectRef idx="1">
              <a:schemeClr val="accent1"/>
            </a:effectRef>
            <a:fontRef idx="minor">
              <a:schemeClr val="lt1"/>
            </a:fontRef>
          </p:style>
          <p:txBody>
            <a:bodyPr anchor="ctr"/>
            <a:lstStyle/>
            <a:p>
              <a:pPr algn="ctr" defTabSz="914293">
                <a:defRPr/>
              </a:pPr>
              <a:r>
                <a:rPr lang="en-US" sz="1000" dirty="0">
                  <a:solidFill>
                    <a:schemeClr val="accent5">
                      <a:lumMod val="25000"/>
                    </a:schemeClr>
                  </a:solidFill>
                </a:rPr>
                <a:t>Prevention</a:t>
              </a:r>
            </a:p>
            <a:p>
              <a:pPr algn="ctr" defTabSz="914293">
                <a:defRPr/>
              </a:pPr>
              <a:r>
                <a:rPr lang="en-US" sz="1000" dirty="0">
                  <a:solidFill>
                    <a:schemeClr val="accent5">
                      <a:lumMod val="25000"/>
                    </a:schemeClr>
                  </a:solidFill>
                </a:rPr>
                <a:t>Know Your Customer</a:t>
              </a:r>
            </a:p>
          </p:txBody>
        </p:sp>
        <p:sp>
          <p:nvSpPr>
            <p:cNvPr id="15" name="AutoShape 47"/>
            <p:cNvSpPr>
              <a:spLocks noChangeArrowheads="1"/>
            </p:cNvSpPr>
            <p:nvPr/>
          </p:nvSpPr>
          <p:spPr bwMode="ltGray">
            <a:xfrm>
              <a:off x="4200422" y="3138067"/>
              <a:ext cx="2103490" cy="365108"/>
            </a:xfrm>
            <a:prstGeom prst="chevron">
              <a:avLst>
                <a:gd name="adj" fmla="val 35862"/>
              </a:avLst>
            </a:prstGeom>
          </p:spPr>
          <p:style>
            <a:lnRef idx="3">
              <a:schemeClr val="lt1"/>
            </a:lnRef>
            <a:fillRef idx="1">
              <a:schemeClr val="accent1"/>
            </a:fillRef>
            <a:effectRef idx="1">
              <a:schemeClr val="accent1"/>
            </a:effectRef>
            <a:fontRef idx="minor">
              <a:schemeClr val="lt1"/>
            </a:fontRef>
          </p:style>
          <p:txBody>
            <a:bodyPr anchor="ctr"/>
            <a:lstStyle/>
            <a:p>
              <a:pPr algn="ctr" defTabSz="914293">
                <a:defRPr/>
              </a:pPr>
              <a:r>
                <a:rPr lang="en-US" sz="1000" dirty="0">
                  <a:solidFill>
                    <a:schemeClr val="accent5">
                      <a:lumMod val="25000"/>
                    </a:schemeClr>
                  </a:solidFill>
                </a:rPr>
                <a:t>Detection</a:t>
              </a:r>
            </a:p>
            <a:p>
              <a:pPr algn="ctr" defTabSz="914293">
                <a:defRPr/>
              </a:pPr>
              <a:r>
                <a:rPr lang="en-US" sz="1000" dirty="0">
                  <a:solidFill>
                    <a:schemeClr val="accent5">
                      <a:lumMod val="25000"/>
                    </a:schemeClr>
                  </a:solidFill>
                </a:rPr>
                <a:t>Monitoring &amp; Investigations</a:t>
              </a:r>
            </a:p>
          </p:txBody>
        </p:sp>
        <p:sp>
          <p:nvSpPr>
            <p:cNvPr id="16" name="AutoShape 46"/>
            <p:cNvSpPr>
              <a:spLocks noChangeArrowheads="1"/>
            </p:cNvSpPr>
            <p:nvPr/>
          </p:nvSpPr>
          <p:spPr bwMode="ltGray">
            <a:xfrm>
              <a:off x="6268986" y="3138067"/>
              <a:ext cx="2103489" cy="365108"/>
            </a:xfrm>
            <a:prstGeom prst="chevron">
              <a:avLst>
                <a:gd name="adj" fmla="val 35862"/>
              </a:avLst>
            </a:prstGeom>
          </p:spPr>
          <p:style>
            <a:lnRef idx="3">
              <a:schemeClr val="lt1"/>
            </a:lnRef>
            <a:fillRef idx="1">
              <a:schemeClr val="accent1"/>
            </a:fillRef>
            <a:effectRef idx="1">
              <a:schemeClr val="accent1"/>
            </a:effectRef>
            <a:fontRef idx="minor">
              <a:schemeClr val="lt1"/>
            </a:fontRef>
          </p:style>
          <p:txBody>
            <a:bodyPr anchor="ctr"/>
            <a:lstStyle/>
            <a:p>
              <a:pPr algn="ctr" defTabSz="914293">
                <a:defRPr/>
              </a:pPr>
              <a:r>
                <a:rPr lang="en-US" sz="1000" dirty="0">
                  <a:solidFill>
                    <a:schemeClr val="accent5">
                      <a:lumMod val="25000"/>
                    </a:schemeClr>
                  </a:solidFill>
                </a:rPr>
                <a:t>Reporting</a:t>
              </a:r>
            </a:p>
          </p:txBody>
        </p:sp>
        <p:sp>
          <p:nvSpPr>
            <p:cNvPr id="17" name="Folded Corner 33"/>
            <p:cNvSpPr>
              <a:spLocks noChangeArrowheads="1"/>
            </p:cNvSpPr>
            <p:nvPr/>
          </p:nvSpPr>
          <p:spPr bwMode="gray">
            <a:xfrm>
              <a:off x="2131859" y="3565085"/>
              <a:ext cx="6240616" cy="182553"/>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defTabSz="914293">
                <a:defRPr/>
              </a:pPr>
              <a:r>
                <a:rPr lang="en-US" sz="1000" dirty="0">
                  <a:solidFill>
                    <a:schemeClr val="accent5">
                      <a:lumMod val="25000"/>
                    </a:schemeClr>
                  </a:solidFill>
                </a:rPr>
                <a:t>Feedback Loop, Account Restrictions and Closures</a:t>
              </a:r>
            </a:p>
          </p:txBody>
        </p:sp>
      </p:grpSp>
      <p:sp>
        <p:nvSpPr>
          <p:cNvPr id="18" name="AutoShape 46"/>
          <p:cNvSpPr>
            <a:spLocks noChangeArrowheads="1"/>
          </p:cNvSpPr>
          <p:nvPr/>
        </p:nvSpPr>
        <p:spPr bwMode="ltGray">
          <a:xfrm>
            <a:off x="2695575" y="4381500"/>
            <a:ext cx="1371600" cy="1004888"/>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defTabSz="914293">
              <a:defRPr/>
            </a:pPr>
            <a:r>
              <a:rPr lang="en-US" sz="1000" dirty="0">
                <a:solidFill>
                  <a:schemeClr val="accent5">
                    <a:lumMod val="25000"/>
                  </a:schemeClr>
                </a:solidFill>
              </a:rPr>
              <a:t>Policies:</a:t>
            </a:r>
          </a:p>
          <a:p>
            <a:pPr algn="ctr" defTabSz="914293">
              <a:defRPr/>
            </a:pPr>
            <a:r>
              <a:rPr lang="en-US" sz="1000" dirty="0">
                <a:solidFill>
                  <a:schemeClr val="accent5">
                    <a:lumMod val="25000"/>
                  </a:schemeClr>
                </a:solidFill>
              </a:rPr>
              <a:t>Define standards </a:t>
            </a:r>
          </a:p>
          <a:p>
            <a:pPr algn="ctr" defTabSz="914293">
              <a:defRPr/>
            </a:pPr>
            <a:r>
              <a:rPr lang="en-US" sz="1000" dirty="0">
                <a:solidFill>
                  <a:schemeClr val="accent5">
                    <a:lumMod val="25000"/>
                  </a:schemeClr>
                </a:solidFill>
              </a:rPr>
              <a:t>for conduct</a:t>
            </a:r>
          </a:p>
        </p:txBody>
      </p:sp>
      <p:sp>
        <p:nvSpPr>
          <p:cNvPr id="19" name="AutoShape 46"/>
          <p:cNvSpPr>
            <a:spLocks noChangeArrowheads="1"/>
          </p:cNvSpPr>
          <p:nvPr/>
        </p:nvSpPr>
        <p:spPr bwMode="ltGray">
          <a:xfrm>
            <a:off x="4319588" y="4381500"/>
            <a:ext cx="1371600" cy="1004888"/>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defTabSz="914293">
              <a:defRPr/>
            </a:pPr>
            <a:r>
              <a:rPr lang="en-US" sz="1000" dirty="0">
                <a:solidFill>
                  <a:schemeClr val="accent5">
                    <a:lumMod val="25000"/>
                  </a:schemeClr>
                </a:solidFill>
              </a:rPr>
              <a:t>Processes: </a:t>
            </a:r>
          </a:p>
          <a:p>
            <a:pPr algn="ctr" defTabSz="914293">
              <a:defRPr/>
            </a:pPr>
            <a:r>
              <a:rPr lang="en-US" sz="1000" dirty="0">
                <a:solidFill>
                  <a:schemeClr val="accent5">
                    <a:lumMod val="25000"/>
                  </a:schemeClr>
                </a:solidFill>
              </a:rPr>
              <a:t>Oversight and measurement</a:t>
            </a:r>
          </a:p>
        </p:txBody>
      </p:sp>
      <p:sp>
        <p:nvSpPr>
          <p:cNvPr id="20" name="AutoShape 46"/>
          <p:cNvSpPr>
            <a:spLocks noChangeArrowheads="1"/>
          </p:cNvSpPr>
          <p:nvPr/>
        </p:nvSpPr>
        <p:spPr bwMode="ltGray">
          <a:xfrm>
            <a:off x="5942013" y="4381500"/>
            <a:ext cx="1371600" cy="1004888"/>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defTabSz="914293">
              <a:defRPr/>
            </a:pPr>
            <a:r>
              <a:rPr lang="en-US" sz="1000" dirty="0">
                <a:solidFill>
                  <a:schemeClr val="accent5">
                    <a:lumMod val="25000"/>
                  </a:schemeClr>
                </a:solidFill>
              </a:rPr>
              <a:t>Personnel:</a:t>
            </a:r>
          </a:p>
          <a:p>
            <a:pPr algn="ctr" defTabSz="914293">
              <a:defRPr/>
            </a:pPr>
            <a:r>
              <a:rPr lang="en-US" sz="1000" dirty="0">
                <a:solidFill>
                  <a:schemeClr val="accent5">
                    <a:lumMod val="25000"/>
                  </a:schemeClr>
                </a:solidFill>
              </a:rPr>
              <a:t>Sufficient levels, appropriate skills and training</a:t>
            </a:r>
          </a:p>
        </p:txBody>
      </p:sp>
      <p:sp>
        <p:nvSpPr>
          <p:cNvPr id="21" name="AutoShape 46"/>
          <p:cNvSpPr>
            <a:spLocks noChangeArrowheads="1"/>
          </p:cNvSpPr>
          <p:nvPr/>
        </p:nvSpPr>
        <p:spPr bwMode="ltGray">
          <a:xfrm>
            <a:off x="7564438" y="4381500"/>
            <a:ext cx="1371600" cy="1004888"/>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defTabSz="914293">
              <a:defRPr/>
            </a:pPr>
            <a:r>
              <a:rPr lang="en-US" sz="1000" dirty="0">
                <a:solidFill>
                  <a:schemeClr val="accent5">
                    <a:lumMod val="25000"/>
                  </a:schemeClr>
                </a:solidFill>
              </a:rPr>
              <a:t>Controls: </a:t>
            </a:r>
          </a:p>
          <a:p>
            <a:pPr algn="ctr" defTabSz="914293">
              <a:defRPr/>
            </a:pPr>
            <a:r>
              <a:rPr lang="en-US" sz="1000" dirty="0">
                <a:solidFill>
                  <a:schemeClr val="accent5">
                    <a:lumMod val="25000"/>
                  </a:schemeClr>
                </a:solidFill>
              </a:rPr>
              <a:t>Effectiveness, testing and manage project execution</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fld id="{9B276D11-11CD-49C4-9A3F-9E83B8ECFEF7}" type="slidenum">
              <a:rPr lang="en-US" altLang="en-US" smtClean="0">
                <a:solidFill>
                  <a:srgbClr val="84CBF3"/>
                </a:solidFill>
                <a:ea typeface="MS PGothic" pitchFamily="34" charset="-128"/>
              </a:rPr>
              <a:pPr eaLnBrk="1" hangingPunct="1">
                <a:lnSpc>
                  <a:spcPct val="100000"/>
                </a:lnSpc>
                <a:spcBef>
                  <a:spcPct val="0"/>
                </a:spcBef>
                <a:spcAft>
                  <a:spcPct val="0"/>
                </a:spcAft>
                <a:buFontTx/>
                <a:buNone/>
              </a:pPr>
              <a:t>11</a:t>
            </a:fld>
            <a:endParaRPr lang="en-US" altLang="en-US" smtClean="0">
              <a:solidFill>
                <a:srgbClr val="84CBF3"/>
              </a:solidFill>
              <a:ea typeface="MS PGothic" pitchFamily="34" charset="-128"/>
            </a:endParaRPr>
          </a:p>
        </p:txBody>
      </p:sp>
      <p:sp>
        <p:nvSpPr>
          <p:cNvPr id="8" name="Rectangle 67"/>
          <p:cNvSpPr>
            <a:spLocks noChangeArrowheads="1"/>
          </p:cNvSpPr>
          <p:nvPr/>
        </p:nvSpPr>
        <p:spPr bwMode="gray">
          <a:xfrm>
            <a:off x="6135688" y="992188"/>
            <a:ext cx="2835275" cy="2925762"/>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defTabSz="914293" eaLnBrk="0" hangingPunct="0">
              <a:lnSpc>
                <a:spcPct val="106000"/>
              </a:lnSpc>
              <a:defRPr/>
            </a:pPr>
            <a:endParaRPr lang="en-US" sz="800" dirty="0">
              <a:solidFill>
                <a:srgbClr val="000000"/>
              </a:solidFill>
              <a:cs typeface="Arial" charset="0"/>
            </a:endParaRPr>
          </a:p>
        </p:txBody>
      </p:sp>
      <p:sp>
        <p:nvSpPr>
          <p:cNvPr id="9" name="Rectangle 66"/>
          <p:cNvSpPr>
            <a:spLocks noChangeArrowheads="1"/>
          </p:cNvSpPr>
          <p:nvPr/>
        </p:nvSpPr>
        <p:spPr bwMode="gray">
          <a:xfrm>
            <a:off x="190500" y="992188"/>
            <a:ext cx="2833688" cy="2925762"/>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defTabSz="914293" eaLnBrk="0" hangingPunct="0">
              <a:lnSpc>
                <a:spcPct val="106000"/>
              </a:lnSpc>
              <a:defRPr/>
            </a:pPr>
            <a:endParaRPr lang="en-US" sz="800" dirty="0">
              <a:solidFill>
                <a:srgbClr val="000000"/>
              </a:solidFill>
              <a:cs typeface="Arial" charset="0"/>
            </a:endParaRPr>
          </a:p>
        </p:txBody>
      </p:sp>
      <p:sp>
        <p:nvSpPr>
          <p:cNvPr id="17413" name="Rectangle 9"/>
          <p:cNvSpPr>
            <a:spLocks noChangeArrowheads="1"/>
          </p:cNvSpPr>
          <p:nvPr/>
        </p:nvSpPr>
        <p:spPr bwMode="auto">
          <a:xfrm>
            <a:off x="165100" y="4389438"/>
            <a:ext cx="3813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defTabSz="912813"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r>
              <a:rPr lang="en-US" altLang="en-US" sz="1400" b="1">
                <a:solidFill>
                  <a:srgbClr val="0070C0"/>
                </a:solidFill>
                <a:ea typeface="MS PGothic" pitchFamily="34" charset="-128"/>
              </a:rPr>
              <a:t>Governance and Enterprise-wide Controls </a:t>
            </a:r>
          </a:p>
        </p:txBody>
      </p:sp>
      <p:grpSp>
        <p:nvGrpSpPr>
          <p:cNvPr id="17414" name="Group 10"/>
          <p:cNvGrpSpPr>
            <a:grpSpLocks/>
          </p:cNvGrpSpPr>
          <p:nvPr/>
        </p:nvGrpSpPr>
        <p:grpSpPr bwMode="auto">
          <a:xfrm>
            <a:off x="214313" y="4697413"/>
            <a:ext cx="1920875" cy="1463675"/>
            <a:chOff x="214934" y="5017000"/>
            <a:chExt cx="1920240" cy="1463040"/>
          </a:xfrm>
        </p:grpSpPr>
        <p:sp>
          <p:nvSpPr>
            <p:cNvPr id="12" name="Rectangle 66"/>
            <p:cNvSpPr>
              <a:spLocks noChangeArrowheads="1"/>
            </p:cNvSpPr>
            <p:nvPr/>
          </p:nvSpPr>
          <p:spPr bwMode="gray">
            <a:xfrm>
              <a:off x="214934" y="5017000"/>
              <a:ext cx="1920240" cy="146304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b"/>
            <a:lstStyle/>
            <a:p>
              <a:pPr algn="ctr" defTabSz="914293" eaLnBrk="0" hangingPunct="0">
                <a:lnSpc>
                  <a:spcPct val="106000"/>
                </a:lnSpc>
                <a:defRPr/>
              </a:pPr>
              <a:endParaRPr lang="en-US" sz="800" dirty="0">
                <a:solidFill>
                  <a:srgbClr val="000000"/>
                </a:solidFill>
                <a:cs typeface="Arial" charset="0"/>
              </a:endParaRPr>
            </a:p>
          </p:txBody>
        </p:sp>
        <p:sp>
          <p:nvSpPr>
            <p:cNvPr id="13" name="Rectangle 38"/>
            <p:cNvSpPr>
              <a:spLocks noChangeArrowheads="1"/>
            </p:cNvSpPr>
            <p:nvPr/>
          </p:nvSpPr>
          <p:spPr bwMode="gray">
            <a:xfrm>
              <a:off x="629134" y="5126489"/>
              <a:ext cx="1091839" cy="25547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defTabSz="914293">
                <a:defRPr/>
              </a:pPr>
              <a:r>
                <a:rPr lang="en-US" sz="1000" dirty="0">
                  <a:solidFill>
                    <a:srgbClr val="002A75"/>
                  </a:solidFill>
                </a:rPr>
                <a:t>Policies</a:t>
              </a:r>
            </a:p>
          </p:txBody>
        </p:sp>
        <p:sp>
          <p:nvSpPr>
            <p:cNvPr id="14" name="Rectangle 13"/>
            <p:cNvSpPr/>
            <p:nvPr/>
          </p:nvSpPr>
          <p:spPr>
            <a:xfrm>
              <a:off x="333957" y="5481935"/>
              <a:ext cx="1637758" cy="796579"/>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45720" rIns="45720"/>
            <a:lstStyle/>
            <a:p>
              <a:pPr algn="ctr" defTabSz="914293" eaLnBrk="0" hangingPunct="0">
                <a:lnSpc>
                  <a:spcPct val="106000"/>
                </a:lnSpc>
                <a:defRPr/>
              </a:pPr>
              <a:r>
                <a:rPr lang="en-US" sz="900" dirty="0">
                  <a:solidFill>
                    <a:srgbClr val="000000"/>
                  </a:solidFill>
                  <a:cs typeface="Arial" charset="0"/>
                </a:rPr>
                <a:t>Policies &amp; Standards</a:t>
              </a:r>
            </a:p>
            <a:p>
              <a:pPr algn="ctr" defTabSz="914293" eaLnBrk="0" hangingPunct="0">
                <a:lnSpc>
                  <a:spcPct val="106000"/>
                </a:lnSpc>
                <a:defRPr/>
              </a:pPr>
              <a:r>
                <a:rPr lang="en-US" sz="900" dirty="0">
                  <a:solidFill>
                    <a:srgbClr val="000000"/>
                  </a:solidFill>
                  <a:cs typeface="Arial" charset="0"/>
                </a:rPr>
                <a:t>Procedures</a:t>
              </a:r>
            </a:p>
          </p:txBody>
        </p:sp>
      </p:grpSp>
      <p:sp>
        <p:nvSpPr>
          <p:cNvPr id="15" name="Rectangle 66"/>
          <p:cNvSpPr>
            <a:spLocks noChangeArrowheads="1"/>
          </p:cNvSpPr>
          <p:nvPr/>
        </p:nvSpPr>
        <p:spPr bwMode="gray">
          <a:xfrm>
            <a:off x="114300" y="4333875"/>
            <a:ext cx="8915400" cy="1928813"/>
          </a:xfrm>
          <a:prstGeom prst="rect">
            <a:avLst/>
          </a:prstGeom>
          <a:noFill/>
          <a:ln w="28575" cap="rnd" algn="ctr">
            <a:solidFill>
              <a:schemeClr val="accent5">
                <a:lumMod val="50000"/>
              </a:schemeClr>
            </a:solidFill>
            <a:miter lim="800000"/>
            <a:headEnd/>
            <a:tailEnd/>
          </a:ln>
        </p:spPr>
        <p:txBody>
          <a:bodyPr anchor="b"/>
          <a:lstStyle/>
          <a:p>
            <a:pPr algn="ctr" defTabSz="914293" eaLnBrk="0" hangingPunct="0">
              <a:lnSpc>
                <a:spcPct val="106000"/>
              </a:lnSpc>
              <a:defRPr/>
            </a:pPr>
            <a:endParaRPr lang="en-US" sz="800" dirty="0">
              <a:solidFill>
                <a:srgbClr val="000000"/>
              </a:solidFill>
              <a:cs typeface="Arial" charset="0"/>
            </a:endParaRPr>
          </a:p>
        </p:txBody>
      </p:sp>
      <p:grpSp>
        <p:nvGrpSpPr>
          <p:cNvPr id="17416" name="Group 15"/>
          <p:cNvGrpSpPr>
            <a:grpSpLocks/>
          </p:cNvGrpSpPr>
          <p:nvPr/>
        </p:nvGrpSpPr>
        <p:grpSpPr bwMode="auto">
          <a:xfrm>
            <a:off x="2486025" y="4697413"/>
            <a:ext cx="1920875" cy="1463675"/>
            <a:chOff x="2457754" y="5017000"/>
            <a:chExt cx="1920240" cy="1463040"/>
          </a:xfrm>
        </p:grpSpPr>
        <p:sp>
          <p:nvSpPr>
            <p:cNvPr id="17" name="Rectangle 86"/>
            <p:cNvSpPr>
              <a:spLocks noChangeArrowheads="1"/>
            </p:cNvSpPr>
            <p:nvPr/>
          </p:nvSpPr>
          <p:spPr bwMode="gray">
            <a:xfrm>
              <a:off x="2457754" y="5017000"/>
              <a:ext cx="1920240" cy="146304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b"/>
            <a:lstStyle/>
            <a:p>
              <a:pPr algn="ctr" defTabSz="914293" eaLnBrk="0" hangingPunct="0">
                <a:lnSpc>
                  <a:spcPct val="106000"/>
                </a:lnSpc>
                <a:defRPr/>
              </a:pPr>
              <a:endParaRPr lang="en-US" sz="800" dirty="0">
                <a:solidFill>
                  <a:srgbClr val="000000"/>
                </a:solidFill>
                <a:cs typeface="Arial" charset="0"/>
              </a:endParaRPr>
            </a:p>
          </p:txBody>
        </p:sp>
        <p:sp>
          <p:nvSpPr>
            <p:cNvPr id="18" name="Rectangle 38"/>
            <p:cNvSpPr>
              <a:spLocks noChangeArrowheads="1"/>
            </p:cNvSpPr>
            <p:nvPr/>
          </p:nvSpPr>
          <p:spPr bwMode="gray">
            <a:xfrm>
              <a:off x="2925912" y="5126489"/>
              <a:ext cx="1090251" cy="25547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defTabSz="914293">
                <a:defRPr/>
              </a:pPr>
              <a:r>
                <a:rPr lang="en-US" sz="1000" dirty="0">
                  <a:solidFill>
                    <a:srgbClr val="002A75"/>
                  </a:solidFill>
                </a:rPr>
                <a:t>Processes</a:t>
              </a:r>
            </a:p>
          </p:txBody>
        </p:sp>
        <p:sp>
          <p:nvSpPr>
            <p:cNvPr id="19" name="Rectangle 18"/>
            <p:cNvSpPr/>
            <p:nvPr/>
          </p:nvSpPr>
          <p:spPr>
            <a:xfrm>
              <a:off x="2611691" y="5481935"/>
              <a:ext cx="1639345" cy="796579"/>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45720" rIns="45720"/>
            <a:lstStyle/>
            <a:p>
              <a:pPr algn="ctr" defTabSz="914293" eaLnBrk="0" hangingPunct="0">
                <a:lnSpc>
                  <a:spcPct val="106000"/>
                </a:lnSpc>
                <a:defRPr/>
              </a:pPr>
              <a:r>
                <a:rPr lang="en-US" sz="900" dirty="0">
                  <a:solidFill>
                    <a:srgbClr val="000000"/>
                  </a:solidFill>
                  <a:cs typeface="Arial" charset="0"/>
                </a:rPr>
                <a:t>Governance &amp; Management </a:t>
              </a:r>
            </a:p>
            <a:p>
              <a:pPr algn="ctr" defTabSz="914293" eaLnBrk="0" hangingPunct="0">
                <a:lnSpc>
                  <a:spcPct val="106000"/>
                </a:lnSpc>
                <a:defRPr/>
              </a:pPr>
              <a:r>
                <a:rPr lang="en-US" sz="900" dirty="0">
                  <a:solidFill>
                    <a:srgbClr val="000000"/>
                  </a:solidFill>
                  <a:cs typeface="Arial" charset="0"/>
                </a:rPr>
                <a:t>Issues Management</a:t>
              </a:r>
            </a:p>
            <a:p>
              <a:pPr algn="ctr" defTabSz="914293" eaLnBrk="0" hangingPunct="0">
                <a:lnSpc>
                  <a:spcPct val="106000"/>
                </a:lnSpc>
                <a:defRPr/>
              </a:pPr>
              <a:r>
                <a:rPr lang="en-US" sz="900" dirty="0">
                  <a:solidFill>
                    <a:srgbClr val="000000"/>
                  </a:solidFill>
                  <a:cs typeface="Arial" charset="0"/>
                </a:rPr>
                <a:t>Risk Assessment </a:t>
              </a:r>
            </a:p>
            <a:p>
              <a:pPr algn="ctr" defTabSz="914293" eaLnBrk="0" hangingPunct="0">
                <a:lnSpc>
                  <a:spcPct val="106000"/>
                </a:lnSpc>
                <a:defRPr/>
              </a:pPr>
              <a:r>
                <a:rPr lang="en-US" sz="900" dirty="0">
                  <a:solidFill>
                    <a:srgbClr val="000000"/>
                  </a:solidFill>
                  <a:cs typeface="Arial" charset="0"/>
                </a:rPr>
                <a:t>Metrics / Analytics</a:t>
              </a:r>
            </a:p>
          </p:txBody>
        </p:sp>
      </p:grpSp>
      <p:grpSp>
        <p:nvGrpSpPr>
          <p:cNvPr id="17417" name="Group 19"/>
          <p:cNvGrpSpPr>
            <a:grpSpLocks/>
          </p:cNvGrpSpPr>
          <p:nvPr/>
        </p:nvGrpSpPr>
        <p:grpSpPr bwMode="auto">
          <a:xfrm>
            <a:off x="4757738" y="4697413"/>
            <a:ext cx="1919287" cy="1463675"/>
            <a:chOff x="4700574" y="5017000"/>
            <a:chExt cx="1920240" cy="1463040"/>
          </a:xfrm>
        </p:grpSpPr>
        <p:sp>
          <p:nvSpPr>
            <p:cNvPr id="21" name="Rectangle 86"/>
            <p:cNvSpPr>
              <a:spLocks noChangeArrowheads="1"/>
            </p:cNvSpPr>
            <p:nvPr/>
          </p:nvSpPr>
          <p:spPr bwMode="gray">
            <a:xfrm>
              <a:off x="4700574" y="5017000"/>
              <a:ext cx="1920240" cy="146304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b"/>
            <a:lstStyle/>
            <a:p>
              <a:pPr algn="ctr" defTabSz="914293" eaLnBrk="0" hangingPunct="0">
                <a:lnSpc>
                  <a:spcPct val="106000"/>
                </a:lnSpc>
                <a:defRPr/>
              </a:pPr>
              <a:endParaRPr lang="en-US" sz="800" dirty="0">
                <a:solidFill>
                  <a:srgbClr val="000000"/>
                </a:solidFill>
                <a:cs typeface="Arial" charset="0"/>
              </a:endParaRPr>
            </a:p>
          </p:txBody>
        </p:sp>
        <p:sp>
          <p:nvSpPr>
            <p:cNvPr id="22" name="Rectangle 38"/>
            <p:cNvSpPr>
              <a:spLocks noChangeArrowheads="1"/>
            </p:cNvSpPr>
            <p:nvPr/>
          </p:nvSpPr>
          <p:spPr bwMode="gray">
            <a:xfrm>
              <a:off x="5142118" y="5099514"/>
              <a:ext cx="1091154" cy="255476"/>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defTabSz="914293">
                <a:defRPr/>
              </a:pPr>
              <a:r>
                <a:rPr lang="en-US" sz="1000" dirty="0">
                  <a:solidFill>
                    <a:srgbClr val="002A75"/>
                  </a:solidFill>
                </a:rPr>
                <a:t>Personnel</a:t>
              </a:r>
            </a:p>
          </p:txBody>
        </p:sp>
        <p:sp>
          <p:nvSpPr>
            <p:cNvPr id="23" name="Rectangle 22"/>
            <p:cNvSpPr/>
            <p:nvPr/>
          </p:nvSpPr>
          <p:spPr>
            <a:xfrm>
              <a:off x="4848284" y="5481935"/>
              <a:ext cx="1639113" cy="796579"/>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45720" rIns="45720"/>
            <a:lstStyle/>
            <a:p>
              <a:pPr algn="ctr" defTabSz="914293" eaLnBrk="0" hangingPunct="0">
                <a:lnSpc>
                  <a:spcPct val="106000"/>
                </a:lnSpc>
                <a:defRPr/>
              </a:pPr>
              <a:r>
                <a:rPr lang="en-US" sz="900" dirty="0">
                  <a:solidFill>
                    <a:srgbClr val="000000"/>
                  </a:solidFill>
                  <a:cs typeface="Arial" charset="0"/>
                </a:rPr>
                <a:t>Staff  / Talent </a:t>
              </a:r>
            </a:p>
            <a:p>
              <a:pPr algn="ctr" defTabSz="914293" eaLnBrk="0" hangingPunct="0">
                <a:lnSpc>
                  <a:spcPct val="106000"/>
                </a:lnSpc>
                <a:defRPr/>
              </a:pPr>
              <a:r>
                <a:rPr lang="en-US" sz="900" dirty="0">
                  <a:solidFill>
                    <a:srgbClr val="000000"/>
                  </a:solidFill>
                  <a:cs typeface="Arial" charset="0"/>
                </a:rPr>
                <a:t>Training &amp; Communications</a:t>
              </a:r>
            </a:p>
            <a:p>
              <a:pPr algn="ctr" defTabSz="914293" eaLnBrk="0" hangingPunct="0">
                <a:lnSpc>
                  <a:spcPct val="106000"/>
                </a:lnSpc>
                <a:defRPr/>
              </a:pPr>
              <a:r>
                <a:rPr lang="en-US" sz="900" dirty="0">
                  <a:solidFill>
                    <a:srgbClr val="000000"/>
                  </a:solidFill>
                  <a:cs typeface="Arial" charset="0"/>
                </a:rPr>
                <a:t>Roles and Responsibilities</a:t>
              </a:r>
            </a:p>
          </p:txBody>
        </p:sp>
      </p:grpSp>
      <p:grpSp>
        <p:nvGrpSpPr>
          <p:cNvPr id="17418" name="Group 23"/>
          <p:cNvGrpSpPr>
            <a:grpSpLocks/>
          </p:cNvGrpSpPr>
          <p:nvPr/>
        </p:nvGrpSpPr>
        <p:grpSpPr bwMode="auto">
          <a:xfrm>
            <a:off x="7027863" y="4697413"/>
            <a:ext cx="1920875" cy="1463675"/>
            <a:chOff x="7028459" y="5017000"/>
            <a:chExt cx="1920240" cy="1463040"/>
          </a:xfrm>
        </p:grpSpPr>
        <p:sp>
          <p:nvSpPr>
            <p:cNvPr id="25" name="Rectangle 67"/>
            <p:cNvSpPr>
              <a:spLocks noChangeArrowheads="1"/>
            </p:cNvSpPr>
            <p:nvPr/>
          </p:nvSpPr>
          <p:spPr bwMode="gray">
            <a:xfrm>
              <a:off x="7028459" y="5017000"/>
              <a:ext cx="1920240" cy="146304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b"/>
            <a:lstStyle/>
            <a:p>
              <a:pPr algn="ctr" defTabSz="914293" eaLnBrk="0" hangingPunct="0">
                <a:lnSpc>
                  <a:spcPct val="106000"/>
                </a:lnSpc>
                <a:defRPr/>
              </a:pPr>
              <a:endParaRPr lang="en-US" sz="800" dirty="0">
                <a:solidFill>
                  <a:srgbClr val="000000"/>
                </a:solidFill>
                <a:cs typeface="Arial" charset="0"/>
              </a:endParaRPr>
            </a:p>
          </p:txBody>
        </p:sp>
        <p:sp>
          <p:nvSpPr>
            <p:cNvPr id="26" name="Rectangle 38"/>
            <p:cNvSpPr>
              <a:spLocks noChangeArrowheads="1"/>
            </p:cNvSpPr>
            <p:nvPr/>
          </p:nvSpPr>
          <p:spPr bwMode="gray">
            <a:xfrm>
              <a:off x="7442659" y="5126489"/>
              <a:ext cx="1091839" cy="25547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defTabSz="914293">
                <a:defRPr/>
              </a:pPr>
              <a:r>
                <a:rPr lang="en-US" sz="1000" dirty="0">
                  <a:solidFill>
                    <a:srgbClr val="002A75"/>
                  </a:solidFill>
                </a:rPr>
                <a:t>Controls</a:t>
              </a:r>
            </a:p>
          </p:txBody>
        </p:sp>
        <p:sp>
          <p:nvSpPr>
            <p:cNvPr id="27" name="Rectangle 26"/>
            <p:cNvSpPr/>
            <p:nvPr/>
          </p:nvSpPr>
          <p:spPr>
            <a:xfrm>
              <a:off x="7169699" y="5481935"/>
              <a:ext cx="1637758" cy="796579"/>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45720" rIns="45720"/>
            <a:lstStyle/>
            <a:p>
              <a:pPr algn="ctr" defTabSz="914293" eaLnBrk="0" hangingPunct="0">
                <a:lnSpc>
                  <a:spcPct val="106000"/>
                </a:lnSpc>
                <a:defRPr/>
              </a:pPr>
              <a:r>
                <a:rPr lang="en-US" sz="900" dirty="0">
                  <a:solidFill>
                    <a:srgbClr val="000000"/>
                  </a:solidFill>
                  <a:cs typeface="Arial" charset="0"/>
                </a:rPr>
                <a:t>Program Management</a:t>
              </a:r>
            </a:p>
            <a:p>
              <a:pPr algn="ctr" defTabSz="914293" eaLnBrk="0" hangingPunct="0">
                <a:lnSpc>
                  <a:spcPct val="106000"/>
                </a:lnSpc>
                <a:defRPr/>
              </a:pPr>
              <a:r>
                <a:rPr lang="en-US" sz="900" dirty="0">
                  <a:solidFill>
                    <a:srgbClr val="000000"/>
                  </a:solidFill>
                  <a:cs typeface="Arial" charset="0"/>
                </a:rPr>
                <a:t>Compliance Testing</a:t>
              </a:r>
            </a:p>
            <a:p>
              <a:pPr algn="ctr" defTabSz="914293" eaLnBrk="0" hangingPunct="0">
                <a:lnSpc>
                  <a:spcPct val="106000"/>
                </a:lnSpc>
                <a:defRPr/>
              </a:pPr>
              <a:r>
                <a:rPr lang="en-US" sz="900" dirty="0">
                  <a:solidFill>
                    <a:srgbClr val="000000"/>
                  </a:solidFill>
                  <a:cs typeface="Arial" charset="0"/>
                </a:rPr>
                <a:t>Independent Testing</a:t>
              </a:r>
            </a:p>
            <a:p>
              <a:pPr algn="ctr" defTabSz="914293" eaLnBrk="0" hangingPunct="0">
                <a:lnSpc>
                  <a:spcPct val="106000"/>
                </a:lnSpc>
                <a:defRPr/>
              </a:pPr>
              <a:endParaRPr lang="en-US" sz="900" dirty="0">
                <a:solidFill>
                  <a:srgbClr val="000000"/>
                </a:solidFill>
              </a:endParaRPr>
            </a:p>
            <a:p>
              <a:pPr algn="ctr" defTabSz="914293" eaLnBrk="0" hangingPunct="0">
                <a:lnSpc>
                  <a:spcPct val="106000"/>
                </a:lnSpc>
                <a:defRPr/>
              </a:pPr>
              <a:endParaRPr lang="en-US" sz="900" dirty="0">
                <a:solidFill>
                  <a:srgbClr val="000000"/>
                </a:solidFill>
                <a:cs typeface="Arial" charset="0"/>
              </a:endParaRPr>
            </a:p>
          </p:txBody>
        </p:sp>
      </p:grpSp>
      <p:sp>
        <p:nvSpPr>
          <p:cNvPr id="17419" name="Rectangle 66"/>
          <p:cNvSpPr>
            <a:spLocks noChangeArrowheads="1"/>
          </p:cNvSpPr>
          <p:nvPr/>
        </p:nvSpPr>
        <p:spPr bwMode="gray">
          <a:xfrm>
            <a:off x="114300" y="214313"/>
            <a:ext cx="8915400" cy="3832225"/>
          </a:xfrm>
          <a:prstGeom prst="rect">
            <a:avLst/>
          </a:prstGeom>
          <a:noFill/>
          <a:ln w="57150" cap="rnd"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b"/>
          <a:lstStyle>
            <a:lvl1pPr defTabSz="912813"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algn="ctr">
              <a:lnSpc>
                <a:spcPct val="106000"/>
              </a:lnSpc>
              <a:spcBef>
                <a:spcPct val="0"/>
              </a:spcBef>
              <a:spcAft>
                <a:spcPct val="0"/>
              </a:spcAft>
              <a:buFontTx/>
              <a:buNone/>
            </a:pPr>
            <a:endParaRPr lang="en-US" altLang="en-US" sz="800">
              <a:solidFill>
                <a:srgbClr val="000000"/>
              </a:solidFill>
              <a:ea typeface="MS PGothic" pitchFamily="34" charset="-128"/>
              <a:cs typeface="Arial" pitchFamily="34" charset="0"/>
            </a:endParaRPr>
          </a:p>
        </p:txBody>
      </p:sp>
      <p:sp>
        <p:nvSpPr>
          <p:cNvPr id="17420" name="Rectangle 28"/>
          <p:cNvSpPr>
            <a:spLocks noChangeArrowheads="1"/>
          </p:cNvSpPr>
          <p:nvPr/>
        </p:nvSpPr>
        <p:spPr bwMode="auto">
          <a:xfrm>
            <a:off x="165100" y="274638"/>
            <a:ext cx="13827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defTabSz="912813"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r>
              <a:rPr lang="en-US" altLang="en-US" sz="1400" b="1">
                <a:solidFill>
                  <a:srgbClr val="0070C0"/>
                </a:solidFill>
                <a:ea typeface="MS PGothic" pitchFamily="34" charset="-128"/>
              </a:rPr>
              <a:t>AML Lifecycle</a:t>
            </a:r>
          </a:p>
        </p:txBody>
      </p:sp>
      <p:sp>
        <p:nvSpPr>
          <p:cNvPr id="30" name="Rectangle 108"/>
          <p:cNvSpPr>
            <a:spLocks noChangeArrowheads="1"/>
          </p:cNvSpPr>
          <p:nvPr/>
        </p:nvSpPr>
        <p:spPr bwMode="gray">
          <a:xfrm>
            <a:off x="401638" y="1992313"/>
            <a:ext cx="1098550" cy="914400"/>
          </a:xfrm>
          <a:prstGeom prst="rect">
            <a:avLst/>
          </a:prstGeom>
          <a:solidFill>
            <a:schemeClr val="bg1"/>
          </a:solidFill>
          <a:ln w="6350" cap="rnd" algn="ctr">
            <a:solidFill>
              <a:schemeClr val="tx1">
                <a:lumMod val="50000"/>
                <a:lumOff val="50000"/>
              </a:schemeClr>
            </a:solidFill>
            <a:miter lim="800000"/>
            <a:headEnd/>
            <a:tailEnd/>
          </a:ln>
        </p:spPr>
        <p:txBody>
          <a:bodyPr anchor="b"/>
          <a:lstStyle/>
          <a:p>
            <a:pPr algn="ctr" defTabSz="914293" eaLnBrk="0" hangingPunct="0">
              <a:lnSpc>
                <a:spcPct val="106000"/>
              </a:lnSpc>
              <a:defRPr/>
            </a:pPr>
            <a:endParaRPr lang="en-US" sz="900" dirty="0">
              <a:solidFill>
                <a:srgbClr val="000000"/>
              </a:solidFill>
              <a:cs typeface="Arial" charset="0"/>
            </a:endParaRPr>
          </a:p>
        </p:txBody>
      </p:sp>
      <p:sp>
        <p:nvSpPr>
          <p:cNvPr id="31" name="Rectangle 3"/>
          <p:cNvSpPr>
            <a:spLocks noChangeArrowheads="1"/>
          </p:cNvSpPr>
          <p:nvPr/>
        </p:nvSpPr>
        <p:spPr bwMode="gray">
          <a:xfrm>
            <a:off x="401638" y="3178175"/>
            <a:ext cx="2378075" cy="365125"/>
          </a:xfrm>
          <a:prstGeom prst="rect">
            <a:avLst/>
          </a:prstGeom>
          <a:solidFill>
            <a:schemeClr val="bg1"/>
          </a:solidFill>
          <a:ln w="6350" cap="rnd" algn="ctr">
            <a:solidFill>
              <a:schemeClr val="tx1">
                <a:lumMod val="50000"/>
                <a:lumOff val="50000"/>
              </a:schemeClr>
            </a:solidFill>
            <a:miter lim="800000"/>
            <a:headEnd/>
            <a:tailEnd/>
          </a:ln>
        </p:spPr>
        <p:txBody>
          <a:bodyPr lIns="45720" rIns="45720" anchor="ctr" anchorCtr="1"/>
          <a:lstStyle/>
          <a:p>
            <a:pPr algn="ctr" defTabSz="914293" eaLnBrk="0" hangingPunct="0">
              <a:lnSpc>
                <a:spcPct val="106000"/>
              </a:lnSpc>
              <a:defRPr/>
            </a:pPr>
            <a:r>
              <a:rPr lang="en-US" sz="900" dirty="0">
                <a:solidFill>
                  <a:srgbClr val="000000"/>
                </a:solidFill>
                <a:cs typeface="Arial" charset="0"/>
              </a:rPr>
              <a:t>Name Screening</a:t>
            </a:r>
          </a:p>
          <a:p>
            <a:pPr algn="ctr" defTabSz="914293" eaLnBrk="0" hangingPunct="0">
              <a:lnSpc>
                <a:spcPct val="106000"/>
              </a:lnSpc>
              <a:defRPr/>
            </a:pPr>
            <a:r>
              <a:rPr lang="en-US" sz="900" dirty="0">
                <a:solidFill>
                  <a:srgbClr val="000000"/>
                </a:solidFill>
                <a:cs typeface="Arial" charset="0"/>
              </a:rPr>
              <a:t>(Sanctions, Red Flag, Senior Public Figure)</a:t>
            </a:r>
          </a:p>
        </p:txBody>
      </p:sp>
      <p:sp>
        <p:nvSpPr>
          <p:cNvPr id="32" name="Rectangle 7"/>
          <p:cNvSpPr>
            <a:spLocks noChangeArrowheads="1"/>
          </p:cNvSpPr>
          <p:nvPr/>
        </p:nvSpPr>
        <p:spPr bwMode="gray">
          <a:xfrm>
            <a:off x="401638" y="1422400"/>
            <a:ext cx="2378075" cy="274638"/>
          </a:xfrm>
          <a:prstGeom prst="rect">
            <a:avLst/>
          </a:prstGeom>
          <a:solidFill>
            <a:schemeClr val="bg1"/>
          </a:solidFill>
          <a:ln w="6350" cap="rnd" algn="ctr">
            <a:solidFill>
              <a:schemeClr val="tx1">
                <a:lumMod val="50000"/>
                <a:lumOff val="50000"/>
              </a:schemeClr>
            </a:solidFill>
            <a:miter lim="800000"/>
            <a:headEnd/>
            <a:tailEnd/>
          </a:ln>
        </p:spPr>
        <p:txBody>
          <a:bodyPr lIns="45720" rIns="45720" anchor="ctr" anchorCtr="1"/>
          <a:lstStyle/>
          <a:p>
            <a:pPr algn="ctr" defTabSz="914293" eaLnBrk="0" hangingPunct="0">
              <a:lnSpc>
                <a:spcPct val="106000"/>
              </a:lnSpc>
              <a:defRPr/>
            </a:pPr>
            <a:r>
              <a:rPr lang="en-US" sz="900" dirty="0">
                <a:solidFill>
                  <a:srgbClr val="000000"/>
                </a:solidFill>
                <a:cs typeface="Arial" charset="0"/>
              </a:rPr>
              <a:t>Customer Risk Scoring</a:t>
            </a:r>
          </a:p>
        </p:txBody>
      </p:sp>
      <p:sp>
        <p:nvSpPr>
          <p:cNvPr id="17424" name="TextBox 56"/>
          <p:cNvSpPr txBox="1">
            <a:spLocks noChangeArrowheads="1"/>
          </p:cNvSpPr>
          <p:nvPr/>
        </p:nvSpPr>
        <p:spPr bwMode="auto">
          <a:xfrm>
            <a:off x="420688" y="2227263"/>
            <a:ext cx="10795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588" defTabSz="912813"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algn="ctr" eaLnBrk="1" hangingPunct="1">
              <a:lnSpc>
                <a:spcPct val="106000"/>
              </a:lnSpc>
              <a:spcBef>
                <a:spcPct val="0"/>
              </a:spcBef>
              <a:spcAft>
                <a:spcPct val="0"/>
              </a:spcAft>
              <a:buClr>
                <a:srgbClr val="000000"/>
              </a:buClr>
              <a:buFontTx/>
              <a:buNone/>
            </a:pPr>
            <a:r>
              <a:rPr lang="en-US" altLang="en-US" sz="900">
                <a:solidFill>
                  <a:srgbClr val="000000"/>
                </a:solidFill>
                <a:ea typeface="MS PGothic" pitchFamily="34" charset="-128"/>
                <a:cs typeface="Arial" pitchFamily="34" charset="0"/>
              </a:rPr>
              <a:t>Customer</a:t>
            </a:r>
          </a:p>
          <a:p>
            <a:pPr algn="ctr" eaLnBrk="1" hangingPunct="1">
              <a:lnSpc>
                <a:spcPct val="106000"/>
              </a:lnSpc>
              <a:spcBef>
                <a:spcPct val="0"/>
              </a:spcBef>
              <a:spcAft>
                <a:spcPct val="0"/>
              </a:spcAft>
              <a:buClr>
                <a:srgbClr val="000000"/>
              </a:buClr>
              <a:buFontTx/>
              <a:buNone/>
            </a:pPr>
            <a:r>
              <a:rPr lang="en-US" altLang="en-US" sz="900">
                <a:solidFill>
                  <a:srgbClr val="000000"/>
                </a:solidFill>
                <a:ea typeface="MS PGothic" pitchFamily="34" charset="-128"/>
                <a:cs typeface="Arial" pitchFamily="34" charset="0"/>
              </a:rPr>
              <a:t>On-boarding</a:t>
            </a:r>
          </a:p>
        </p:txBody>
      </p:sp>
      <p:sp>
        <p:nvSpPr>
          <p:cNvPr id="34" name="AutoShape 46"/>
          <p:cNvSpPr>
            <a:spLocks noChangeArrowheads="1"/>
          </p:cNvSpPr>
          <p:nvPr/>
        </p:nvSpPr>
        <p:spPr bwMode="ltGray">
          <a:xfrm>
            <a:off x="190500" y="581025"/>
            <a:ext cx="2833688" cy="365125"/>
          </a:xfrm>
          <a:prstGeom prst="chevron">
            <a:avLst>
              <a:gd name="adj" fmla="val 35862"/>
            </a:avLst>
          </a:prstGeom>
        </p:spPr>
        <p:style>
          <a:lnRef idx="1">
            <a:schemeClr val="accent5"/>
          </a:lnRef>
          <a:fillRef idx="3">
            <a:schemeClr val="accent5"/>
          </a:fillRef>
          <a:effectRef idx="2">
            <a:schemeClr val="accent5"/>
          </a:effectRef>
          <a:fontRef idx="minor">
            <a:schemeClr val="lt1"/>
          </a:fontRef>
        </p:style>
        <p:txBody>
          <a:bodyPr anchor="ctr"/>
          <a:lstStyle/>
          <a:p>
            <a:pPr algn="ctr" defTabSz="914293">
              <a:defRPr/>
            </a:pPr>
            <a:r>
              <a:rPr lang="en-US" sz="1000" dirty="0">
                <a:solidFill>
                  <a:srgbClr val="002A75"/>
                </a:solidFill>
              </a:rPr>
              <a:t>Prevention</a:t>
            </a:r>
          </a:p>
          <a:p>
            <a:pPr algn="ctr" defTabSz="914293">
              <a:defRPr/>
            </a:pPr>
            <a:r>
              <a:rPr lang="en-US" sz="1000" dirty="0">
                <a:solidFill>
                  <a:srgbClr val="002A75"/>
                </a:solidFill>
              </a:rPr>
              <a:t>Know Your Customer</a:t>
            </a:r>
          </a:p>
        </p:txBody>
      </p:sp>
      <p:sp>
        <p:nvSpPr>
          <p:cNvPr id="35" name="Rectangle 108"/>
          <p:cNvSpPr>
            <a:spLocks noChangeArrowheads="1"/>
          </p:cNvSpPr>
          <p:nvPr/>
        </p:nvSpPr>
        <p:spPr bwMode="gray">
          <a:xfrm>
            <a:off x="1711325" y="1992313"/>
            <a:ext cx="1096963" cy="914400"/>
          </a:xfrm>
          <a:prstGeom prst="rect">
            <a:avLst/>
          </a:prstGeom>
          <a:solidFill>
            <a:schemeClr val="bg1"/>
          </a:solidFill>
          <a:ln w="6350" cap="rnd" algn="ctr">
            <a:solidFill>
              <a:schemeClr val="tx1">
                <a:lumMod val="50000"/>
                <a:lumOff val="50000"/>
              </a:schemeClr>
            </a:solidFill>
            <a:miter lim="800000"/>
            <a:headEnd/>
            <a:tailEnd/>
          </a:ln>
        </p:spPr>
        <p:txBody>
          <a:bodyPr anchor="b"/>
          <a:lstStyle/>
          <a:p>
            <a:pPr algn="ctr" defTabSz="914293" eaLnBrk="0" hangingPunct="0">
              <a:lnSpc>
                <a:spcPct val="106000"/>
              </a:lnSpc>
              <a:defRPr/>
            </a:pPr>
            <a:endParaRPr lang="en-US" sz="900" dirty="0">
              <a:solidFill>
                <a:srgbClr val="000000"/>
              </a:solidFill>
              <a:cs typeface="Arial" charset="0"/>
            </a:endParaRPr>
          </a:p>
        </p:txBody>
      </p:sp>
      <p:sp>
        <p:nvSpPr>
          <p:cNvPr id="17427" name="TextBox 56"/>
          <p:cNvSpPr txBox="1">
            <a:spLocks noChangeArrowheads="1"/>
          </p:cNvSpPr>
          <p:nvPr/>
        </p:nvSpPr>
        <p:spPr bwMode="auto">
          <a:xfrm>
            <a:off x="1711325" y="2236788"/>
            <a:ext cx="10969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588" defTabSz="912813"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algn="ctr" eaLnBrk="1" hangingPunct="1">
              <a:lnSpc>
                <a:spcPct val="106000"/>
              </a:lnSpc>
              <a:spcBef>
                <a:spcPct val="80000"/>
              </a:spcBef>
              <a:spcAft>
                <a:spcPct val="0"/>
              </a:spcAft>
              <a:buClr>
                <a:srgbClr val="000000"/>
              </a:buClr>
              <a:buFontTx/>
              <a:buNone/>
            </a:pPr>
            <a:r>
              <a:rPr lang="en-US" altLang="en-US" sz="900">
                <a:solidFill>
                  <a:srgbClr val="000000"/>
                </a:solidFill>
                <a:ea typeface="MS PGothic" pitchFamily="34" charset="-128"/>
                <a:cs typeface="Arial" pitchFamily="34" charset="0"/>
              </a:rPr>
              <a:t>Customer Maintenance</a:t>
            </a:r>
          </a:p>
        </p:txBody>
      </p:sp>
      <p:cxnSp>
        <p:nvCxnSpPr>
          <p:cNvPr id="37" name="Straight Arrow Connector 36"/>
          <p:cNvCxnSpPr/>
          <p:nvPr/>
        </p:nvCxnSpPr>
        <p:spPr bwMode="auto">
          <a:xfrm>
            <a:off x="766763" y="2906713"/>
            <a:ext cx="0" cy="274637"/>
          </a:xfrm>
          <a:prstGeom prst="straightConnector1">
            <a:avLst/>
          </a:prstGeom>
          <a:solidFill>
            <a:schemeClr val="accent2"/>
          </a:solidFill>
          <a:ln w="12700" cap="flat" cmpd="sng" algn="ctr">
            <a:solidFill>
              <a:schemeClr val="bg1">
                <a:lumMod val="50000"/>
              </a:schemeClr>
            </a:solidFill>
            <a:prstDash val="solid"/>
            <a:round/>
            <a:headEnd type="stealth" w="med" len="med"/>
            <a:tailEnd type="stealth"/>
          </a:ln>
          <a:effectLst/>
        </p:spPr>
      </p:cxnSp>
      <p:cxnSp>
        <p:nvCxnSpPr>
          <p:cNvPr id="38" name="Straight Arrow Connector 37"/>
          <p:cNvCxnSpPr/>
          <p:nvPr/>
        </p:nvCxnSpPr>
        <p:spPr bwMode="auto">
          <a:xfrm>
            <a:off x="2544763" y="2897188"/>
            <a:ext cx="0" cy="274637"/>
          </a:xfrm>
          <a:prstGeom prst="straightConnector1">
            <a:avLst/>
          </a:prstGeom>
          <a:solidFill>
            <a:schemeClr val="accent2"/>
          </a:solidFill>
          <a:ln w="12700" cap="flat" cmpd="sng" algn="ctr">
            <a:solidFill>
              <a:schemeClr val="bg1">
                <a:lumMod val="50000"/>
              </a:schemeClr>
            </a:solidFill>
            <a:prstDash val="solid"/>
            <a:round/>
            <a:headEnd type="stealth" w="med" len="med"/>
            <a:tailEnd type="stealth"/>
          </a:ln>
          <a:effectLst/>
        </p:spPr>
      </p:cxnSp>
      <p:sp>
        <p:nvSpPr>
          <p:cNvPr id="39" name="Rectangle 38"/>
          <p:cNvSpPr>
            <a:spLocks noChangeArrowheads="1"/>
          </p:cNvSpPr>
          <p:nvPr/>
        </p:nvSpPr>
        <p:spPr bwMode="gray">
          <a:xfrm>
            <a:off x="200025" y="3665538"/>
            <a:ext cx="8770938" cy="27463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defTabSz="914293" eaLnBrk="0" hangingPunct="0">
              <a:lnSpc>
                <a:spcPct val="106000"/>
              </a:lnSpc>
              <a:defRPr/>
            </a:pPr>
            <a:endParaRPr lang="en-US" sz="800" dirty="0">
              <a:solidFill>
                <a:srgbClr val="000000"/>
              </a:solidFill>
              <a:cs typeface="Arial" charset="0"/>
            </a:endParaRPr>
          </a:p>
        </p:txBody>
      </p:sp>
      <p:sp>
        <p:nvSpPr>
          <p:cNvPr id="40" name="Up-Down Arrow 39"/>
          <p:cNvSpPr/>
          <p:nvPr/>
        </p:nvSpPr>
        <p:spPr>
          <a:xfrm>
            <a:off x="1858963" y="4044950"/>
            <a:ext cx="142875" cy="261938"/>
          </a:xfrm>
          <a:prstGeom prst="upDownArrow">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a:solidFill>
                <a:srgbClr val="000000"/>
              </a:solidFill>
            </a:endParaRPr>
          </a:p>
        </p:txBody>
      </p:sp>
      <p:sp>
        <p:nvSpPr>
          <p:cNvPr id="41" name="Up-Down Arrow 40"/>
          <p:cNvSpPr/>
          <p:nvPr/>
        </p:nvSpPr>
        <p:spPr>
          <a:xfrm>
            <a:off x="3463925" y="4044950"/>
            <a:ext cx="142875" cy="261938"/>
          </a:xfrm>
          <a:prstGeom prst="upDownArrow">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a:solidFill>
                <a:srgbClr val="000000"/>
              </a:solidFill>
            </a:endParaRPr>
          </a:p>
        </p:txBody>
      </p:sp>
      <p:sp>
        <p:nvSpPr>
          <p:cNvPr id="42" name="Up-Down Arrow 41"/>
          <p:cNvSpPr/>
          <p:nvPr/>
        </p:nvSpPr>
        <p:spPr>
          <a:xfrm>
            <a:off x="5068888" y="4044950"/>
            <a:ext cx="141287" cy="261938"/>
          </a:xfrm>
          <a:prstGeom prst="upDownArrow">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a:solidFill>
                <a:srgbClr val="000000"/>
              </a:solidFill>
            </a:endParaRPr>
          </a:p>
        </p:txBody>
      </p:sp>
      <p:sp>
        <p:nvSpPr>
          <p:cNvPr id="43" name="Up-Down Arrow 42"/>
          <p:cNvSpPr/>
          <p:nvPr/>
        </p:nvSpPr>
        <p:spPr>
          <a:xfrm>
            <a:off x="6672263" y="4044950"/>
            <a:ext cx="142875" cy="261938"/>
          </a:xfrm>
          <a:prstGeom prst="upDownArrow">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a:solidFill>
                <a:srgbClr val="000000"/>
              </a:solidFill>
            </a:endParaRPr>
          </a:p>
        </p:txBody>
      </p:sp>
      <p:sp>
        <p:nvSpPr>
          <p:cNvPr id="44" name="Rectangle 86"/>
          <p:cNvSpPr>
            <a:spLocks noChangeArrowheads="1"/>
          </p:cNvSpPr>
          <p:nvPr/>
        </p:nvSpPr>
        <p:spPr bwMode="gray">
          <a:xfrm>
            <a:off x="3163888" y="992188"/>
            <a:ext cx="2833687" cy="26733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defTabSz="914293" eaLnBrk="0" hangingPunct="0">
              <a:lnSpc>
                <a:spcPct val="106000"/>
              </a:lnSpc>
              <a:defRPr/>
            </a:pPr>
            <a:endParaRPr lang="en-US" sz="800" dirty="0">
              <a:solidFill>
                <a:srgbClr val="000000"/>
              </a:solidFill>
              <a:cs typeface="Arial" charset="0"/>
            </a:endParaRPr>
          </a:p>
        </p:txBody>
      </p:sp>
      <p:sp>
        <p:nvSpPr>
          <p:cNvPr id="45" name="Rectangle 11"/>
          <p:cNvSpPr>
            <a:spLocks noChangeArrowheads="1"/>
          </p:cNvSpPr>
          <p:nvPr/>
        </p:nvSpPr>
        <p:spPr bwMode="gray">
          <a:xfrm>
            <a:off x="3259138" y="1422400"/>
            <a:ext cx="730250" cy="1325563"/>
          </a:xfrm>
          <a:prstGeom prst="rect">
            <a:avLst/>
          </a:prstGeom>
          <a:solidFill>
            <a:schemeClr val="bg1"/>
          </a:solidFill>
          <a:ln w="6350" cap="rnd" algn="ctr">
            <a:solidFill>
              <a:schemeClr val="tx1">
                <a:lumMod val="50000"/>
                <a:lumOff val="50000"/>
              </a:schemeClr>
            </a:solidFill>
            <a:miter lim="800000"/>
            <a:headEnd/>
            <a:tailEnd/>
          </a:ln>
        </p:spPr>
        <p:txBody>
          <a:bodyPr lIns="45720" rIns="45720" anchor="ctr"/>
          <a:lstStyle/>
          <a:p>
            <a:pPr indent="1588" algn="ctr" defTabSz="914293">
              <a:lnSpc>
                <a:spcPct val="106000"/>
              </a:lnSpc>
              <a:spcBef>
                <a:spcPct val="80000"/>
              </a:spcBef>
              <a:buClr>
                <a:srgbClr val="000000"/>
              </a:buClr>
              <a:defRPr/>
            </a:pPr>
            <a:r>
              <a:rPr lang="en-US" sz="900" dirty="0">
                <a:solidFill>
                  <a:srgbClr val="000000"/>
                </a:solidFill>
                <a:cs typeface="Arial" charset="0"/>
              </a:rPr>
              <a:t>Transaction </a:t>
            </a:r>
          </a:p>
          <a:p>
            <a:pPr indent="1588" algn="ctr" defTabSz="914293">
              <a:lnSpc>
                <a:spcPct val="106000"/>
              </a:lnSpc>
              <a:buClr>
                <a:srgbClr val="000000"/>
              </a:buClr>
              <a:defRPr/>
            </a:pPr>
            <a:r>
              <a:rPr lang="en-US" sz="900" dirty="0">
                <a:solidFill>
                  <a:srgbClr val="000000"/>
                </a:solidFill>
                <a:cs typeface="Arial" charset="0"/>
              </a:rPr>
              <a:t>Monitoring/</a:t>
            </a:r>
          </a:p>
          <a:p>
            <a:pPr indent="1588" algn="ctr" defTabSz="914293">
              <a:lnSpc>
                <a:spcPct val="106000"/>
              </a:lnSpc>
              <a:buClr>
                <a:srgbClr val="000000"/>
              </a:buClr>
              <a:defRPr/>
            </a:pPr>
            <a:r>
              <a:rPr lang="en-US" sz="900" dirty="0">
                <a:solidFill>
                  <a:srgbClr val="000000"/>
                </a:solidFill>
                <a:cs typeface="Arial" charset="0"/>
              </a:rPr>
              <a:t>Alerts</a:t>
            </a:r>
          </a:p>
        </p:txBody>
      </p:sp>
      <p:sp>
        <p:nvSpPr>
          <p:cNvPr id="46" name="AutoShape 47"/>
          <p:cNvSpPr>
            <a:spLocks noChangeArrowheads="1"/>
          </p:cNvSpPr>
          <p:nvPr/>
        </p:nvSpPr>
        <p:spPr bwMode="ltGray">
          <a:xfrm>
            <a:off x="3163888" y="581025"/>
            <a:ext cx="2833687" cy="365125"/>
          </a:xfrm>
          <a:prstGeom prst="chevron">
            <a:avLst>
              <a:gd name="adj" fmla="val 35862"/>
            </a:avLst>
          </a:prstGeom>
        </p:spPr>
        <p:style>
          <a:lnRef idx="1">
            <a:schemeClr val="accent5"/>
          </a:lnRef>
          <a:fillRef idx="3">
            <a:schemeClr val="accent5"/>
          </a:fillRef>
          <a:effectRef idx="2">
            <a:schemeClr val="accent5"/>
          </a:effectRef>
          <a:fontRef idx="minor">
            <a:schemeClr val="lt1"/>
          </a:fontRef>
        </p:style>
        <p:txBody>
          <a:bodyPr anchor="ctr"/>
          <a:lstStyle/>
          <a:p>
            <a:pPr algn="ctr" defTabSz="914293">
              <a:defRPr/>
            </a:pPr>
            <a:r>
              <a:rPr lang="en-US" sz="1000" dirty="0">
                <a:solidFill>
                  <a:srgbClr val="002A75"/>
                </a:solidFill>
              </a:rPr>
              <a:t>Detection</a:t>
            </a:r>
          </a:p>
          <a:p>
            <a:pPr algn="ctr" defTabSz="914293">
              <a:defRPr/>
            </a:pPr>
            <a:r>
              <a:rPr lang="en-US" sz="1000" dirty="0">
                <a:solidFill>
                  <a:srgbClr val="002A75"/>
                </a:solidFill>
                <a:cs typeface="Arial" charset="0"/>
              </a:rPr>
              <a:t>Monitoring &amp; Investigations</a:t>
            </a:r>
          </a:p>
        </p:txBody>
      </p:sp>
      <p:cxnSp>
        <p:nvCxnSpPr>
          <p:cNvPr id="47" name="Straight Arrow Connector 46"/>
          <p:cNvCxnSpPr/>
          <p:nvPr/>
        </p:nvCxnSpPr>
        <p:spPr bwMode="auto">
          <a:xfrm flipV="1">
            <a:off x="4910138" y="2500313"/>
            <a:ext cx="182562" cy="3175"/>
          </a:xfrm>
          <a:prstGeom prst="straightConnector1">
            <a:avLst/>
          </a:prstGeom>
          <a:solidFill>
            <a:schemeClr val="accent2"/>
          </a:solidFill>
          <a:ln w="12700" cap="flat" cmpd="sng" algn="ctr">
            <a:solidFill>
              <a:schemeClr val="bg1">
                <a:lumMod val="50000"/>
              </a:schemeClr>
            </a:solidFill>
            <a:prstDash val="solid"/>
            <a:round/>
            <a:headEnd type="none" w="med" len="med"/>
            <a:tailEnd type="stealth"/>
          </a:ln>
          <a:effectLst/>
        </p:spPr>
      </p:cxnSp>
      <p:sp>
        <p:nvSpPr>
          <p:cNvPr id="48" name="Rectangle 39"/>
          <p:cNvSpPr>
            <a:spLocks noChangeArrowheads="1"/>
          </p:cNvSpPr>
          <p:nvPr/>
        </p:nvSpPr>
        <p:spPr bwMode="gray">
          <a:xfrm>
            <a:off x="4183063" y="1422400"/>
            <a:ext cx="731837" cy="1325563"/>
          </a:xfrm>
          <a:prstGeom prst="rect">
            <a:avLst/>
          </a:prstGeom>
          <a:solidFill>
            <a:schemeClr val="bg1"/>
          </a:solidFill>
          <a:ln w="6350" cap="rnd" algn="ctr">
            <a:solidFill>
              <a:schemeClr val="tx1">
                <a:lumMod val="50000"/>
                <a:lumOff val="50000"/>
              </a:schemeClr>
            </a:solidFill>
            <a:miter lim="800000"/>
            <a:headEnd/>
            <a:tailEnd/>
          </a:ln>
        </p:spPr>
        <p:txBody>
          <a:bodyPr lIns="45720" rIns="45720" anchor="ctr"/>
          <a:lstStyle/>
          <a:p>
            <a:pPr algn="ctr" defTabSz="914293" eaLnBrk="0" hangingPunct="0">
              <a:defRPr/>
            </a:pPr>
            <a:r>
              <a:rPr lang="en-US" sz="900" dirty="0">
                <a:solidFill>
                  <a:srgbClr val="000000"/>
                </a:solidFill>
                <a:cs typeface="Arial" charset="0"/>
              </a:rPr>
              <a:t>Case</a:t>
            </a:r>
          </a:p>
          <a:p>
            <a:pPr algn="ctr" defTabSz="914293" eaLnBrk="0" hangingPunct="0">
              <a:defRPr/>
            </a:pPr>
            <a:r>
              <a:rPr lang="en-US" sz="900" dirty="0">
                <a:solidFill>
                  <a:srgbClr val="000000"/>
                </a:solidFill>
                <a:cs typeface="Arial" charset="0"/>
              </a:rPr>
              <a:t>Review</a:t>
            </a:r>
          </a:p>
        </p:txBody>
      </p:sp>
      <p:sp>
        <p:nvSpPr>
          <p:cNvPr id="49" name="Rectangle 26"/>
          <p:cNvSpPr>
            <a:spLocks noChangeArrowheads="1"/>
          </p:cNvSpPr>
          <p:nvPr/>
        </p:nvSpPr>
        <p:spPr bwMode="gray">
          <a:xfrm>
            <a:off x="3259138" y="2903538"/>
            <a:ext cx="2651125" cy="639762"/>
          </a:xfrm>
          <a:prstGeom prst="rect">
            <a:avLst/>
          </a:prstGeom>
          <a:solidFill>
            <a:schemeClr val="bg1"/>
          </a:solidFill>
          <a:ln w="19050" cap="rnd" algn="ctr">
            <a:solidFill>
              <a:schemeClr val="tx1">
                <a:lumMod val="50000"/>
                <a:lumOff val="50000"/>
              </a:schemeClr>
            </a:solidFill>
            <a:prstDash val="lgDashDotDot"/>
            <a:miter lim="800000"/>
            <a:headEnd/>
            <a:tailEnd/>
          </a:ln>
        </p:spPr>
        <p:txBody>
          <a:bodyPr lIns="45720" rIns="45720" anchor="ctr" anchorCtr="1"/>
          <a:lstStyle/>
          <a:p>
            <a:pPr algn="ctr" defTabSz="914293" eaLnBrk="0" hangingPunct="0">
              <a:lnSpc>
                <a:spcPct val="106000"/>
              </a:lnSpc>
              <a:defRPr/>
            </a:pPr>
            <a:r>
              <a:rPr lang="en-US" sz="900" dirty="0">
                <a:solidFill>
                  <a:srgbClr val="000000"/>
                </a:solidFill>
                <a:cs typeface="Arial" charset="0"/>
              </a:rPr>
              <a:t>Global Investigations</a:t>
            </a:r>
          </a:p>
          <a:p>
            <a:pPr algn="ctr" defTabSz="914293" eaLnBrk="0" hangingPunct="0">
              <a:lnSpc>
                <a:spcPct val="106000"/>
              </a:lnSpc>
              <a:defRPr/>
            </a:pPr>
            <a:r>
              <a:rPr lang="en-US" sz="900" dirty="0">
                <a:solidFill>
                  <a:srgbClr val="000000"/>
                </a:solidFill>
                <a:cs typeface="Arial" charset="0"/>
              </a:rPr>
              <a:t>(Inputs from internal and external sources) </a:t>
            </a:r>
          </a:p>
        </p:txBody>
      </p:sp>
      <p:cxnSp>
        <p:nvCxnSpPr>
          <p:cNvPr id="50" name="Straight Arrow Connector 49"/>
          <p:cNvCxnSpPr>
            <a:stCxn id="45" idx="3"/>
            <a:endCxn id="48" idx="1"/>
          </p:cNvCxnSpPr>
          <p:nvPr/>
        </p:nvCxnSpPr>
        <p:spPr bwMode="auto">
          <a:xfrm>
            <a:off x="3989388" y="2085975"/>
            <a:ext cx="193675" cy="0"/>
          </a:xfrm>
          <a:prstGeom prst="straightConnector1">
            <a:avLst/>
          </a:prstGeom>
          <a:solidFill>
            <a:schemeClr val="accent2"/>
          </a:solidFill>
          <a:ln w="12700" cap="flat" cmpd="sng" algn="ctr">
            <a:solidFill>
              <a:schemeClr val="bg1">
                <a:lumMod val="50000"/>
              </a:schemeClr>
            </a:solidFill>
            <a:prstDash val="solid"/>
            <a:round/>
            <a:headEnd type="none" w="med" len="med"/>
            <a:tailEnd type="stealth"/>
          </a:ln>
          <a:effectLst/>
        </p:spPr>
      </p:cxnSp>
      <p:cxnSp>
        <p:nvCxnSpPr>
          <p:cNvPr id="51" name="Straight Arrow Connector 50"/>
          <p:cNvCxnSpPr>
            <a:stCxn id="52" idx="2"/>
          </p:cNvCxnSpPr>
          <p:nvPr/>
        </p:nvCxnSpPr>
        <p:spPr bwMode="auto">
          <a:xfrm>
            <a:off x="5499100" y="2730500"/>
            <a:ext cx="3175" cy="182563"/>
          </a:xfrm>
          <a:prstGeom prst="straightConnector1">
            <a:avLst/>
          </a:prstGeom>
          <a:solidFill>
            <a:schemeClr val="bg2"/>
          </a:solidFill>
          <a:ln w="12700" cap="flat" cmpd="sng" algn="ctr">
            <a:solidFill>
              <a:schemeClr val="bg1">
                <a:lumMod val="50000"/>
              </a:schemeClr>
            </a:solidFill>
            <a:prstDash val="solid"/>
            <a:round/>
            <a:headEnd type="none" w="med" len="med"/>
            <a:tailEnd type="stealth"/>
          </a:ln>
          <a:effectLst/>
        </p:spPr>
      </p:cxnSp>
      <p:sp>
        <p:nvSpPr>
          <p:cNvPr id="52" name="Rectangle 26"/>
          <p:cNvSpPr>
            <a:spLocks noChangeArrowheads="1"/>
          </p:cNvSpPr>
          <p:nvPr/>
        </p:nvSpPr>
        <p:spPr bwMode="gray">
          <a:xfrm>
            <a:off x="5087938" y="2141538"/>
            <a:ext cx="822325" cy="588962"/>
          </a:xfrm>
          <a:prstGeom prst="rect">
            <a:avLst/>
          </a:prstGeom>
          <a:solidFill>
            <a:schemeClr val="bg1"/>
          </a:solidFill>
          <a:ln w="6350" cap="rnd" algn="ctr">
            <a:solidFill>
              <a:schemeClr val="tx1">
                <a:lumMod val="50000"/>
                <a:lumOff val="50000"/>
              </a:schemeClr>
            </a:solidFill>
            <a:miter lim="800000"/>
            <a:headEnd/>
            <a:tailEnd/>
          </a:ln>
        </p:spPr>
        <p:txBody>
          <a:bodyPr lIns="45720" rIns="45720" anchor="ctr" anchorCtr="1"/>
          <a:lstStyle/>
          <a:p>
            <a:pPr algn="ctr" defTabSz="914293" eaLnBrk="0" hangingPunct="0">
              <a:lnSpc>
                <a:spcPct val="106000"/>
              </a:lnSpc>
              <a:defRPr/>
            </a:pPr>
            <a:r>
              <a:rPr lang="en-US" sz="900" dirty="0">
                <a:solidFill>
                  <a:srgbClr val="000000"/>
                </a:solidFill>
                <a:cs typeface="Arial" charset="0"/>
              </a:rPr>
              <a:t>Investigations</a:t>
            </a:r>
          </a:p>
        </p:txBody>
      </p:sp>
      <p:cxnSp>
        <p:nvCxnSpPr>
          <p:cNvPr id="53" name="Straight Arrow Connector 52"/>
          <p:cNvCxnSpPr/>
          <p:nvPr/>
        </p:nvCxnSpPr>
        <p:spPr bwMode="auto">
          <a:xfrm>
            <a:off x="5502275" y="1987550"/>
            <a:ext cx="0" cy="157163"/>
          </a:xfrm>
          <a:prstGeom prst="straightConnector1">
            <a:avLst/>
          </a:prstGeom>
          <a:solidFill>
            <a:schemeClr val="bg2"/>
          </a:solidFill>
          <a:ln w="12700" cap="flat" cmpd="sng" algn="ctr">
            <a:solidFill>
              <a:schemeClr val="bg1">
                <a:lumMod val="50000"/>
              </a:schemeClr>
            </a:solidFill>
            <a:prstDash val="solid"/>
            <a:round/>
            <a:headEnd type="none" w="med" len="med"/>
            <a:tailEnd type="stealth"/>
          </a:ln>
          <a:effectLst/>
        </p:spPr>
      </p:cxnSp>
      <p:sp>
        <p:nvSpPr>
          <p:cNvPr id="54" name="Rectangle 26"/>
          <p:cNvSpPr>
            <a:spLocks noChangeArrowheads="1"/>
          </p:cNvSpPr>
          <p:nvPr/>
        </p:nvSpPr>
        <p:spPr bwMode="gray">
          <a:xfrm>
            <a:off x="5087938" y="1422400"/>
            <a:ext cx="822325" cy="557213"/>
          </a:xfrm>
          <a:prstGeom prst="rect">
            <a:avLst/>
          </a:prstGeom>
          <a:solidFill>
            <a:schemeClr val="bg1"/>
          </a:solidFill>
          <a:ln w="6350" cap="rnd" algn="ctr">
            <a:solidFill>
              <a:schemeClr val="tx1">
                <a:lumMod val="50000"/>
                <a:lumOff val="50000"/>
              </a:schemeClr>
            </a:solidFill>
            <a:miter lim="800000"/>
            <a:headEnd/>
            <a:tailEnd/>
          </a:ln>
        </p:spPr>
        <p:txBody>
          <a:bodyPr lIns="45720" rIns="45720" anchor="ctr" anchorCtr="1"/>
          <a:lstStyle/>
          <a:p>
            <a:pPr algn="ctr" defTabSz="914293" eaLnBrk="0" hangingPunct="0">
              <a:lnSpc>
                <a:spcPct val="106000"/>
              </a:lnSpc>
              <a:defRPr/>
            </a:pPr>
            <a:r>
              <a:rPr lang="en-US" sz="900" dirty="0">
                <a:solidFill>
                  <a:srgbClr val="000000"/>
                </a:solidFill>
                <a:cs typeface="Arial" charset="0"/>
              </a:rPr>
              <a:t>Escalations</a:t>
            </a:r>
          </a:p>
        </p:txBody>
      </p:sp>
      <p:sp>
        <p:nvSpPr>
          <p:cNvPr id="55" name="Folded Corner 33"/>
          <p:cNvSpPr>
            <a:spLocks noChangeArrowheads="1"/>
          </p:cNvSpPr>
          <p:nvPr/>
        </p:nvSpPr>
        <p:spPr bwMode="gray">
          <a:xfrm>
            <a:off x="6743700" y="1422400"/>
            <a:ext cx="1828800" cy="822325"/>
          </a:xfrm>
          <a:prstGeom prst="rect">
            <a:avLst/>
          </a:prstGeom>
          <a:solidFill>
            <a:schemeClr val="bg1"/>
          </a:solidFill>
          <a:ln w="6350" cap="rnd" algn="ctr">
            <a:solidFill>
              <a:schemeClr val="tx1">
                <a:lumMod val="50000"/>
                <a:lumOff val="50000"/>
              </a:schemeClr>
            </a:solidFill>
            <a:miter lim="800000"/>
            <a:headEnd/>
            <a:tailEnd/>
          </a:ln>
        </p:spPr>
        <p:txBody>
          <a:bodyPr lIns="18288" tIns="18288" rIns="18288" bIns="18288" anchor="ctr"/>
          <a:lstStyle/>
          <a:p>
            <a:pPr algn="ctr" defTabSz="914293" eaLnBrk="0" hangingPunct="0">
              <a:lnSpc>
                <a:spcPct val="106000"/>
              </a:lnSpc>
              <a:defRPr/>
            </a:pPr>
            <a:r>
              <a:rPr lang="en-US" sz="900" dirty="0">
                <a:solidFill>
                  <a:srgbClr val="000000"/>
                </a:solidFill>
                <a:cs typeface="Arial" charset="0"/>
              </a:rPr>
              <a:t>Suspicious Activity Reporting (SARs)</a:t>
            </a:r>
          </a:p>
        </p:txBody>
      </p:sp>
      <p:sp>
        <p:nvSpPr>
          <p:cNvPr id="56" name="Folded Corner 33"/>
          <p:cNvSpPr>
            <a:spLocks noChangeArrowheads="1"/>
          </p:cNvSpPr>
          <p:nvPr/>
        </p:nvSpPr>
        <p:spPr bwMode="gray">
          <a:xfrm>
            <a:off x="6743700" y="2714625"/>
            <a:ext cx="1828800" cy="823913"/>
          </a:xfrm>
          <a:prstGeom prst="rect">
            <a:avLst/>
          </a:prstGeom>
          <a:solidFill>
            <a:schemeClr val="bg1"/>
          </a:solidFill>
          <a:ln w="6350" cap="rnd" algn="ctr">
            <a:solidFill>
              <a:schemeClr val="tx1">
                <a:lumMod val="50000"/>
                <a:lumOff val="50000"/>
              </a:schemeClr>
            </a:solidFill>
            <a:miter lim="800000"/>
            <a:headEnd/>
            <a:tailEnd/>
          </a:ln>
        </p:spPr>
        <p:txBody>
          <a:bodyPr lIns="18288" tIns="18288" rIns="18288" bIns="18288" anchor="ctr" anchorCtr="1"/>
          <a:lstStyle/>
          <a:p>
            <a:pPr algn="ctr" defTabSz="914293" eaLnBrk="0" hangingPunct="0">
              <a:lnSpc>
                <a:spcPct val="106000"/>
              </a:lnSpc>
              <a:defRPr/>
            </a:pPr>
            <a:r>
              <a:rPr lang="en-US" sz="900" dirty="0">
                <a:solidFill>
                  <a:srgbClr val="000000"/>
                </a:solidFill>
                <a:cs typeface="Arial" charset="0"/>
              </a:rPr>
              <a:t>Currency Transaction Reporting (CTRs)</a:t>
            </a:r>
          </a:p>
        </p:txBody>
      </p:sp>
      <p:sp>
        <p:nvSpPr>
          <p:cNvPr id="57" name="AutoShape 46"/>
          <p:cNvSpPr>
            <a:spLocks noChangeArrowheads="1"/>
          </p:cNvSpPr>
          <p:nvPr/>
        </p:nvSpPr>
        <p:spPr bwMode="ltGray">
          <a:xfrm>
            <a:off x="6176963" y="581025"/>
            <a:ext cx="2833687" cy="365125"/>
          </a:xfrm>
          <a:prstGeom prst="chevron">
            <a:avLst>
              <a:gd name="adj" fmla="val 35862"/>
            </a:avLst>
          </a:prstGeom>
        </p:spPr>
        <p:style>
          <a:lnRef idx="1">
            <a:schemeClr val="accent5"/>
          </a:lnRef>
          <a:fillRef idx="3">
            <a:schemeClr val="accent5"/>
          </a:fillRef>
          <a:effectRef idx="2">
            <a:schemeClr val="accent5"/>
          </a:effectRef>
          <a:fontRef idx="minor">
            <a:schemeClr val="lt1"/>
          </a:fontRef>
        </p:style>
        <p:txBody>
          <a:bodyPr anchor="ctr"/>
          <a:lstStyle/>
          <a:p>
            <a:pPr algn="ctr" defTabSz="914293">
              <a:defRPr/>
            </a:pPr>
            <a:r>
              <a:rPr lang="en-US" sz="1000" dirty="0">
                <a:solidFill>
                  <a:srgbClr val="002A75"/>
                </a:solidFill>
              </a:rPr>
              <a:t>Reporting</a:t>
            </a:r>
          </a:p>
        </p:txBody>
      </p:sp>
      <p:sp>
        <p:nvSpPr>
          <p:cNvPr id="58" name="Folded Corner 33"/>
          <p:cNvSpPr>
            <a:spLocks noChangeArrowheads="1"/>
          </p:cNvSpPr>
          <p:nvPr/>
        </p:nvSpPr>
        <p:spPr bwMode="gray">
          <a:xfrm>
            <a:off x="1028700" y="3716338"/>
            <a:ext cx="7132638" cy="18415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defTabSz="914293">
              <a:defRPr/>
            </a:pPr>
            <a:r>
              <a:rPr lang="en-US" sz="1000" dirty="0">
                <a:solidFill>
                  <a:srgbClr val="002A75"/>
                </a:solidFill>
              </a:rPr>
              <a:t>Account Restrictions and Closures</a:t>
            </a:r>
          </a:p>
        </p:txBody>
      </p:sp>
      <p:cxnSp>
        <p:nvCxnSpPr>
          <p:cNvPr id="59" name="Straight Arrow Connector 58"/>
          <p:cNvCxnSpPr/>
          <p:nvPr/>
        </p:nvCxnSpPr>
        <p:spPr bwMode="auto">
          <a:xfrm>
            <a:off x="936625" y="1714500"/>
            <a:ext cx="0" cy="274638"/>
          </a:xfrm>
          <a:prstGeom prst="straightConnector1">
            <a:avLst/>
          </a:prstGeom>
          <a:solidFill>
            <a:schemeClr val="accent2"/>
          </a:solidFill>
          <a:ln w="12700" cap="flat" cmpd="sng" algn="ctr">
            <a:solidFill>
              <a:schemeClr val="bg1">
                <a:lumMod val="50000"/>
              </a:schemeClr>
            </a:solidFill>
            <a:prstDash val="solid"/>
            <a:round/>
            <a:headEnd type="stealth" w="med" len="med"/>
            <a:tailEnd type="stealth"/>
          </a:ln>
          <a:effectLst/>
        </p:spPr>
      </p:cxnSp>
      <p:cxnSp>
        <p:nvCxnSpPr>
          <p:cNvPr id="60" name="Straight Arrow Connector 59"/>
          <p:cNvCxnSpPr/>
          <p:nvPr/>
        </p:nvCxnSpPr>
        <p:spPr bwMode="auto">
          <a:xfrm>
            <a:off x="2298700" y="1714500"/>
            <a:ext cx="0" cy="274638"/>
          </a:xfrm>
          <a:prstGeom prst="straightConnector1">
            <a:avLst/>
          </a:prstGeom>
          <a:solidFill>
            <a:schemeClr val="accent2"/>
          </a:solidFill>
          <a:ln w="12700" cap="flat" cmpd="sng" algn="ctr">
            <a:solidFill>
              <a:schemeClr val="bg1">
                <a:lumMod val="50000"/>
              </a:schemeClr>
            </a:solidFill>
            <a:prstDash val="solid"/>
            <a:round/>
            <a:headEnd type="stealth" w="med" len="med"/>
            <a:tailEnd type="stealth"/>
          </a:ln>
          <a:effectLst/>
        </p:spPr>
      </p:cxnSp>
      <p:sp>
        <p:nvSpPr>
          <p:cNvPr id="61" name="Rectangle 38"/>
          <p:cNvSpPr>
            <a:spLocks noChangeArrowheads="1"/>
          </p:cNvSpPr>
          <p:nvPr/>
        </p:nvSpPr>
        <p:spPr bwMode="gray">
          <a:xfrm>
            <a:off x="198438" y="992188"/>
            <a:ext cx="8770937" cy="36512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defTabSz="914293" eaLnBrk="0" hangingPunct="0">
              <a:lnSpc>
                <a:spcPct val="106000"/>
              </a:lnSpc>
              <a:defRPr/>
            </a:pPr>
            <a:endParaRPr lang="en-US" sz="800" dirty="0">
              <a:solidFill>
                <a:srgbClr val="000000"/>
              </a:solidFill>
              <a:cs typeface="Arial" charset="0"/>
            </a:endParaRPr>
          </a:p>
        </p:txBody>
      </p:sp>
      <p:sp>
        <p:nvSpPr>
          <p:cNvPr id="62" name="Folded Corner 33"/>
          <p:cNvSpPr>
            <a:spLocks noChangeArrowheads="1"/>
          </p:cNvSpPr>
          <p:nvPr/>
        </p:nvSpPr>
        <p:spPr bwMode="gray">
          <a:xfrm>
            <a:off x="1028700" y="1065213"/>
            <a:ext cx="7132638" cy="18415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defTabSz="914293">
              <a:defRPr/>
            </a:pPr>
            <a:r>
              <a:rPr lang="en-US" sz="1000" dirty="0">
                <a:solidFill>
                  <a:srgbClr val="002A75"/>
                </a:solidFill>
              </a:rPr>
              <a:t>Feedback loop</a:t>
            </a:r>
          </a:p>
        </p:txBody>
      </p:sp>
      <p:grpSp>
        <p:nvGrpSpPr>
          <p:cNvPr id="17454" name="Group 62"/>
          <p:cNvGrpSpPr>
            <a:grpSpLocks/>
          </p:cNvGrpSpPr>
          <p:nvPr/>
        </p:nvGrpSpPr>
        <p:grpSpPr bwMode="auto">
          <a:xfrm>
            <a:off x="4006850" y="936625"/>
            <a:ext cx="1176338" cy="439738"/>
            <a:chOff x="3581400" y="1066800"/>
            <a:chExt cx="1143000" cy="990600"/>
          </a:xfrm>
        </p:grpSpPr>
        <p:sp>
          <p:nvSpPr>
            <p:cNvPr id="64" name="Arc 63"/>
            <p:cNvSpPr/>
            <p:nvPr/>
          </p:nvSpPr>
          <p:spPr>
            <a:xfrm rot="10800000">
              <a:off x="3581400" y="1141901"/>
              <a:ext cx="1143000" cy="915499"/>
            </a:xfrm>
            <a:prstGeom prst="arc">
              <a:avLst>
                <a:gd name="adj1" fmla="val 10718291"/>
                <a:gd name="adj2" fmla="val 21557837"/>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defTabSz="914293">
                <a:defRPr/>
              </a:pPr>
              <a:endParaRPr lang="en-US">
                <a:solidFill>
                  <a:srgbClr val="000000"/>
                </a:solidFill>
              </a:endParaRPr>
            </a:p>
          </p:txBody>
        </p:sp>
        <p:sp>
          <p:nvSpPr>
            <p:cNvPr id="65" name="Arc 64"/>
            <p:cNvSpPr/>
            <p:nvPr/>
          </p:nvSpPr>
          <p:spPr>
            <a:xfrm>
              <a:off x="3581400" y="1066800"/>
              <a:ext cx="1143000" cy="915499"/>
            </a:xfrm>
            <a:prstGeom prst="arc">
              <a:avLst>
                <a:gd name="adj1" fmla="val 10718291"/>
                <a:gd name="adj2" fmla="val 21557837"/>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defTabSz="914293">
                <a:defRPr/>
              </a:pPr>
              <a:endParaRPr lang="en-US">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8"/>
          <p:cNvSpPr>
            <a:spLocks noGrp="1"/>
          </p:cNvSpPr>
          <p:nvPr>
            <p:ph type="title"/>
          </p:nvPr>
        </p:nvSpPr>
        <p:spPr/>
        <p:txBody>
          <a:bodyPr/>
          <a:lstStyle/>
          <a:p>
            <a:r>
              <a:rPr lang="en-US" altLang="en-US" smtClean="0">
                <a:cs typeface="Geneva" pitchFamily="127" charset="-128"/>
              </a:rPr>
              <a:t>Governance and Enterprise-wide Controls</a:t>
            </a:r>
          </a:p>
        </p:txBody>
      </p:sp>
      <p:sp>
        <p:nvSpPr>
          <p:cNvPr id="18435" name="Slide Number Placeholder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fld id="{07CAD691-09F2-4A7A-8219-46F6E08093EC}" type="slidenum">
              <a:rPr lang="en-US" altLang="en-US" smtClean="0">
                <a:solidFill>
                  <a:srgbClr val="84CBF3"/>
                </a:solidFill>
                <a:ea typeface="MS PGothic" pitchFamily="34" charset="-128"/>
              </a:rPr>
              <a:pPr eaLnBrk="1" hangingPunct="1">
                <a:lnSpc>
                  <a:spcPct val="100000"/>
                </a:lnSpc>
                <a:spcBef>
                  <a:spcPct val="0"/>
                </a:spcBef>
                <a:spcAft>
                  <a:spcPct val="0"/>
                </a:spcAft>
                <a:buFontTx/>
                <a:buNone/>
              </a:pPr>
              <a:t>12</a:t>
            </a:fld>
            <a:endParaRPr lang="en-US" altLang="en-US" smtClean="0">
              <a:solidFill>
                <a:srgbClr val="84CBF3"/>
              </a:solidFill>
              <a:ea typeface="MS PGothic" pitchFamily="34" charset="-128"/>
            </a:endParaRPr>
          </a:p>
        </p:txBody>
      </p:sp>
      <p:sp>
        <p:nvSpPr>
          <p:cNvPr id="8" name="Rectangle 7"/>
          <p:cNvSpPr/>
          <p:nvPr/>
        </p:nvSpPr>
        <p:spPr>
          <a:xfrm>
            <a:off x="217488" y="1535113"/>
            <a:ext cx="2078037" cy="731837"/>
          </a:xfrm>
          <a:prstGeom prst="rect">
            <a:avLst/>
          </a:prstGeom>
          <a:ln/>
        </p:spPr>
        <p:style>
          <a:lnRef idx="2">
            <a:schemeClr val="accent6"/>
          </a:lnRef>
          <a:fillRef idx="1">
            <a:schemeClr val="lt1"/>
          </a:fillRef>
          <a:effectRef idx="0">
            <a:schemeClr val="accent6"/>
          </a:effectRef>
          <a:fontRef idx="minor">
            <a:schemeClr val="dk1"/>
          </a:fontRef>
        </p:style>
        <p:txBody>
          <a:bodyPr rIns="45720" anchor="ctr"/>
          <a:lstStyle/>
          <a:p>
            <a:pPr algn="ctr" defTabSz="914310">
              <a:defRPr/>
            </a:pPr>
            <a:r>
              <a:rPr lang="en-US" sz="1200" b="1" dirty="0">
                <a:solidFill>
                  <a:srgbClr val="000000"/>
                </a:solidFill>
              </a:rPr>
              <a:t>Roles and Responsibilities</a:t>
            </a:r>
          </a:p>
        </p:txBody>
      </p:sp>
      <p:sp>
        <p:nvSpPr>
          <p:cNvPr id="9" name="TextBox 8"/>
          <p:cNvSpPr txBox="1"/>
          <p:nvPr/>
        </p:nvSpPr>
        <p:spPr>
          <a:xfrm>
            <a:off x="208612" y="3405544"/>
            <a:ext cx="2377440" cy="822960"/>
          </a:xfrm>
          <a:prstGeom prst="rect">
            <a:avLst/>
          </a:prstGeom>
          <a:noFill/>
          <a:ln w="28575">
            <a:solidFill>
              <a:schemeClr val="accent5">
                <a:lumMod val="50000"/>
              </a:schemeClr>
            </a:solidFill>
          </a:ln>
          <a:effectLst/>
          <a:scene3d>
            <a:camera prst="orthographicFront"/>
            <a:lightRig rig="threePt" dir="t"/>
          </a:scene3d>
          <a:sp3d>
            <a:bevelT/>
          </a:sp3d>
        </p:spPr>
        <p:txBody>
          <a:bodyPr>
            <a:spAutoFit/>
          </a:bodyPr>
          <a:lstStyle>
            <a:defPPr>
              <a:defRPr lang="en-US"/>
            </a:defPPr>
            <a:lvl1pPr marL="171450" indent="-171450">
              <a:buFont typeface="Arial" pitchFamily="34" charset="0"/>
              <a:buChar char="•"/>
              <a:defRPr sz="1000"/>
            </a:lvl1pPr>
          </a:lstStyle>
          <a:p>
            <a:pPr defTabSz="914293">
              <a:defRPr/>
            </a:pPr>
            <a:r>
              <a:rPr lang="en-US" dirty="0">
                <a:solidFill>
                  <a:srgbClr val="000000"/>
                </a:solidFill>
              </a:rPr>
              <a:t> Primary ownership for development and production of the </a:t>
            </a:r>
            <a:r>
              <a:rPr lang="en-US" dirty="0" smtClean="0">
                <a:solidFill>
                  <a:srgbClr val="000000"/>
                </a:solidFill>
              </a:rPr>
              <a:t>Risk Assessments, Metrics and Analytics</a:t>
            </a:r>
            <a:endParaRPr lang="en-US" dirty="0">
              <a:solidFill>
                <a:srgbClr val="000000"/>
              </a:solidFill>
            </a:endParaRPr>
          </a:p>
        </p:txBody>
      </p:sp>
      <p:sp>
        <p:nvSpPr>
          <p:cNvPr id="10" name="Rectangle 9"/>
          <p:cNvSpPr/>
          <p:nvPr/>
        </p:nvSpPr>
        <p:spPr>
          <a:xfrm>
            <a:off x="5113338" y="2343150"/>
            <a:ext cx="1112837" cy="974725"/>
          </a:xfrm>
          <a:prstGeom prst="rect">
            <a:avLst/>
          </a:prstGeom>
          <a:solidFill>
            <a:schemeClr val="accent5">
              <a:lumMod val="9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sp>
        <p:nvSpPr>
          <p:cNvPr id="11" name="Puzzle3"/>
          <p:cNvSpPr>
            <a:spLocks noEditPoints="1" noChangeArrowheads="1"/>
          </p:cNvSpPr>
          <p:nvPr/>
        </p:nvSpPr>
        <p:spPr bwMode="auto">
          <a:xfrm>
            <a:off x="5337175" y="3084513"/>
            <a:ext cx="692150" cy="755650"/>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accent5">
              <a:lumMod val="90000"/>
            </a:schemeClr>
          </a:solidFill>
          <a:ln w="12700">
            <a:solidFill>
              <a:srgbClr val="FFFFFF"/>
            </a:solidFill>
            <a:miter lim="800000"/>
            <a:headEnd/>
            <a:tailEnd/>
          </a:ln>
        </p:spPr>
        <p:txBody>
          <a:bodyPr/>
          <a:lstStyle>
            <a:defPPr>
              <a:defRPr lang="en-US"/>
            </a:defPPr>
            <a:lvl1pPr marL="0" algn="l" defTabSz="914310" rtl="0" eaLnBrk="1" latinLnBrk="0" hangingPunct="1">
              <a:defRPr sz="1800" kern="1200">
                <a:solidFill>
                  <a:schemeClr val="tx1"/>
                </a:solidFill>
                <a:latin typeface="+mn-lt"/>
                <a:ea typeface="+mn-ea"/>
                <a:cs typeface="+mn-cs"/>
              </a:defRPr>
            </a:lvl1pPr>
            <a:lvl2pPr marL="457155"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6" algn="l" defTabSz="914310" rtl="0" eaLnBrk="1" latinLnBrk="0" hangingPunct="1">
              <a:defRPr sz="1800" kern="1200">
                <a:solidFill>
                  <a:schemeClr val="tx1"/>
                </a:solidFill>
                <a:latin typeface="+mn-lt"/>
                <a:ea typeface="+mn-ea"/>
                <a:cs typeface="+mn-cs"/>
              </a:defRPr>
            </a:lvl4pPr>
            <a:lvl5pPr marL="1828622" algn="l" defTabSz="914310" rtl="0" eaLnBrk="1" latinLnBrk="0" hangingPunct="1">
              <a:defRPr sz="1800" kern="1200">
                <a:solidFill>
                  <a:schemeClr val="tx1"/>
                </a:solidFill>
                <a:latin typeface="+mn-lt"/>
                <a:ea typeface="+mn-ea"/>
                <a:cs typeface="+mn-cs"/>
              </a:defRPr>
            </a:lvl5pPr>
            <a:lvl6pPr marL="2285777" algn="l" defTabSz="914310" rtl="0" eaLnBrk="1" latinLnBrk="0" hangingPunct="1">
              <a:defRPr sz="1800" kern="1200">
                <a:solidFill>
                  <a:schemeClr val="tx1"/>
                </a:solidFill>
                <a:latin typeface="+mn-lt"/>
                <a:ea typeface="+mn-ea"/>
                <a:cs typeface="+mn-cs"/>
              </a:defRPr>
            </a:lvl6pPr>
            <a:lvl7pPr marL="2742932" algn="l" defTabSz="914310" rtl="0" eaLnBrk="1" latinLnBrk="0" hangingPunct="1">
              <a:defRPr sz="1800" kern="1200">
                <a:solidFill>
                  <a:schemeClr val="tx1"/>
                </a:solidFill>
                <a:latin typeface="+mn-lt"/>
                <a:ea typeface="+mn-ea"/>
                <a:cs typeface="+mn-cs"/>
              </a:defRPr>
            </a:lvl7pPr>
            <a:lvl8pPr marL="3200087" algn="l" defTabSz="914310" rtl="0" eaLnBrk="1" latinLnBrk="0" hangingPunct="1">
              <a:defRPr sz="1800" kern="1200">
                <a:solidFill>
                  <a:schemeClr val="tx1"/>
                </a:solidFill>
                <a:latin typeface="+mn-lt"/>
                <a:ea typeface="+mn-ea"/>
                <a:cs typeface="+mn-cs"/>
              </a:defRPr>
            </a:lvl8pPr>
            <a:lvl9pPr marL="3657243" algn="l" defTabSz="914310" rtl="0" eaLnBrk="1" latinLnBrk="0" hangingPunct="1">
              <a:defRPr sz="1800" kern="1200">
                <a:solidFill>
                  <a:schemeClr val="tx1"/>
                </a:solidFill>
                <a:latin typeface="+mn-lt"/>
                <a:ea typeface="+mn-ea"/>
                <a:cs typeface="+mn-cs"/>
              </a:defRPr>
            </a:lvl9pPr>
          </a:lstStyle>
          <a:p>
            <a:pPr defTabSz="914400">
              <a:defRPr/>
            </a:pPr>
            <a:endParaRPr lang="en-US" sz="1000" kern="0" dirty="0">
              <a:solidFill>
                <a:srgbClr val="000000"/>
              </a:solidFill>
              <a:cs typeface="Arial" charset="0"/>
            </a:endParaRPr>
          </a:p>
        </p:txBody>
      </p:sp>
      <p:sp>
        <p:nvSpPr>
          <p:cNvPr id="12" name="Rectangle 11"/>
          <p:cNvSpPr/>
          <p:nvPr/>
        </p:nvSpPr>
        <p:spPr>
          <a:xfrm>
            <a:off x="5113338" y="3316288"/>
            <a:ext cx="1112837" cy="976312"/>
          </a:xfrm>
          <a:prstGeom prst="rect">
            <a:avLst/>
          </a:prstGeom>
          <a:solidFill>
            <a:schemeClr val="accent5">
              <a:lumMod val="9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grpSp>
        <p:nvGrpSpPr>
          <p:cNvPr id="13" name="Group 6"/>
          <p:cNvGrpSpPr/>
          <p:nvPr/>
        </p:nvGrpSpPr>
        <p:grpSpPr>
          <a:xfrm>
            <a:off x="5113851" y="4046935"/>
            <a:ext cx="1112484" cy="1219009"/>
            <a:chOff x="5206520" y="3750055"/>
            <a:chExt cx="1358181" cy="1525618"/>
          </a:xfrm>
          <a:solidFill>
            <a:schemeClr val="accent5">
              <a:lumMod val="90000"/>
            </a:schemeClr>
          </a:solidFill>
        </p:grpSpPr>
        <p:sp>
          <p:nvSpPr>
            <p:cNvPr id="14" name="Puzzle3"/>
            <p:cNvSpPr>
              <a:spLocks noEditPoints="1" noChangeArrowheads="1"/>
            </p:cNvSpPr>
            <p:nvPr/>
          </p:nvSpPr>
          <p:spPr bwMode="auto">
            <a:xfrm>
              <a:off x="5479194" y="3750055"/>
              <a:ext cx="909058" cy="1019637"/>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grpFill/>
            <a:ln w="12700">
              <a:solidFill>
                <a:srgbClr val="FFFFFF"/>
              </a:solidFill>
              <a:miter lim="800000"/>
              <a:headEnd/>
              <a:tailEnd/>
            </a:ln>
          </p:spPr>
          <p:txBody>
            <a:bodyPr/>
            <a:lstStyle>
              <a:defPPr>
                <a:defRPr lang="en-US"/>
              </a:defPPr>
              <a:lvl1pPr marL="0" algn="l" defTabSz="914310" rtl="0" eaLnBrk="1" latinLnBrk="0" hangingPunct="1">
                <a:defRPr sz="1800" kern="1200">
                  <a:solidFill>
                    <a:schemeClr val="tx1"/>
                  </a:solidFill>
                  <a:latin typeface="+mn-lt"/>
                  <a:ea typeface="+mn-ea"/>
                  <a:cs typeface="+mn-cs"/>
                </a:defRPr>
              </a:lvl1pPr>
              <a:lvl2pPr marL="457155"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6" algn="l" defTabSz="914310" rtl="0" eaLnBrk="1" latinLnBrk="0" hangingPunct="1">
                <a:defRPr sz="1800" kern="1200">
                  <a:solidFill>
                    <a:schemeClr val="tx1"/>
                  </a:solidFill>
                  <a:latin typeface="+mn-lt"/>
                  <a:ea typeface="+mn-ea"/>
                  <a:cs typeface="+mn-cs"/>
                </a:defRPr>
              </a:lvl4pPr>
              <a:lvl5pPr marL="1828622" algn="l" defTabSz="914310" rtl="0" eaLnBrk="1" latinLnBrk="0" hangingPunct="1">
                <a:defRPr sz="1800" kern="1200">
                  <a:solidFill>
                    <a:schemeClr val="tx1"/>
                  </a:solidFill>
                  <a:latin typeface="+mn-lt"/>
                  <a:ea typeface="+mn-ea"/>
                  <a:cs typeface="+mn-cs"/>
                </a:defRPr>
              </a:lvl5pPr>
              <a:lvl6pPr marL="2285777" algn="l" defTabSz="914310" rtl="0" eaLnBrk="1" latinLnBrk="0" hangingPunct="1">
                <a:defRPr sz="1800" kern="1200">
                  <a:solidFill>
                    <a:schemeClr val="tx1"/>
                  </a:solidFill>
                  <a:latin typeface="+mn-lt"/>
                  <a:ea typeface="+mn-ea"/>
                  <a:cs typeface="+mn-cs"/>
                </a:defRPr>
              </a:lvl6pPr>
              <a:lvl7pPr marL="2742932" algn="l" defTabSz="914310" rtl="0" eaLnBrk="1" latinLnBrk="0" hangingPunct="1">
                <a:defRPr sz="1800" kern="1200">
                  <a:solidFill>
                    <a:schemeClr val="tx1"/>
                  </a:solidFill>
                  <a:latin typeface="+mn-lt"/>
                  <a:ea typeface="+mn-ea"/>
                  <a:cs typeface="+mn-cs"/>
                </a:defRPr>
              </a:lvl7pPr>
              <a:lvl8pPr marL="3200087" algn="l" defTabSz="914310" rtl="0" eaLnBrk="1" latinLnBrk="0" hangingPunct="1">
                <a:defRPr sz="1800" kern="1200">
                  <a:solidFill>
                    <a:schemeClr val="tx1"/>
                  </a:solidFill>
                  <a:latin typeface="+mn-lt"/>
                  <a:ea typeface="+mn-ea"/>
                  <a:cs typeface="+mn-cs"/>
                </a:defRPr>
              </a:lvl8pPr>
              <a:lvl9pPr marL="3657243" algn="l" defTabSz="914310" rtl="0" eaLnBrk="1" latinLnBrk="0" hangingPunct="1">
                <a:defRPr sz="1800" kern="1200">
                  <a:solidFill>
                    <a:schemeClr val="tx1"/>
                  </a:solidFill>
                  <a:latin typeface="+mn-lt"/>
                  <a:ea typeface="+mn-ea"/>
                  <a:cs typeface="+mn-cs"/>
                </a:defRPr>
              </a:lvl9pPr>
            </a:lstStyle>
            <a:p>
              <a:pPr defTabSz="914400">
                <a:defRPr/>
              </a:pPr>
              <a:endParaRPr lang="en-US" sz="1000" kern="0" dirty="0">
                <a:solidFill>
                  <a:srgbClr val="000000"/>
                </a:solidFill>
                <a:cs typeface="Arial" charset="0"/>
              </a:endParaRPr>
            </a:p>
          </p:txBody>
        </p:sp>
        <p:sp>
          <p:nvSpPr>
            <p:cNvPr id="15" name="Rectangle 14"/>
            <p:cNvSpPr/>
            <p:nvPr/>
          </p:nvSpPr>
          <p:spPr>
            <a:xfrm>
              <a:off x="5206520" y="4054983"/>
              <a:ext cx="1358181" cy="122069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sp>
          <p:nvSpPr>
            <p:cNvPr id="16" name="Rounded Rectangle 15"/>
            <p:cNvSpPr/>
            <p:nvPr/>
          </p:nvSpPr>
          <p:spPr>
            <a:xfrm>
              <a:off x="5759169" y="4043986"/>
              <a:ext cx="285206" cy="282278"/>
            </a:xfrm>
            <a:prstGeom prst="roundRect">
              <a:avLst>
                <a:gd name="adj" fmla="val 273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grpSp>
      <p:sp>
        <p:nvSpPr>
          <p:cNvPr id="17" name="Puzzle3"/>
          <p:cNvSpPr>
            <a:spLocks noEditPoints="1" noChangeArrowheads="1"/>
          </p:cNvSpPr>
          <p:nvPr/>
        </p:nvSpPr>
        <p:spPr bwMode="auto">
          <a:xfrm rot="5400000">
            <a:off x="4572000" y="4313238"/>
            <a:ext cx="727075" cy="885825"/>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accent5">
              <a:lumMod val="90000"/>
            </a:schemeClr>
          </a:solidFill>
          <a:ln w="12700">
            <a:solidFill>
              <a:srgbClr val="FFFFFF"/>
            </a:solidFill>
            <a:miter lim="800000"/>
            <a:headEnd/>
            <a:tailEnd/>
          </a:ln>
        </p:spPr>
        <p:txBody>
          <a:bodyPr/>
          <a:lstStyle>
            <a:defPPr>
              <a:defRPr lang="en-US"/>
            </a:defPPr>
            <a:lvl1pPr marL="0" algn="l" defTabSz="914310" rtl="0" eaLnBrk="1" latinLnBrk="0" hangingPunct="1">
              <a:defRPr sz="1800" kern="1200">
                <a:solidFill>
                  <a:schemeClr val="tx1"/>
                </a:solidFill>
                <a:latin typeface="+mn-lt"/>
                <a:ea typeface="+mn-ea"/>
                <a:cs typeface="+mn-cs"/>
              </a:defRPr>
            </a:lvl1pPr>
            <a:lvl2pPr marL="457155"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6" algn="l" defTabSz="914310" rtl="0" eaLnBrk="1" latinLnBrk="0" hangingPunct="1">
              <a:defRPr sz="1800" kern="1200">
                <a:solidFill>
                  <a:schemeClr val="tx1"/>
                </a:solidFill>
                <a:latin typeface="+mn-lt"/>
                <a:ea typeface="+mn-ea"/>
                <a:cs typeface="+mn-cs"/>
              </a:defRPr>
            </a:lvl4pPr>
            <a:lvl5pPr marL="1828622" algn="l" defTabSz="914310" rtl="0" eaLnBrk="1" latinLnBrk="0" hangingPunct="1">
              <a:defRPr sz="1800" kern="1200">
                <a:solidFill>
                  <a:schemeClr val="tx1"/>
                </a:solidFill>
                <a:latin typeface="+mn-lt"/>
                <a:ea typeface="+mn-ea"/>
                <a:cs typeface="+mn-cs"/>
              </a:defRPr>
            </a:lvl5pPr>
            <a:lvl6pPr marL="2285777" algn="l" defTabSz="914310" rtl="0" eaLnBrk="1" latinLnBrk="0" hangingPunct="1">
              <a:defRPr sz="1800" kern="1200">
                <a:solidFill>
                  <a:schemeClr val="tx1"/>
                </a:solidFill>
                <a:latin typeface="+mn-lt"/>
                <a:ea typeface="+mn-ea"/>
                <a:cs typeface="+mn-cs"/>
              </a:defRPr>
            </a:lvl6pPr>
            <a:lvl7pPr marL="2742932" algn="l" defTabSz="914310" rtl="0" eaLnBrk="1" latinLnBrk="0" hangingPunct="1">
              <a:defRPr sz="1800" kern="1200">
                <a:solidFill>
                  <a:schemeClr val="tx1"/>
                </a:solidFill>
                <a:latin typeface="+mn-lt"/>
                <a:ea typeface="+mn-ea"/>
                <a:cs typeface="+mn-cs"/>
              </a:defRPr>
            </a:lvl7pPr>
            <a:lvl8pPr marL="3200087" algn="l" defTabSz="914310" rtl="0" eaLnBrk="1" latinLnBrk="0" hangingPunct="1">
              <a:defRPr sz="1800" kern="1200">
                <a:solidFill>
                  <a:schemeClr val="tx1"/>
                </a:solidFill>
                <a:latin typeface="+mn-lt"/>
                <a:ea typeface="+mn-ea"/>
                <a:cs typeface="+mn-cs"/>
              </a:defRPr>
            </a:lvl8pPr>
            <a:lvl9pPr marL="3657243" algn="l" defTabSz="914310" rtl="0" eaLnBrk="1" latinLnBrk="0" hangingPunct="1">
              <a:defRPr sz="1800" kern="1200">
                <a:solidFill>
                  <a:schemeClr val="tx1"/>
                </a:solidFill>
                <a:latin typeface="+mn-lt"/>
                <a:ea typeface="+mn-ea"/>
                <a:cs typeface="+mn-cs"/>
              </a:defRPr>
            </a:lvl9pPr>
          </a:lstStyle>
          <a:p>
            <a:pPr defTabSz="914400">
              <a:defRPr/>
            </a:pPr>
            <a:endParaRPr lang="en-US" sz="1000" kern="0" dirty="0">
              <a:solidFill>
                <a:srgbClr val="000000"/>
              </a:solidFill>
              <a:cs typeface="Arial" charset="0"/>
            </a:endParaRPr>
          </a:p>
        </p:txBody>
      </p:sp>
      <p:sp>
        <p:nvSpPr>
          <p:cNvPr id="18" name="Rectangle 17"/>
          <p:cNvSpPr/>
          <p:nvPr/>
        </p:nvSpPr>
        <p:spPr>
          <a:xfrm>
            <a:off x="4040188" y="4291013"/>
            <a:ext cx="1069975" cy="974725"/>
          </a:xfrm>
          <a:prstGeom prst="rect">
            <a:avLst/>
          </a:prstGeom>
          <a:solidFill>
            <a:schemeClr val="accent5">
              <a:lumMod val="9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sp>
        <p:nvSpPr>
          <p:cNvPr id="19" name="Puzzle3"/>
          <p:cNvSpPr>
            <a:spLocks noEditPoints="1" noChangeArrowheads="1"/>
          </p:cNvSpPr>
          <p:nvPr/>
        </p:nvSpPr>
        <p:spPr bwMode="auto">
          <a:xfrm rot="5400000">
            <a:off x="3511550" y="4337051"/>
            <a:ext cx="727075" cy="831850"/>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accent5">
              <a:lumMod val="90000"/>
            </a:schemeClr>
          </a:solidFill>
          <a:ln w="12700">
            <a:solidFill>
              <a:srgbClr val="FFFFFF"/>
            </a:solidFill>
            <a:miter lim="800000"/>
            <a:headEnd/>
            <a:tailEnd/>
          </a:ln>
        </p:spPr>
        <p:txBody>
          <a:bodyPr/>
          <a:lstStyle>
            <a:defPPr>
              <a:defRPr lang="en-US"/>
            </a:defPPr>
            <a:lvl1pPr marL="0" algn="l" defTabSz="914310" rtl="0" eaLnBrk="1" latinLnBrk="0" hangingPunct="1">
              <a:defRPr sz="1800" kern="1200">
                <a:solidFill>
                  <a:schemeClr val="tx1"/>
                </a:solidFill>
                <a:latin typeface="+mn-lt"/>
                <a:ea typeface="+mn-ea"/>
                <a:cs typeface="+mn-cs"/>
              </a:defRPr>
            </a:lvl1pPr>
            <a:lvl2pPr marL="457155"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6" algn="l" defTabSz="914310" rtl="0" eaLnBrk="1" latinLnBrk="0" hangingPunct="1">
              <a:defRPr sz="1800" kern="1200">
                <a:solidFill>
                  <a:schemeClr val="tx1"/>
                </a:solidFill>
                <a:latin typeface="+mn-lt"/>
                <a:ea typeface="+mn-ea"/>
                <a:cs typeface="+mn-cs"/>
              </a:defRPr>
            </a:lvl4pPr>
            <a:lvl5pPr marL="1828622" algn="l" defTabSz="914310" rtl="0" eaLnBrk="1" latinLnBrk="0" hangingPunct="1">
              <a:defRPr sz="1800" kern="1200">
                <a:solidFill>
                  <a:schemeClr val="tx1"/>
                </a:solidFill>
                <a:latin typeface="+mn-lt"/>
                <a:ea typeface="+mn-ea"/>
                <a:cs typeface="+mn-cs"/>
              </a:defRPr>
            </a:lvl5pPr>
            <a:lvl6pPr marL="2285777" algn="l" defTabSz="914310" rtl="0" eaLnBrk="1" latinLnBrk="0" hangingPunct="1">
              <a:defRPr sz="1800" kern="1200">
                <a:solidFill>
                  <a:schemeClr val="tx1"/>
                </a:solidFill>
                <a:latin typeface="+mn-lt"/>
                <a:ea typeface="+mn-ea"/>
                <a:cs typeface="+mn-cs"/>
              </a:defRPr>
            </a:lvl6pPr>
            <a:lvl7pPr marL="2742932" algn="l" defTabSz="914310" rtl="0" eaLnBrk="1" latinLnBrk="0" hangingPunct="1">
              <a:defRPr sz="1800" kern="1200">
                <a:solidFill>
                  <a:schemeClr val="tx1"/>
                </a:solidFill>
                <a:latin typeface="+mn-lt"/>
                <a:ea typeface="+mn-ea"/>
                <a:cs typeface="+mn-cs"/>
              </a:defRPr>
            </a:lvl7pPr>
            <a:lvl8pPr marL="3200087" algn="l" defTabSz="914310" rtl="0" eaLnBrk="1" latinLnBrk="0" hangingPunct="1">
              <a:defRPr sz="1800" kern="1200">
                <a:solidFill>
                  <a:schemeClr val="tx1"/>
                </a:solidFill>
                <a:latin typeface="+mn-lt"/>
                <a:ea typeface="+mn-ea"/>
                <a:cs typeface="+mn-cs"/>
              </a:defRPr>
            </a:lvl8pPr>
            <a:lvl9pPr marL="3657243" algn="l" defTabSz="914310" rtl="0" eaLnBrk="1" latinLnBrk="0" hangingPunct="1">
              <a:defRPr sz="1800" kern="1200">
                <a:solidFill>
                  <a:schemeClr val="tx1"/>
                </a:solidFill>
                <a:latin typeface="+mn-lt"/>
                <a:ea typeface="+mn-ea"/>
                <a:cs typeface="+mn-cs"/>
              </a:defRPr>
            </a:lvl9pPr>
          </a:lstStyle>
          <a:p>
            <a:pPr defTabSz="914400">
              <a:defRPr/>
            </a:pPr>
            <a:endParaRPr lang="en-US" sz="1000" kern="0" dirty="0">
              <a:solidFill>
                <a:srgbClr val="000000"/>
              </a:solidFill>
              <a:cs typeface="Arial" charset="0"/>
            </a:endParaRPr>
          </a:p>
        </p:txBody>
      </p:sp>
      <p:sp>
        <p:nvSpPr>
          <p:cNvPr id="20" name="Rectangle 19"/>
          <p:cNvSpPr/>
          <p:nvPr/>
        </p:nvSpPr>
        <p:spPr>
          <a:xfrm>
            <a:off x="2919413" y="4291013"/>
            <a:ext cx="1125537" cy="974725"/>
          </a:xfrm>
          <a:prstGeom prst="rect">
            <a:avLst/>
          </a:prstGeom>
          <a:solidFill>
            <a:schemeClr val="accent5">
              <a:lumMod val="9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sp>
        <p:nvSpPr>
          <p:cNvPr id="21" name="Puzzle3"/>
          <p:cNvSpPr>
            <a:spLocks noEditPoints="1" noChangeArrowheads="1"/>
          </p:cNvSpPr>
          <p:nvPr/>
        </p:nvSpPr>
        <p:spPr bwMode="auto">
          <a:xfrm flipV="1">
            <a:off x="3121025" y="3778250"/>
            <a:ext cx="744538" cy="731838"/>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accent5">
              <a:lumMod val="90000"/>
            </a:schemeClr>
          </a:solidFill>
          <a:ln w="12700">
            <a:solidFill>
              <a:srgbClr val="FFFFFF"/>
            </a:solidFill>
            <a:miter lim="800000"/>
            <a:headEnd/>
            <a:tailEnd/>
          </a:ln>
        </p:spPr>
        <p:txBody>
          <a:bodyPr/>
          <a:lstStyle>
            <a:defPPr>
              <a:defRPr lang="en-US"/>
            </a:defPPr>
            <a:lvl1pPr marL="0" algn="l" defTabSz="914310" rtl="0" eaLnBrk="1" latinLnBrk="0" hangingPunct="1">
              <a:defRPr sz="1800" kern="1200">
                <a:solidFill>
                  <a:schemeClr val="tx1"/>
                </a:solidFill>
                <a:latin typeface="+mn-lt"/>
                <a:ea typeface="+mn-ea"/>
                <a:cs typeface="+mn-cs"/>
              </a:defRPr>
            </a:lvl1pPr>
            <a:lvl2pPr marL="457155"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6" algn="l" defTabSz="914310" rtl="0" eaLnBrk="1" latinLnBrk="0" hangingPunct="1">
              <a:defRPr sz="1800" kern="1200">
                <a:solidFill>
                  <a:schemeClr val="tx1"/>
                </a:solidFill>
                <a:latin typeface="+mn-lt"/>
                <a:ea typeface="+mn-ea"/>
                <a:cs typeface="+mn-cs"/>
              </a:defRPr>
            </a:lvl4pPr>
            <a:lvl5pPr marL="1828622" algn="l" defTabSz="914310" rtl="0" eaLnBrk="1" latinLnBrk="0" hangingPunct="1">
              <a:defRPr sz="1800" kern="1200">
                <a:solidFill>
                  <a:schemeClr val="tx1"/>
                </a:solidFill>
                <a:latin typeface="+mn-lt"/>
                <a:ea typeface="+mn-ea"/>
                <a:cs typeface="+mn-cs"/>
              </a:defRPr>
            </a:lvl5pPr>
            <a:lvl6pPr marL="2285777" algn="l" defTabSz="914310" rtl="0" eaLnBrk="1" latinLnBrk="0" hangingPunct="1">
              <a:defRPr sz="1800" kern="1200">
                <a:solidFill>
                  <a:schemeClr val="tx1"/>
                </a:solidFill>
                <a:latin typeface="+mn-lt"/>
                <a:ea typeface="+mn-ea"/>
                <a:cs typeface="+mn-cs"/>
              </a:defRPr>
            </a:lvl6pPr>
            <a:lvl7pPr marL="2742932" algn="l" defTabSz="914310" rtl="0" eaLnBrk="1" latinLnBrk="0" hangingPunct="1">
              <a:defRPr sz="1800" kern="1200">
                <a:solidFill>
                  <a:schemeClr val="tx1"/>
                </a:solidFill>
                <a:latin typeface="+mn-lt"/>
                <a:ea typeface="+mn-ea"/>
                <a:cs typeface="+mn-cs"/>
              </a:defRPr>
            </a:lvl7pPr>
            <a:lvl8pPr marL="3200087" algn="l" defTabSz="914310" rtl="0" eaLnBrk="1" latinLnBrk="0" hangingPunct="1">
              <a:defRPr sz="1800" kern="1200">
                <a:solidFill>
                  <a:schemeClr val="tx1"/>
                </a:solidFill>
                <a:latin typeface="+mn-lt"/>
                <a:ea typeface="+mn-ea"/>
                <a:cs typeface="+mn-cs"/>
              </a:defRPr>
            </a:lvl8pPr>
            <a:lvl9pPr marL="3657243" algn="l" defTabSz="914310" rtl="0" eaLnBrk="1" latinLnBrk="0" hangingPunct="1">
              <a:defRPr sz="1800" kern="1200">
                <a:solidFill>
                  <a:schemeClr val="tx1"/>
                </a:solidFill>
                <a:latin typeface="+mn-lt"/>
                <a:ea typeface="+mn-ea"/>
                <a:cs typeface="+mn-cs"/>
              </a:defRPr>
            </a:lvl9pPr>
          </a:lstStyle>
          <a:p>
            <a:pPr defTabSz="914400">
              <a:defRPr/>
            </a:pPr>
            <a:endParaRPr lang="en-US" sz="1000" kern="0" dirty="0">
              <a:solidFill>
                <a:srgbClr val="000000"/>
              </a:solidFill>
              <a:cs typeface="Arial" charset="0"/>
            </a:endParaRPr>
          </a:p>
        </p:txBody>
      </p:sp>
      <p:sp>
        <p:nvSpPr>
          <p:cNvPr id="22" name="Rectangle 21"/>
          <p:cNvSpPr/>
          <p:nvPr/>
        </p:nvSpPr>
        <p:spPr>
          <a:xfrm>
            <a:off x="2919413" y="3316288"/>
            <a:ext cx="1125537" cy="976312"/>
          </a:xfrm>
          <a:prstGeom prst="rect">
            <a:avLst/>
          </a:prstGeom>
          <a:solidFill>
            <a:schemeClr val="accent5">
              <a:lumMod val="9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sp>
        <p:nvSpPr>
          <p:cNvPr id="23" name="Puzzle3"/>
          <p:cNvSpPr>
            <a:spLocks noEditPoints="1" noChangeArrowheads="1"/>
          </p:cNvSpPr>
          <p:nvPr/>
        </p:nvSpPr>
        <p:spPr bwMode="auto">
          <a:xfrm rot="16200000" flipH="1">
            <a:off x="3843337" y="3419476"/>
            <a:ext cx="727075" cy="831850"/>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accent5">
              <a:lumMod val="90000"/>
            </a:schemeClr>
          </a:solidFill>
          <a:ln w="12700">
            <a:solidFill>
              <a:srgbClr val="FFFFFF"/>
            </a:solidFill>
            <a:miter lim="800000"/>
            <a:headEnd/>
            <a:tailEnd/>
          </a:ln>
        </p:spPr>
        <p:txBody>
          <a:bodyPr/>
          <a:lstStyle>
            <a:defPPr>
              <a:defRPr lang="en-US"/>
            </a:defPPr>
            <a:lvl1pPr marL="0" algn="l" defTabSz="914310" rtl="0" eaLnBrk="1" latinLnBrk="0" hangingPunct="1">
              <a:defRPr sz="1800" kern="1200">
                <a:solidFill>
                  <a:schemeClr val="tx1"/>
                </a:solidFill>
                <a:latin typeface="+mn-lt"/>
                <a:ea typeface="+mn-ea"/>
                <a:cs typeface="+mn-cs"/>
              </a:defRPr>
            </a:lvl1pPr>
            <a:lvl2pPr marL="457155"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6" algn="l" defTabSz="914310" rtl="0" eaLnBrk="1" latinLnBrk="0" hangingPunct="1">
              <a:defRPr sz="1800" kern="1200">
                <a:solidFill>
                  <a:schemeClr val="tx1"/>
                </a:solidFill>
                <a:latin typeface="+mn-lt"/>
                <a:ea typeface="+mn-ea"/>
                <a:cs typeface="+mn-cs"/>
              </a:defRPr>
            </a:lvl4pPr>
            <a:lvl5pPr marL="1828622" algn="l" defTabSz="914310" rtl="0" eaLnBrk="1" latinLnBrk="0" hangingPunct="1">
              <a:defRPr sz="1800" kern="1200">
                <a:solidFill>
                  <a:schemeClr val="tx1"/>
                </a:solidFill>
                <a:latin typeface="+mn-lt"/>
                <a:ea typeface="+mn-ea"/>
                <a:cs typeface="+mn-cs"/>
              </a:defRPr>
            </a:lvl5pPr>
            <a:lvl6pPr marL="2285777" algn="l" defTabSz="914310" rtl="0" eaLnBrk="1" latinLnBrk="0" hangingPunct="1">
              <a:defRPr sz="1800" kern="1200">
                <a:solidFill>
                  <a:schemeClr val="tx1"/>
                </a:solidFill>
                <a:latin typeface="+mn-lt"/>
                <a:ea typeface="+mn-ea"/>
                <a:cs typeface="+mn-cs"/>
              </a:defRPr>
            </a:lvl6pPr>
            <a:lvl7pPr marL="2742932" algn="l" defTabSz="914310" rtl="0" eaLnBrk="1" latinLnBrk="0" hangingPunct="1">
              <a:defRPr sz="1800" kern="1200">
                <a:solidFill>
                  <a:schemeClr val="tx1"/>
                </a:solidFill>
                <a:latin typeface="+mn-lt"/>
                <a:ea typeface="+mn-ea"/>
                <a:cs typeface="+mn-cs"/>
              </a:defRPr>
            </a:lvl7pPr>
            <a:lvl8pPr marL="3200087" algn="l" defTabSz="914310" rtl="0" eaLnBrk="1" latinLnBrk="0" hangingPunct="1">
              <a:defRPr sz="1800" kern="1200">
                <a:solidFill>
                  <a:schemeClr val="tx1"/>
                </a:solidFill>
                <a:latin typeface="+mn-lt"/>
                <a:ea typeface="+mn-ea"/>
                <a:cs typeface="+mn-cs"/>
              </a:defRPr>
            </a:lvl8pPr>
            <a:lvl9pPr marL="3657243" algn="l" defTabSz="914310" rtl="0" eaLnBrk="1" latinLnBrk="0" hangingPunct="1">
              <a:defRPr sz="1800" kern="1200">
                <a:solidFill>
                  <a:schemeClr val="tx1"/>
                </a:solidFill>
                <a:latin typeface="+mn-lt"/>
                <a:ea typeface="+mn-ea"/>
                <a:cs typeface="+mn-cs"/>
              </a:defRPr>
            </a:lvl9pPr>
          </a:lstStyle>
          <a:p>
            <a:pPr defTabSz="914400">
              <a:defRPr/>
            </a:pPr>
            <a:endParaRPr lang="en-US" sz="1000" kern="0" dirty="0">
              <a:solidFill>
                <a:srgbClr val="000000"/>
              </a:solidFill>
              <a:cs typeface="Arial" charset="0"/>
            </a:endParaRPr>
          </a:p>
        </p:txBody>
      </p:sp>
      <p:sp>
        <p:nvSpPr>
          <p:cNvPr id="24" name="Puzzle3"/>
          <p:cNvSpPr>
            <a:spLocks noEditPoints="1" noChangeArrowheads="1"/>
          </p:cNvSpPr>
          <p:nvPr/>
        </p:nvSpPr>
        <p:spPr bwMode="auto">
          <a:xfrm flipV="1">
            <a:off x="4264025" y="3783013"/>
            <a:ext cx="744538" cy="733425"/>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accent5">
              <a:lumMod val="90000"/>
            </a:schemeClr>
          </a:solidFill>
          <a:ln w="12700">
            <a:solidFill>
              <a:srgbClr val="FFFFFF"/>
            </a:solidFill>
            <a:miter lim="800000"/>
            <a:headEnd/>
            <a:tailEnd/>
          </a:ln>
        </p:spPr>
        <p:txBody>
          <a:bodyPr/>
          <a:lstStyle>
            <a:defPPr>
              <a:defRPr lang="en-US"/>
            </a:defPPr>
            <a:lvl1pPr marL="0" algn="l" defTabSz="914310" rtl="0" eaLnBrk="1" latinLnBrk="0" hangingPunct="1">
              <a:defRPr sz="1800" kern="1200">
                <a:solidFill>
                  <a:schemeClr val="tx1"/>
                </a:solidFill>
                <a:latin typeface="+mn-lt"/>
                <a:ea typeface="+mn-ea"/>
                <a:cs typeface="+mn-cs"/>
              </a:defRPr>
            </a:lvl1pPr>
            <a:lvl2pPr marL="457155"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6" algn="l" defTabSz="914310" rtl="0" eaLnBrk="1" latinLnBrk="0" hangingPunct="1">
              <a:defRPr sz="1800" kern="1200">
                <a:solidFill>
                  <a:schemeClr val="tx1"/>
                </a:solidFill>
                <a:latin typeface="+mn-lt"/>
                <a:ea typeface="+mn-ea"/>
                <a:cs typeface="+mn-cs"/>
              </a:defRPr>
            </a:lvl4pPr>
            <a:lvl5pPr marL="1828622" algn="l" defTabSz="914310" rtl="0" eaLnBrk="1" latinLnBrk="0" hangingPunct="1">
              <a:defRPr sz="1800" kern="1200">
                <a:solidFill>
                  <a:schemeClr val="tx1"/>
                </a:solidFill>
                <a:latin typeface="+mn-lt"/>
                <a:ea typeface="+mn-ea"/>
                <a:cs typeface="+mn-cs"/>
              </a:defRPr>
            </a:lvl5pPr>
            <a:lvl6pPr marL="2285777" algn="l" defTabSz="914310" rtl="0" eaLnBrk="1" latinLnBrk="0" hangingPunct="1">
              <a:defRPr sz="1800" kern="1200">
                <a:solidFill>
                  <a:schemeClr val="tx1"/>
                </a:solidFill>
                <a:latin typeface="+mn-lt"/>
                <a:ea typeface="+mn-ea"/>
                <a:cs typeface="+mn-cs"/>
              </a:defRPr>
            </a:lvl6pPr>
            <a:lvl7pPr marL="2742932" algn="l" defTabSz="914310" rtl="0" eaLnBrk="1" latinLnBrk="0" hangingPunct="1">
              <a:defRPr sz="1800" kern="1200">
                <a:solidFill>
                  <a:schemeClr val="tx1"/>
                </a:solidFill>
                <a:latin typeface="+mn-lt"/>
                <a:ea typeface="+mn-ea"/>
                <a:cs typeface="+mn-cs"/>
              </a:defRPr>
            </a:lvl7pPr>
            <a:lvl8pPr marL="3200087" algn="l" defTabSz="914310" rtl="0" eaLnBrk="1" latinLnBrk="0" hangingPunct="1">
              <a:defRPr sz="1800" kern="1200">
                <a:solidFill>
                  <a:schemeClr val="tx1"/>
                </a:solidFill>
                <a:latin typeface="+mn-lt"/>
                <a:ea typeface="+mn-ea"/>
                <a:cs typeface="+mn-cs"/>
              </a:defRPr>
            </a:lvl8pPr>
            <a:lvl9pPr marL="3657243" algn="l" defTabSz="914310" rtl="0" eaLnBrk="1" latinLnBrk="0" hangingPunct="1">
              <a:defRPr sz="1800" kern="1200">
                <a:solidFill>
                  <a:schemeClr val="tx1"/>
                </a:solidFill>
                <a:latin typeface="+mn-lt"/>
                <a:ea typeface="+mn-ea"/>
                <a:cs typeface="+mn-cs"/>
              </a:defRPr>
            </a:lvl9pPr>
          </a:lstStyle>
          <a:p>
            <a:pPr defTabSz="914400">
              <a:defRPr/>
            </a:pPr>
            <a:endParaRPr lang="en-US" sz="1000" kern="0" dirty="0">
              <a:solidFill>
                <a:srgbClr val="000000"/>
              </a:solidFill>
              <a:cs typeface="Arial" charset="0"/>
            </a:endParaRPr>
          </a:p>
        </p:txBody>
      </p:sp>
      <p:sp>
        <p:nvSpPr>
          <p:cNvPr id="25" name="Puzzle3"/>
          <p:cNvSpPr>
            <a:spLocks noEditPoints="1" noChangeArrowheads="1"/>
          </p:cNvSpPr>
          <p:nvPr/>
        </p:nvSpPr>
        <p:spPr bwMode="auto">
          <a:xfrm rot="5400000">
            <a:off x="4589463" y="2406650"/>
            <a:ext cx="727075" cy="822325"/>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accent5">
              <a:lumMod val="90000"/>
            </a:schemeClr>
          </a:solidFill>
          <a:ln w="12700">
            <a:solidFill>
              <a:srgbClr val="FFFFFF"/>
            </a:solidFill>
            <a:miter lim="800000"/>
            <a:headEnd/>
            <a:tailEnd/>
          </a:ln>
        </p:spPr>
        <p:txBody>
          <a:bodyPr/>
          <a:lstStyle>
            <a:defPPr>
              <a:defRPr lang="en-US"/>
            </a:defPPr>
            <a:lvl1pPr marL="0" algn="l" defTabSz="914310" rtl="0" eaLnBrk="1" latinLnBrk="0" hangingPunct="1">
              <a:defRPr sz="1800" kern="1200">
                <a:solidFill>
                  <a:schemeClr val="tx1"/>
                </a:solidFill>
                <a:latin typeface="+mn-lt"/>
                <a:ea typeface="+mn-ea"/>
                <a:cs typeface="+mn-cs"/>
              </a:defRPr>
            </a:lvl1pPr>
            <a:lvl2pPr marL="457155"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6" algn="l" defTabSz="914310" rtl="0" eaLnBrk="1" latinLnBrk="0" hangingPunct="1">
              <a:defRPr sz="1800" kern="1200">
                <a:solidFill>
                  <a:schemeClr val="tx1"/>
                </a:solidFill>
                <a:latin typeface="+mn-lt"/>
                <a:ea typeface="+mn-ea"/>
                <a:cs typeface="+mn-cs"/>
              </a:defRPr>
            </a:lvl4pPr>
            <a:lvl5pPr marL="1828622" algn="l" defTabSz="914310" rtl="0" eaLnBrk="1" latinLnBrk="0" hangingPunct="1">
              <a:defRPr sz="1800" kern="1200">
                <a:solidFill>
                  <a:schemeClr val="tx1"/>
                </a:solidFill>
                <a:latin typeface="+mn-lt"/>
                <a:ea typeface="+mn-ea"/>
                <a:cs typeface="+mn-cs"/>
              </a:defRPr>
            </a:lvl5pPr>
            <a:lvl6pPr marL="2285777" algn="l" defTabSz="914310" rtl="0" eaLnBrk="1" latinLnBrk="0" hangingPunct="1">
              <a:defRPr sz="1800" kern="1200">
                <a:solidFill>
                  <a:schemeClr val="tx1"/>
                </a:solidFill>
                <a:latin typeface="+mn-lt"/>
                <a:ea typeface="+mn-ea"/>
                <a:cs typeface="+mn-cs"/>
              </a:defRPr>
            </a:lvl6pPr>
            <a:lvl7pPr marL="2742932" algn="l" defTabSz="914310" rtl="0" eaLnBrk="1" latinLnBrk="0" hangingPunct="1">
              <a:defRPr sz="1800" kern="1200">
                <a:solidFill>
                  <a:schemeClr val="tx1"/>
                </a:solidFill>
                <a:latin typeface="+mn-lt"/>
                <a:ea typeface="+mn-ea"/>
                <a:cs typeface="+mn-cs"/>
              </a:defRPr>
            </a:lvl7pPr>
            <a:lvl8pPr marL="3200087" algn="l" defTabSz="914310" rtl="0" eaLnBrk="1" latinLnBrk="0" hangingPunct="1">
              <a:defRPr sz="1800" kern="1200">
                <a:solidFill>
                  <a:schemeClr val="tx1"/>
                </a:solidFill>
                <a:latin typeface="+mn-lt"/>
                <a:ea typeface="+mn-ea"/>
                <a:cs typeface="+mn-cs"/>
              </a:defRPr>
            </a:lvl8pPr>
            <a:lvl9pPr marL="3657243" algn="l" defTabSz="914310" rtl="0" eaLnBrk="1" latinLnBrk="0" hangingPunct="1">
              <a:defRPr sz="1800" kern="1200">
                <a:solidFill>
                  <a:schemeClr val="tx1"/>
                </a:solidFill>
                <a:latin typeface="+mn-lt"/>
                <a:ea typeface="+mn-ea"/>
                <a:cs typeface="+mn-cs"/>
              </a:defRPr>
            </a:lvl9pPr>
          </a:lstStyle>
          <a:p>
            <a:pPr defTabSz="914400">
              <a:defRPr/>
            </a:pPr>
            <a:endParaRPr lang="en-US" sz="1000" kern="0" dirty="0">
              <a:solidFill>
                <a:srgbClr val="000000"/>
              </a:solidFill>
              <a:cs typeface="Arial" charset="0"/>
            </a:endParaRPr>
          </a:p>
        </p:txBody>
      </p:sp>
      <p:sp>
        <p:nvSpPr>
          <p:cNvPr id="26" name="Rectangle 25"/>
          <p:cNvSpPr/>
          <p:nvPr/>
        </p:nvSpPr>
        <p:spPr>
          <a:xfrm>
            <a:off x="4040188" y="2343150"/>
            <a:ext cx="1069975" cy="974725"/>
          </a:xfrm>
          <a:prstGeom prst="rect">
            <a:avLst/>
          </a:prstGeom>
          <a:solidFill>
            <a:schemeClr val="accent5">
              <a:lumMod val="9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sp>
        <p:nvSpPr>
          <p:cNvPr id="27" name="Puzzle3"/>
          <p:cNvSpPr>
            <a:spLocks noEditPoints="1" noChangeArrowheads="1"/>
          </p:cNvSpPr>
          <p:nvPr/>
        </p:nvSpPr>
        <p:spPr bwMode="auto">
          <a:xfrm>
            <a:off x="4286250" y="3084513"/>
            <a:ext cx="692150" cy="755650"/>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accent5">
              <a:lumMod val="90000"/>
            </a:schemeClr>
          </a:solidFill>
          <a:ln w="12700">
            <a:solidFill>
              <a:srgbClr val="FFFFFF"/>
            </a:solidFill>
            <a:miter lim="800000"/>
            <a:headEnd/>
            <a:tailEnd/>
          </a:ln>
        </p:spPr>
        <p:txBody>
          <a:bodyPr/>
          <a:lstStyle>
            <a:defPPr>
              <a:defRPr lang="en-US"/>
            </a:defPPr>
            <a:lvl1pPr marL="0" algn="l" defTabSz="914310" rtl="0" eaLnBrk="1" latinLnBrk="0" hangingPunct="1">
              <a:defRPr sz="1800" kern="1200">
                <a:solidFill>
                  <a:schemeClr val="tx1"/>
                </a:solidFill>
                <a:latin typeface="+mn-lt"/>
                <a:ea typeface="+mn-ea"/>
                <a:cs typeface="+mn-cs"/>
              </a:defRPr>
            </a:lvl1pPr>
            <a:lvl2pPr marL="457155"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6" algn="l" defTabSz="914310" rtl="0" eaLnBrk="1" latinLnBrk="0" hangingPunct="1">
              <a:defRPr sz="1800" kern="1200">
                <a:solidFill>
                  <a:schemeClr val="tx1"/>
                </a:solidFill>
                <a:latin typeface="+mn-lt"/>
                <a:ea typeface="+mn-ea"/>
                <a:cs typeface="+mn-cs"/>
              </a:defRPr>
            </a:lvl4pPr>
            <a:lvl5pPr marL="1828622" algn="l" defTabSz="914310" rtl="0" eaLnBrk="1" latinLnBrk="0" hangingPunct="1">
              <a:defRPr sz="1800" kern="1200">
                <a:solidFill>
                  <a:schemeClr val="tx1"/>
                </a:solidFill>
                <a:latin typeface="+mn-lt"/>
                <a:ea typeface="+mn-ea"/>
                <a:cs typeface="+mn-cs"/>
              </a:defRPr>
            </a:lvl5pPr>
            <a:lvl6pPr marL="2285777" algn="l" defTabSz="914310" rtl="0" eaLnBrk="1" latinLnBrk="0" hangingPunct="1">
              <a:defRPr sz="1800" kern="1200">
                <a:solidFill>
                  <a:schemeClr val="tx1"/>
                </a:solidFill>
                <a:latin typeface="+mn-lt"/>
                <a:ea typeface="+mn-ea"/>
                <a:cs typeface="+mn-cs"/>
              </a:defRPr>
            </a:lvl6pPr>
            <a:lvl7pPr marL="2742932" algn="l" defTabSz="914310" rtl="0" eaLnBrk="1" latinLnBrk="0" hangingPunct="1">
              <a:defRPr sz="1800" kern="1200">
                <a:solidFill>
                  <a:schemeClr val="tx1"/>
                </a:solidFill>
                <a:latin typeface="+mn-lt"/>
                <a:ea typeface="+mn-ea"/>
                <a:cs typeface="+mn-cs"/>
              </a:defRPr>
            </a:lvl7pPr>
            <a:lvl8pPr marL="3200087" algn="l" defTabSz="914310" rtl="0" eaLnBrk="1" latinLnBrk="0" hangingPunct="1">
              <a:defRPr sz="1800" kern="1200">
                <a:solidFill>
                  <a:schemeClr val="tx1"/>
                </a:solidFill>
                <a:latin typeface="+mn-lt"/>
                <a:ea typeface="+mn-ea"/>
                <a:cs typeface="+mn-cs"/>
              </a:defRPr>
            </a:lvl8pPr>
            <a:lvl9pPr marL="3657243" algn="l" defTabSz="914310" rtl="0" eaLnBrk="1" latinLnBrk="0" hangingPunct="1">
              <a:defRPr sz="1800" kern="1200">
                <a:solidFill>
                  <a:schemeClr val="tx1"/>
                </a:solidFill>
                <a:latin typeface="+mn-lt"/>
                <a:ea typeface="+mn-ea"/>
                <a:cs typeface="+mn-cs"/>
              </a:defRPr>
            </a:lvl9pPr>
          </a:lstStyle>
          <a:p>
            <a:pPr defTabSz="914400">
              <a:defRPr/>
            </a:pPr>
            <a:endParaRPr lang="en-US" sz="1000" kern="0" dirty="0">
              <a:solidFill>
                <a:srgbClr val="000000"/>
              </a:solidFill>
              <a:cs typeface="Arial" charset="0"/>
            </a:endParaRPr>
          </a:p>
        </p:txBody>
      </p:sp>
      <p:sp>
        <p:nvSpPr>
          <p:cNvPr id="28" name="Puzzle3"/>
          <p:cNvSpPr>
            <a:spLocks noEditPoints="1" noChangeArrowheads="1"/>
          </p:cNvSpPr>
          <p:nvPr/>
        </p:nvSpPr>
        <p:spPr bwMode="auto">
          <a:xfrm rot="5400000">
            <a:off x="4572000" y="3413125"/>
            <a:ext cx="727075" cy="885825"/>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accent5">
              <a:lumMod val="90000"/>
            </a:schemeClr>
          </a:solidFill>
          <a:ln w="12700">
            <a:solidFill>
              <a:srgbClr val="FFFFFF"/>
            </a:solidFill>
            <a:miter lim="800000"/>
            <a:headEnd/>
            <a:tailEnd/>
          </a:ln>
        </p:spPr>
        <p:txBody>
          <a:bodyPr/>
          <a:lstStyle>
            <a:defPPr>
              <a:defRPr lang="en-US"/>
            </a:defPPr>
            <a:lvl1pPr marL="0" algn="l" defTabSz="914310" rtl="0" eaLnBrk="1" latinLnBrk="0" hangingPunct="1">
              <a:defRPr sz="1800" kern="1200">
                <a:solidFill>
                  <a:schemeClr val="tx1"/>
                </a:solidFill>
                <a:latin typeface="+mn-lt"/>
                <a:ea typeface="+mn-ea"/>
                <a:cs typeface="+mn-cs"/>
              </a:defRPr>
            </a:lvl1pPr>
            <a:lvl2pPr marL="457155"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6" algn="l" defTabSz="914310" rtl="0" eaLnBrk="1" latinLnBrk="0" hangingPunct="1">
              <a:defRPr sz="1800" kern="1200">
                <a:solidFill>
                  <a:schemeClr val="tx1"/>
                </a:solidFill>
                <a:latin typeface="+mn-lt"/>
                <a:ea typeface="+mn-ea"/>
                <a:cs typeface="+mn-cs"/>
              </a:defRPr>
            </a:lvl4pPr>
            <a:lvl5pPr marL="1828622" algn="l" defTabSz="914310" rtl="0" eaLnBrk="1" latinLnBrk="0" hangingPunct="1">
              <a:defRPr sz="1800" kern="1200">
                <a:solidFill>
                  <a:schemeClr val="tx1"/>
                </a:solidFill>
                <a:latin typeface="+mn-lt"/>
                <a:ea typeface="+mn-ea"/>
                <a:cs typeface="+mn-cs"/>
              </a:defRPr>
            </a:lvl5pPr>
            <a:lvl6pPr marL="2285777" algn="l" defTabSz="914310" rtl="0" eaLnBrk="1" latinLnBrk="0" hangingPunct="1">
              <a:defRPr sz="1800" kern="1200">
                <a:solidFill>
                  <a:schemeClr val="tx1"/>
                </a:solidFill>
                <a:latin typeface="+mn-lt"/>
                <a:ea typeface="+mn-ea"/>
                <a:cs typeface="+mn-cs"/>
              </a:defRPr>
            </a:lvl6pPr>
            <a:lvl7pPr marL="2742932" algn="l" defTabSz="914310" rtl="0" eaLnBrk="1" latinLnBrk="0" hangingPunct="1">
              <a:defRPr sz="1800" kern="1200">
                <a:solidFill>
                  <a:schemeClr val="tx1"/>
                </a:solidFill>
                <a:latin typeface="+mn-lt"/>
                <a:ea typeface="+mn-ea"/>
                <a:cs typeface="+mn-cs"/>
              </a:defRPr>
            </a:lvl7pPr>
            <a:lvl8pPr marL="3200087" algn="l" defTabSz="914310" rtl="0" eaLnBrk="1" latinLnBrk="0" hangingPunct="1">
              <a:defRPr sz="1800" kern="1200">
                <a:solidFill>
                  <a:schemeClr val="tx1"/>
                </a:solidFill>
                <a:latin typeface="+mn-lt"/>
                <a:ea typeface="+mn-ea"/>
                <a:cs typeface="+mn-cs"/>
              </a:defRPr>
            </a:lvl8pPr>
            <a:lvl9pPr marL="3657243" algn="l" defTabSz="914310" rtl="0" eaLnBrk="1" latinLnBrk="0" hangingPunct="1">
              <a:defRPr sz="1800" kern="1200">
                <a:solidFill>
                  <a:schemeClr val="tx1"/>
                </a:solidFill>
                <a:latin typeface="+mn-lt"/>
                <a:ea typeface="+mn-ea"/>
                <a:cs typeface="+mn-cs"/>
              </a:defRPr>
            </a:lvl9pPr>
          </a:lstStyle>
          <a:p>
            <a:pPr defTabSz="914400">
              <a:defRPr/>
            </a:pPr>
            <a:endParaRPr lang="en-US" sz="1000" kern="0" dirty="0">
              <a:solidFill>
                <a:srgbClr val="000000"/>
              </a:solidFill>
              <a:cs typeface="Arial" charset="0"/>
            </a:endParaRPr>
          </a:p>
        </p:txBody>
      </p:sp>
      <p:sp>
        <p:nvSpPr>
          <p:cNvPr id="29" name="Rectangle 28"/>
          <p:cNvSpPr/>
          <p:nvPr/>
        </p:nvSpPr>
        <p:spPr>
          <a:xfrm>
            <a:off x="4040188" y="3316288"/>
            <a:ext cx="1069975" cy="976312"/>
          </a:xfrm>
          <a:prstGeom prst="rect">
            <a:avLst/>
          </a:prstGeom>
          <a:solidFill>
            <a:schemeClr val="accent5">
              <a:lumMod val="9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sp>
        <p:nvSpPr>
          <p:cNvPr id="30" name="Rounded Rectangle 29"/>
          <p:cNvSpPr/>
          <p:nvPr/>
        </p:nvSpPr>
        <p:spPr>
          <a:xfrm>
            <a:off x="5548313" y="3306763"/>
            <a:ext cx="223837" cy="225425"/>
          </a:xfrm>
          <a:prstGeom prst="roundRect">
            <a:avLst>
              <a:gd name="adj" fmla="val 27305"/>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sp>
        <p:nvSpPr>
          <p:cNvPr id="31" name="Rounded Rectangle 30"/>
          <p:cNvSpPr/>
          <p:nvPr/>
        </p:nvSpPr>
        <p:spPr>
          <a:xfrm rot="16200000">
            <a:off x="4908551" y="3713162"/>
            <a:ext cx="196850" cy="231775"/>
          </a:xfrm>
          <a:prstGeom prst="roundRect">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sp>
        <p:nvSpPr>
          <p:cNvPr id="32" name="Rounded Rectangle 31"/>
          <p:cNvSpPr/>
          <p:nvPr/>
        </p:nvSpPr>
        <p:spPr>
          <a:xfrm>
            <a:off x="4962525" y="2695575"/>
            <a:ext cx="176213" cy="192088"/>
          </a:xfrm>
          <a:prstGeom prst="roundRect">
            <a:avLst>
              <a:gd name="adj" fmla="val 30468"/>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sp>
        <p:nvSpPr>
          <p:cNvPr id="33" name="Rounded Rectangle 32"/>
          <p:cNvSpPr/>
          <p:nvPr/>
        </p:nvSpPr>
        <p:spPr>
          <a:xfrm rot="16200000">
            <a:off x="3878263" y="4611688"/>
            <a:ext cx="161925" cy="231775"/>
          </a:xfrm>
          <a:prstGeom prst="roundRect">
            <a:avLst>
              <a:gd name="adj" fmla="val 31895"/>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grpSp>
        <p:nvGrpSpPr>
          <p:cNvPr id="34" name="Group 28"/>
          <p:cNvGrpSpPr/>
          <p:nvPr/>
        </p:nvGrpSpPr>
        <p:grpSpPr>
          <a:xfrm>
            <a:off x="2919798" y="2342552"/>
            <a:ext cx="1370484" cy="1195376"/>
            <a:chOff x="2527902" y="1616979"/>
            <a:chExt cx="1673161" cy="1496042"/>
          </a:xfrm>
          <a:solidFill>
            <a:schemeClr val="accent5">
              <a:lumMod val="90000"/>
            </a:schemeClr>
          </a:solidFill>
        </p:grpSpPr>
        <p:sp>
          <p:nvSpPr>
            <p:cNvPr id="35" name="Puzzle3"/>
            <p:cNvSpPr>
              <a:spLocks noEditPoints="1" noChangeArrowheads="1"/>
            </p:cNvSpPr>
            <p:nvPr/>
          </p:nvSpPr>
          <p:spPr bwMode="auto">
            <a:xfrm rot="5400000">
              <a:off x="3239281" y="1704963"/>
              <a:ext cx="909058" cy="1014506"/>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grpFill/>
            <a:ln w="12700">
              <a:solidFill>
                <a:srgbClr val="FFFFFF"/>
              </a:solidFill>
              <a:miter lim="800000"/>
              <a:headEnd/>
              <a:tailEnd/>
            </a:ln>
          </p:spPr>
          <p:txBody>
            <a:bodyPr/>
            <a:lstStyle>
              <a:defPPr>
                <a:defRPr lang="en-US"/>
              </a:defPPr>
              <a:lvl1pPr marL="0" algn="l" defTabSz="914310" rtl="0" eaLnBrk="1" latinLnBrk="0" hangingPunct="1">
                <a:defRPr sz="1800" kern="1200">
                  <a:solidFill>
                    <a:schemeClr val="tx1"/>
                  </a:solidFill>
                  <a:latin typeface="+mn-lt"/>
                  <a:ea typeface="+mn-ea"/>
                  <a:cs typeface="+mn-cs"/>
                </a:defRPr>
              </a:lvl1pPr>
              <a:lvl2pPr marL="457155"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6" algn="l" defTabSz="914310" rtl="0" eaLnBrk="1" latinLnBrk="0" hangingPunct="1">
                <a:defRPr sz="1800" kern="1200">
                  <a:solidFill>
                    <a:schemeClr val="tx1"/>
                  </a:solidFill>
                  <a:latin typeface="+mn-lt"/>
                  <a:ea typeface="+mn-ea"/>
                  <a:cs typeface="+mn-cs"/>
                </a:defRPr>
              </a:lvl4pPr>
              <a:lvl5pPr marL="1828622" algn="l" defTabSz="914310" rtl="0" eaLnBrk="1" latinLnBrk="0" hangingPunct="1">
                <a:defRPr sz="1800" kern="1200">
                  <a:solidFill>
                    <a:schemeClr val="tx1"/>
                  </a:solidFill>
                  <a:latin typeface="+mn-lt"/>
                  <a:ea typeface="+mn-ea"/>
                  <a:cs typeface="+mn-cs"/>
                </a:defRPr>
              </a:lvl5pPr>
              <a:lvl6pPr marL="2285777" algn="l" defTabSz="914310" rtl="0" eaLnBrk="1" latinLnBrk="0" hangingPunct="1">
                <a:defRPr sz="1800" kern="1200">
                  <a:solidFill>
                    <a:schemeClr val="tx1"/>
                  </a:solidFill>
                  <a:latin typeface="+mn-lt"/>
                  <a:ea typeface="+mn-ea"/>
                  <a:cs typeface="+mn-cs"/>
                </a:defRPr>
              </a:lvl6pPr>
              <a:lvl7pPr marL="2742932" algn="l" defTabSz="914310" rtl="0" eaLnBrk="1" latinLnBrk="0" hangingPunct="1">
                <a:defRPr sz="1800" kern="1200">
                  <a:solidFill>
                    <a:schemeClr val="tx1"/>
                  </a:solidFill>
                  <a:latin typeface="+mn-lt"/>
                  <a:ea typeface="+mn-ea"/>
                  <a:cs typeface="+mn-cs"/>
                </a:defRPr>
              </a:lvl7pPr>
              <a:lvl8pPr marL="3200087" algn="l" defTabSz="914310" rtl="0" eaLnBrk="1" latinLnBrk="0" hangingPunct="1">
                <a:defRPr sz="1800" kern="1200">
                  <a:solidFill>
                    <a:schemeClr val="tx1"/>
                  </a:solidFill>
                  <a:latin typeface="+mn-lt"/>
                  <a:ea typeface="+mn-ea"/>
                  <a:cs typeface="+mn-cs"/>
                </a:defRPr>
              </a:lvl8pPr>
              <a:lvl9pPr marL="3657243" algn="l" defTabSz="914310" rtl="0" eaLnBrk="1" latinLnBrk="0" hangingPunct="1">
                <a:defRPr sz="1800" kern="1200">
                  <a:solidFill>
                    <a:schemeClr val="tx1"/>
                  </a:solidFill>
                  <a:latin typeface="+mn-lt"/>
                  <a:ea typeface="+mn-ea"/>
                  <a:cs typeface="+mn-cs"/>
                </a:defRPr>
              </a:lvl9pPr>
            </a:lstStyle>
            <a:p>
              <a:pPr defTabSz="914400">
                <a:defRPr/>
              </a:pPr>
              <a:endParaRPr lang="en-US" sz="1000" kern="0" dirty="0">
                <a:solidFill>
                  <a:srgbClr val="000000"/>
                </a:solidFill>
                <a:cs typeface="Arial" charset="0"/>
              </a:endParaRPr>
            </a:p>
          </p:txBody>
        </p:sp>
        <p:sp>
          <p:nvSpPr>
            <p:cNvPr id="36" name="Puzzle3"/>
            <p:cNvSpPr>
              <a:spLocks noEditPoints="1" noChangeArrowheads="1"/>
            </p:cNvSpPr>
            <p:nvPr/>
          </p:nvSpPr>
          <p:spPr bwMode="auto">
            <a:xfrm flipV="1">
              <a:off x="2789721" y="2195597"/>
              <a:ext cx="909058" cy="917424"/>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grpFill/>
            <a:ln w="12700">
              <a:solidFill>
                <a:srgbClr val="FFFFFF"/>
              </a:solidFill>
              <a:miter lim="800000"/>
              <a:headEnd/>
              <a:tailEnd/>
            </a:ln>
          </p:spPr>
          <p:txBody>
            <a:bodyPr/>
            <a:lstStyle>
              <a:defPPr>
                <a:defRPr lang="en-US"/>
              </a:defPPr>
              <a:lvl1pPr marL="0" algn="l" defTabSz="914310" rtl="0" eaLnBrk="1" latinLnBrk="0" hangingPunct="1">
                <a:defRPr sz="1800" kern="1200">
                  <a:solidFill>
                    <a:schemeClr val="tx1"/>
                  </a:solidFill>
                  <a:latin typeface="+mn-lt"/>
                  <a:ea typeface="+mn-ea"/>
                  <a:cs typeface="+mn-cs"/>
                </a:defRPr>
              </a:lvl1pPr>
              <a:lvl2pPr marL="457155"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6" algn="l" defTabSz="914310" rtl="0" eaLnBrk="1" latinLnBrk="0" hangingPunct="1">
                <a:defRPr sz="1800" kern="1200">
                  <a:solidFill>
                    <a:schemeClr val="tx1"/>
                  </a:solidFill>
                  <a:latin typeface="+mn-lt"/>
                  <a:ea typeface="+mn-ea"/>
                  <a:cs typeface="+mn-cs"/>
                </a:defRPr>
              </a:lvl4pPr>
              <a:lvl5pPr marL="1828622" algn="l" defTabSz="914310" rtl="0" eaLnBrk="1" latinLnBrk="0" hangingPunct="1">
                <a:defRPr sz="1800" kern="1200">
                  <a:solidFill>
                    <a:schemeClr val="tx1"/>
                  </a:solidFill>
                  <a:latin typeface="+mn-lt"/>
                  <a:ea typeface="+mn-ea"/>
                  <a:cs typeface="+mn-cs"/>
                </a:defRPr>
              </a:lvl5pPr>
              <a:lvl6pPr marL="2285777" algn="l" defTabSz="914310" rtl="0" eaLnBrk="1" latinLnBrk="0" hangingPunct="1">
                <a:defRPr sz="1800" kern="1200">
                  <a:solidFill>
                    <a:schemeClr val="tx1"/>
                  </a:solidFill>
                  <a:latin typeface="+mn-lt"/>
                  <a:ea typeface="+mn-ea"/>
                  <a:cs typeface="+mn-cs"/>
                </a:defRPr>
              </a:lvl6pPr>
              <a:lvl7pPr marL="2742932" algn="l" defTabSz="914310" rtl="0" eaLnBrk="1" latinLnBrk="0" hangingPunct="1">
                <a:defRPr sz="1800" kern="1200">
                  <a:solidFill>
                    <a:schemeClr val="tx1"/>
                  </a:solidFill>
                  <a:latin typeface="+mn-lt"/>
                  <a:ea typeface="+mn-ea"/>
                  <a:cs typeface="+mn-cs"/>
                </a:defRPr>
              </a:lvl7pPr>
              <a:lvl8pPr marL="3200087" algn="l" defTabSz="914310" rtl="0" eaLnBrk="1" latinLnBrk="0" hangingPunct="1">
                <a:defRPr sz="1800" kern="1200">
                  <a:solidFill>
                    <a:schemeClr val="tx1"/>
                  </a:solidFill>
                  <a:latin typeface="+mn-lt"/>
                  <a:ea typeface="+mn-ea"/>
                  <a:cs typeface="+mn-cs"/>
                </a:defRPr>
              </a:lvl8pPr>
              <a:lvl9pPr marL="3657243" algn="l" defTabSz="914310" rtl="0" eaLnBrk="1" latinLnBrk="0" hangingPunct="1">
                <a:defRPr sz="1800" kern="1200">
                  <a:solidFill>
                    <a:schemeClr val="tx1"/>
                  </a:solidFill>
                  <a:latin typeface="+mn-lt"/>
                  <a:ea typeface="+mn-ea"/>
                  <a:cs typeface="+mn-cs"/>
                </a:defRPr>
              </a:lvl9pPr>
            </a:lstStyle>
            <a:p>
              <a:pPr defTabSz="914400">
                <a:defRPr/>
              </a:pPr>
              <a:endParaRPr lang="en-US" sz="1000" kern="0" dirty="0">
                <a:solidFill>
                  <a:srgbClr val="000000"/>
                </a:solidFill>
                <a:cs typeface="Arial" charset="0"/>
              </a:endParaRPr>
            </a:p>
          </p:txBody>
        </p:sp>
        <p:sp>
          <p:nvSpPr>
            <p:cNvPr id="37" name="Rectangle 36"/>
            <p:cNvSpPr/>
            <p:nvPr/>
          </p:nvSpPr>
          <p:spPr>
            <a:xfrm>
              <a:off x="2527902" y="1616979"/>
              <a:ext cx="1373503" cy="122069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sp>
          <p:nvSpPr>
            <p:cNvPr id="38" name="Rounded Rectangle 37"/>
            <p:cNvSpPr/>
            <p:nvPr/>
          </p:nvSpPr>
          <p:spPr>
            <a:xfrm flipV="1">
              <a:off x="3087552" y="2572189"/>
              <a:ext cx="253253" cy="282278"/>
            </a:xfrm>
            <a:prstGeom prst="roundRect">
              <a:avLst>
                <a:gd name="adj" fmla="val 273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grpSp>
      <p:sp>
        <p:nvSpPr>
          <p:cNvPr id="39" name="Rounded Rectangle 38"/>
          <p:cNvSpPr/>
          <p:nvPr/>
        </p:nvSpPr>
        <p:spPr>
          <a:xfrm>
            <a:off x="3878263" y="2690813"/>
            <a:ext cx="176212" cy="198437"/>
          </a:xfrm>
          <a:prstGeom prst="roundRect">
            <a:avLst>
              <a:gd name="adj" fmla="val 25539"/>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sp>
        <p:nvSpPr>
          <p:cNvPr id="40" name="Rounded Rectangle 39"/>
          <p:cNvSpPr/>
          <p:nvPr/>
        </p:nvSpPr>
        <p:spPr>
          <a:xfrm rot="16200000">
            <a:off x="4999038" y="4621213"/>
            <a:ext cx="87312" cy="214312"/>
          </a:xfrm>
          <a:prstGeom prst="roundRect">
            <a:avLst>
              <a:gd name="adj" fmla="val 31895"/>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sp>
        <p:nvSpPr>
          <p:cNvPr id="41" name="Rounded Rectangle 40"/>
          <p:cNvSpPr/>
          <p:nvPr/>
        </p:nvSpPr>
        <p:spPr>
          <a:xfrm flipV="1">
            <a:off x="3367088" y="4079875"/>
            <a:ext cx="200025" cy="225425"/>
          </a:xfrm>
          <a:prstGeom prst="roundRect">
            <a:avLst>
              <a:gd name="adj" fmla="val 27305"/>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sp>
        <p:nvSpPr>
          <p:cNvPr id="42" name="Rounded Rectangle 41"/>
          <p:cNvSpPr/>
          <p:nvPr/>
        </p:nvSpPr>
        <p:spPr>
          <a:xfrm>
            <a:off x="4497388" y="3306763"/>
            <a:ext cx="223837" cy="225425"/>
          </a:xfrm>
          <a:prstGeom prst="roundRect">
            <a:avLst>
              <a:gd name="adj" fmla="val 27305"/>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sp>
        <p:nvSpPr>
          <p:cNvPr id="43" name="Rounded Rectangle 42"/>
          <p:cNvSpPr/>
          <p:nvPr/>
        </p:nvSpPr>
        <p:spPr>
          <a:xfrm flipV="1">
            <a:off x="4511675" y="4084638"/>
            <a:ext cx="200025" cy="225425"/>
          </a:xfrm>
          <a:prstGeom prst="roundRect">
            <a:avLst>
              <a:gd name="adj" fmla="val 27305"/>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sp>
        <p:nvSpPr>
          <p:cNvPr id="44" name="Rounded Rectangle 43"/>
          <p:cNvSpPr/>
          <p:nvPr/>
        </p:nvSpPr>
        <p:spPr>
          <a:xfrm rot="16200000">
            <a:off x="4900613" y="4613275"/>
            <a:ext cx="219075" cy="231775"/>
          </a:xfrm>
          <a:prstGeom prst="roundRect">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sp>
        <p:nvSpPr>
          <p:cNvPr id="45" name="TextBox 44"/>
          <p:cNvSpPr txBox="1"/>
          <p:nvPr/>
        </p:nvSpPr>
        <p:spPr>
          <a:xfrm>
            <a:off x="3057385" y="1360481"/>
            <a:ext cx="3017520" cy="707886"/>
          </a:xfrm>
          <a:prstGeom prst="rect">
            <a:avLst/>
          </a:prstGeom>
          <a:noFill/>
          <a:ln w="28575">
            <a:solidFill>
              <a:schemeClr val="accent5">
                <a:lumMod val="50000"/>
              </a:schemeClr>
            </a:solidFill>
          </a:ln>
          <a:effectLst/>
          <a:scene3d>
            <a:camera prst="orthographicFront"/>
            <a:lightRig rig="threePt" dir="t"/>
          </a:scene3d>
          <a:sp3d>
            <a:bevelT/>
          </a:sp3d>
        </p:spPr>
        <p:txBody>
          <a:bodyPr>
            <a:spAutoFit/>
          </a:bodyPr>
          <a:lstStyle>
            <a:defPPr>
              <a:defRPr lang="en-US"/>
            </a:defPPr>
            <a:lvl1pPr marL="171450" indent="-171450">
              <a:buFont typeface="Arial" pitchFamily="34" charset="0"/>
              <a:buChar char="•"/>
              <a:defRPr sz="1100"/>
            </a:lvl1pPr>
          </a:lstStyle>
          <a:p>
            <a:pPr defTabSz="914293">
              <a:defRPr/>
            </a:pPr>
            <a:r>
              <a:rPr lang="en-US" sz="1000" dirty="0">
                <a:solidFill>
                  <a:srgbClr val="000000"/>
                </a:solidFill>
              </a:rPr>
              <a:t>Timely and accurate completion of KYC due diligence and periodic review requirements;</a:t>
            </a:r>
          </a:p>
          <a:p>
            <a:pPr defTabSz="914293">
              <a:defRPr/>
            </a:pPr>
            <a:r>
              <a:rPr lang="en-US" sz="1000" dirty="0">
                <a:solidFill>
                  <a:srgbClr val="000000"/>
                </a:solidFill>
              </a:rPr>
              <a:t>Responds to transaction monitoring and investigation case inquiries</a:t>
            </a:r>
          </a:p>
        </p:txBody>
      </p:sp>
      <p:sp>
        <p:nvSpPr>
          <p:cNvPr id="46" name="TextBox 45"/>
          <p:cNvSpPr txBox="1"/>
          <p:nvPr/>
        </p:nvSpPr>
        <p:spPr>
          <a:xfrm>
            <a:off x="6563494" y="2418754"/>
            <a:ext cx="2377440" cy="822960"/>
          </a:xfrm>
          <a:prstGeom prst="rect">
            <a:avLst/>
          </a:prstGeom>
          <a:noFill/>
          <a:ln w="28575">
            <a:solidFill>
              <a:schemeClr val="accent5">
                <a:lumMod val="50000"/>
              </a:schemeClr>
            </a:solidFill>
          </a:ln>
          <a:effectLst/>
          <a:scene3d>
            <a:camera prst="orthographicFront"/>
            <a:lightRig rig="threePt" dir="t"/>
          </a:scene3d>
          <a:sp3d>
            <a:bevelT/>
          </a:sp3d>
        </p:spPr>
        <p:txBody>
          <a:bodyPr>
            <a:spAutoFit/>
          </a:bodyPr>
          <a:lstStyle>
            <a:defPPr>
              <a:defRPr lang="en-US"/>
            </a:defPPr>
            <a:lvl1pPr marL="171450" indent="-171450">
              <a:buFont typeface="Arial" pitchFamily="34" charset="0"/>
              <a:buChar char="•"/>
              <a:defRPr sz="1000"/>
            </a:lvl1pPr>
          </a:lstStyle>
          <a:p>
            <a:pPr defTabSz="914293">
              <a:defRPr/>
            </a:pPr>
            <a:r>
              <a:rPr lang="en-US" dirty="0">
                <a:solidFill>
                  <a:srgbClr val="000000"/>
                </a:solidFill>
              </a:rPr>
              <a:t>Manages transaction monitoring Hubs </a:t>
            </a:r>
          </a:p>
          <a:p>
            <a:pPr defTabSz="914293">
              <a:defRPr/>
            </a:pPr>
            <a:r>
              <a:rPr lang="en-US" dirty="0">
                <a:solidFill>
                  <a:srgbClr val="000000"/>
                </a:solidFill>
              </a:rPr>
              <a:t>Provides support for MANTAS and case management systems testing and </a:t>
            </a:r>
            <a:r>
              <a:rPr lang="en-US" dirty="0" smtClean="0">
                <a:solidFill>
                  <a:srgbClr val="000000"/>
                </a:solidFill>
              </a:rPr>
              <a:t>implementation</a:t>
            </a:r>
            <a:endParaRPr lang="en-US" dirty="0">
              <a:solidFill>
                <a:srgbClr val="000000"/>
              </a:solidFill>
            </a:endParaRPr>
          </a:p>
        </p:txBody>
      </p:sp>
      <p:sp>
        <p:nvSpPr>
          <p:cNvPr id="47" name="TextBox 46"/>
          <p:cNvSpPr txBox="1"/>
          <p:nvPr/>
        </p:nvSpPr>
        <p:spPr>
          <a:xfrm>
            <a:off x="6563494" y="3409949"/>
            <a:ext cx="2377440" cy="861774"/>
          </a:xfrm>
          <a:prstGeom prst="rect">
            <a:avLst/>
          </a:prstGeom>
          <a:noFill/>
          <a:ln w="28575">
            <a:solidFill>
              <a:schemeClr val="accent5">
                <a:lumMod val="50000"/>
              </a:schemeClr>
            </a:solidFill>
          </a:ln>
          <a:effectLst/>
          <a:scene3d>
            <a:camera prst="orthographicFront"/>
            <a:lightRig rig="threePt" dir="t"/>
          </a:scene3d>
          <a:sp3d>
            <a:bevelT/>
          </a:sp3d>
        </p:spPr>
        <p:txBody>
          <a:bodyPr>
            <a:spAutoFit/>
          </a:bodyPr>
          <a:lstStyle>
            <a:defPPr>
              <a:defRPr lang="en-US"/>
            </a:defPPr>
            <a:lvl1pPr marL="171450" indent="-171450">
              <a:buFont typeface="Arial" pitchFamily="34" charset="0"/>
              <a:buChar char="•"/>
              <a:defRPr sz="1000"/>
            </a:lvl1pPr>
          </a:lstStyle>
          <a:p>
            <a:pPr defTabSz="914293">
              <a:defRPr/>
            </a:pPr>
            <a:r>
              <a:rPr lang="en-US" dirty="0">
                <a:solidFill>
                  <a:srgbClr val="000000"/>
                </a:solidFill>
              </a:rPr>
              <a:t>Defines and maintains the technology strategy for AML</a:t>
            </a:r>
          </a:p>
          <a:p>
            <a:pPr defTabSz="914293">
              <a:defRPr/>
            </a:pPr>
            <a:r>
              <a:rPr lang="en-US" dirty="0">
                <a:solidFill>
                  <a:srgbClr val="000000"/>
                </a:solidFill>
              </a:rPr>
              <a:t>Implements and maintains </a:t>
            </a:r>
            <a:r>
              <a:rPr lang="en-US" dirty="0" smtClean="0">
                <a:solidFill>
                  <a:srgbClr val="000000"/>
                </a:solidFill>
              </a:rPr>
              <a:t>environment controls</a:t>
            </a:r>
            <a:r>
              <a:rPr lang="en-US" dirty="0">
                <a:solidFill>
                  <a:srgbClr val="000000"/>
                </a:solidFill>
              </a:rPr>
              <a:t>, including data quality and </a:t>
            </a:r>
            <a:r>
              <a:rPr lang="en-US" dirty="0" smtClean="0">
                <a:solidFill>
                  <a:srgbClr val="000000"/>
                </a:solidFill>
              </a:rPr>
              <a:t>completeness</a:t>
            </a:r>
            <a:endParaRPr lang="en-US" dirty="0">
              <a:solidFill>
                <a:srgbClr val="000000"/>
              </a:solidFill>
            </a:endParaRPr>
          </a:p>
        </p:txBody>
      </p:sp>
      <p:sp>
        <p:nvSpPr>
          <p:cNvPr id="48" name="TextBox 47"/>
          <p:cNvSpPr txBox="1"/>
          <p:nvPr/>
        </p:nvSpPr>
        <p:spPr>
          <a:xfrm>
            <a:off x="208612" y="4439898"/>
            <a:ext cx="2377440" cy="861774"/>
          </a:xfrm>
          <a:prstGeom prst="rect">
            <a:avLst/>
          </a:prstGeom>
          <a:noFill/>
          <a:ln w="28575">
            <a:solidFill>
              <a:schemeClr val="accent5">
                <a:lumMod val="50000"/>
              </a:schemeClr>
            </a:solidFill>
          </a:ln>
          <a:effectLst/>
          <a:scene3d>
            <a:camera prst="orthographicFront"/>
            <a:lightRig rig="threePt" dir="t"/>
          </a:scene3d>
          <a:sp3d>
            <a:bevelT/>
          </a:sp3d>
        </p:spPr>
        <p:txBody>
          <a:bodyPr>
            <a:spAutoFit/>
          </a:bodyPr>
          <a:lstStyle>
            <a:defPPr>
              <a:defRPr lang="en-US"/>
            </a:defPPr>
            <a:lvl1pPr marL="171450" indent="-171450">
              <a:buFont typeface="Arial" pitchFamily="34" charset="0"/>
              <a:buChar char="•"/>
              <a:defRPr sz="1000"/>
            </a:lvl1pPr>
          </a:lstStyle>
          <a:p>
            <a:pPr defTabSz="914293">
              <a:defRPr/>
            </a:pPr>
            <a:r>
              <a:rPr lang="en-US" dirty="0" smtClean="0">
                <a:solidFill>
                  <a:srgbClr val="000000"/>
                </a:solidFill>
              </a:rPr>
              <a:t>Manages </a:t>
            </a:r>
            <a:r>
              <a:rPr lang="en-US" dirty="0">
                <a:solidFill>
                  <a:srgbClr val="000000"/>
                </a:solidFill>
              </a:rPr>
              <a:t>projects, related issues and </a:t>
            </a:r>
            <a:r>
              <a:rPr lang="en-US" dirty="0" smtClean="0">
                <a:solidFill>
                  <a:srgbClr val="000000"/>
                </a:solidFill>
              </a:rPr>
              <a:t>escalations and reporting</a:t>
            </a:r>
            <a:endParaRPr lang="en-US" dirty="0">
              <a:solidFill>
                <a:srgbClr val="000000"/>
              </a:solidFill>
            </a:endParaRPr>
          </a:p>
          <a:p>
            <a:pPr defTabSz="914293">
              <a:defRPr/>
            </a:pPr>
            <a:r>
              <a:rPr lang="en-US" dirty="0">
                <a:solidFill>
                  <a:srgbClr val="000000"/>
                </a:solidFill>
              </a:rPr>
              <a:t>Oversees the IMR </a:t>
            </a:r>
            <a:r>
              <a:rPr lang="en-US" dirty="0" smtClean="0">
                <a:solidFill>
                  <a:srgbClr val="000000"/>
                </a:solidFill>
              </a:rPr>
              <a:t>process</a:t>
            </a:r>
          </a:p>
          <a:p>
            <a:pPr defTabSz="914293">
              <a:defRPr/>
            </a:pPr>
            <a:r>
              <a:rPr lang="en-US" dirty="0" smtClean="0">
                <a:solidFill>
                  <a:srgbClr val="000000"/>
                </a:solidFill>
              </a:rPr>
              <a:t>Provides financial and third party management</a:t>
            </a:r>
            <a:endParaRPr lang="en-US" dirty="0">
              <a:solidFill>
                <a:srgbClr val="000000"/>
              </a:solidFill>
            </a:endParaRPr>
          </a:p>
        </p:txBody>
      </p:sp>
      <p:sp>
        <p:nvSpPr>
          <p:cNvPr id="49" name="TextBox 48"/>
          <p:cNvSpPr txBox="1"/>
          <p:nvPr/>
        </p:nvSpPr>
        <p:spPr>
          <a:xfrm>
            <a:off x="3057385" y="5582276"/>
            <a:ext cx="3017520" cy="400110"/>
          </a:xfrm>
          <a:prstGeom prst="rect">
            <a:avLst/>
          </a:prstGeom>
          <a:noFill/>
          <a:ln w="28575">
            <a:solidFill>
              <a:schemeClr val="accent5">
                <a:lumMod val="50000"/>
              </a:schemeClr>
            </a:solidFill>
          </a:ln>
          <a:effectLst/>
          <a:scene3d>
            <a:camera prst="orthographicFront"/>
            <a:lightRig rig="threePt" dir="t"/>
          </a:scene3d>
          <a:sp3d>
            <a:bevelT/>
          </a:sp3d>
        </p:spPr>
        <p:txBody>
          <a:bodyPr>
            <a:spAutoFit/>
          </a:bodyPr>
          <a:lstStyle>
            <a:defPPr>
              <a:defRPr lang="en-US"/>
            </a:defPPr>
            <a:lvl1pPr marL="171450" indent="-171450">
              <a:buFont typeface="Arial" pitchFamily="34" charset="0"/>
              <a:buChar char="•"/>
              <a:defRPr sz="1000"/>
            </a:lvl1pPr>
          </a:lstStyle>
          <a:p>
            <a:pPr defTabSz="914293">
              <a:defRPr/>
            </a:pPr>
            <a:r>
              <a:rPr lang="en-US" dirty="0">
                <a:solidFill>
                  <a:srgbClr val="000000"/>
                </a:solidFill>
              </a:rPr>
              <a:t>Meets the regulatory requirement to conduct independent testing of the AML program </a:t>
            </a:r>
          </a:p>
        </p:txBody>
      </p:sp>
      <p:sp>
        <p:nvSpPr>
          <p:cNvPr id="50" name="TextBox 49"/>
          <p:cNvSpPr txBox="1"/>
          <p:nvPr/>
        </p:nvSpPr>
        <p:spPr>
          <a:xfrm>
            <a:off x="6563494" y="4572048"/>
            <a:ext cx="2377440" cy="400110"/>
          </a:xfrm>
          <a:prstGeom prst="rect">
            <a:avLst/>
          </a:prstGeom>
          <a:noFill/>
          <a:ln w="28575">
            <a:solidFill>
              <a:schemeClr val="accent5">
                <a:lumMod val="50000"/>
              </a:schemeClr>
            </a:solidFill>
          </a:ln>
          <a:effectLst/>
          <a:scene3d>
            <a:camera prst="orthographicFront"/>
            <a:lightRig rig="threePt" dir="t"/>
          </a:scene3d>
          <a:sp3d>
            <a:bevelT/>
          </a:sp3d>
        </p:spPr>
        <p:txBody>
          <a:bodyPr>
            <a:spAutoFit/>
          </a:bodyPr>
          <a:lstStyle>
            <a:defPPr>
              <a:defRPr lang="en-US"/>
            </a:defPPr>
            <a:lvl1pPr marL="171450" indent="-171450">
              <a:buFont typeface="Arial" pitchFamily="34" charset="0"/>
              <a:buChar char="•"/>
              <a:defRPr sz="1000"/>
            </a:lvl1pPr>
          </a:lstStyle>
          <a:p>
            <a:pPr defTabSz="914293">
              <a:defRPr/>
            </a:pPr>
            <a:r>
              <a:rPr lang="en-US" dirty="0" smtClean="0">
                <a:solidFill>
                  <a:srgbClr val="000000"/>
                </a:solidFill>
              </a:rPr>
              <a:t>Conducts </a:t>
            </a:r>
            <a:r>
              <a:rPr lang="en-US" dirty="0">
                <a:solidFill>
                  <a:srgbClr val="000000"/>
                </a:solidFill>
              </a:rPr>
              <a:t>testing of  AML program and </a:t>
            </a:r>
            <a:r>
              <a:rPr lang="en-US" dirty="0" smtClean="0">
                <a:solidFill>
                  <a:srgbClr val="000000"/>
                </a:solidFill>
              </a:rPr>
              <a:t>processes</a:t>
            </a:r>
            <a:endParaRPr lang="en-US" dirty="0">
              <a:solidFill>
                <a:srgbClr val="000000"/>
              </a:solidFill>
            </a:endParaRPr>
          </a:p>
        </p:txBody>
      </p:sp>
      <p:sp>
        <p:nvSpPr>
          <p:cNvPr id="51" name="TextBox 50"/>
          <p:cNvSpPr txBox="1"/>
          <p:nvPr/>
        </p:nvSpPr>
        <p:spPr>
          <a:xfrm>
            <a:off x="182909" y="2418754"/>
            <a:ext cx="2377440" cy="822960"/>
          </a:xfrm>
          <a:prstGeom prst="rect">
            <a:avLst/>
          </a:prstGeom>
          <a:noFill/>
          <a:ln w="28575">
            <a:solidFill>
              <a:schemeClr val="accent5">
                <a:lumMod val="50000"/>
              </a:schemeClr>
            </a:solidFill>
          </a:ln>
          <a:effectLst/>
          <a:scene3d>
            <a:camera prst="orthographicFront"/>
            <a:lightRig rig="threePt" dir="t"/>
          </a:scene3d>
          <a:sp3d>
            <a:bevelT/>
          </a:sp3d>
        </p:spPr>
        <p:txBody>
          <a:bodyPr>
            <a:spAutoFit/>
          </a:bodyPr>
          <a:lstStyle>
            <a:defPPr>
              <a:defRPr lang="en-US"/>
            </a:defPPr>
            <a:lvl1pPr marL="171450" indent="-171450">
              <a:buFont typeface="Arial" pitchFamily="34" charset="0"/>
              <a:buChar char="•"/>
              <a:defRPr sz="1000"/>
            </a:lvl1pPr>
          </a:lstStyle>
          <a:p>
            <a:pPr defTabSz="914293">
              <a:defRPr/>
            </a:pPr>
            <a:r>
              <a:rPr lang="en-US" dirty="0">
                <a:solidFill>
                  <a:srgbClr val="000000"/>
                </a:solidFill>
              </a:rPr>
              <a:t> Defines standards; provides advice on regulatory requirements and expectations; provides guidance on client and product risk </a:t>
            </a:r>
          </a:p>
        </p:txBody>
      </p:sp>
      <p:sp>
        <p:nvSpPr>
          <p:cNvPr id="52" name="Rounded Rectangle 51"/>
          <p:cNvSpPr/>
          <p:nvPr/>
        </p:nvSpPr>
        <p:spPr>
          <a:xfrm rot="16200000">
            <a:off x="4094162" y="3675063"/>
            <a:ext cx="125413" cy="274638"/>
          </a:xfrm>
          <a:prstGeom prst="roundRect">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93">
              <a:defRPr/>
            </a:pPr>
            <a:endParaRPr lang="en-US" sz="1000" dirty="0">
              <a:solidFill>
                <a:srgbClr val="000000"/>
              </a:solidFill>
            </a:endParaRPr>
          </a:p>
        </p:txBody>
      </p:sp>
      <p:sp>
        <p:nvSpPr>
          <p:cNvPr id="53" name="Rectangle 52"/>
          <p:cNvSpPr/>
          <p:nvPr/>
        </p:nvSpPr>
        <p:spPr>
          <a:xfrm>
            <a:off x="2911425" y="2350793"/>
            <a:ext cx="3326691" cy="2915151"/>
          </a:xfrm>
          <a:prstGeom prst="rect">
            <a:avLst/>
          </a:prstGeom>
          <a:solidFill>
            <a:srgbClr val="0066FF">
              <a:alpha val="23922"/>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rstMaterial="plastic">
            <a:bevelT w="190500" h="38100"/>
          </a:sp3d>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defTabSz="914293">
              <a:defRPr/>
            </a:pPr>
            <a:endParaRPr lang="en-US">
              <a:solidFill>
                <a:srgbClr val="FFFFFF"/>
              </a:solidFill>
            </a:endParaRPr>
          </a:p>
        </p:txBody>
      </p:sp>
      <p:sp>
        <p:nvSpPr>
          <p:cNvPr id="54" name="TextBox 53"/>
          <p:cNvSpPr txBox="1"/>
          <p:nvPr/>
        </p:nvSpPr>
        <p:spPr>
          <a:xfrm>
            <a:off x="4019504" y="3494247"/>
            <a:ext cx="1105920" cy="646331"/>
          </a:xfrm>
          <a:prstGeom prst="rect">
            <a:avLst/>
          </a:prstGeom>
          <a:noFill/>
          <a:effectLst>
            <a:glow rad="127000">
              <a:schemeClr val="accent1">
                <a:alpha val="15000"/>
              </a:schemeClr>
            </a:glow>
          </a:effectLst>
        </p:spPr>
        <p:txBody>
          <a:bodyPr anchor="ctr">
            <a:spAutoFit/>
          </a:bodyPr>
          <a:lstStyle/>
          <a:p>
            <a:pPr algn="ctr" defTabSz="914293">
              <a:defRPr/>
            </a:pPr>
            <a:r>
              <a:rPr lang="en-US" sz="1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cs typeface="Arial" pitchFamily="34" charset="0"/>
              </a:rPr>
              <a:t>Citi’s BSA/AML Program </a:t>
            </a:r>
          </a:p>
        </p:txBody>
      </p:sp>
      <p:sp>
        <p:nvSpPr>
          <p:cNvPr id="18494" name="TextBox 54"/>
          <p:cNvSpPr txBox="1">
            <a:spLocks noChangeArrowheads="1"/>
          </p:cNvSpPr>
          <p:nvPr/>
        </p:nvSpPr>
        <p:spPr bwMode="auto">
          <a:xfrm>
            <a:off x="2938463" y="3455988"/>
            <a:ext cx="9921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12813"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algn="ctr" eaLnBrk="1" hangingPunct="1">
              <a:lnSpc>
                <a:spcPct val="100000"/>
              </a:lnSpc>
              <a:spcBef>
                <a:spcPct val="0"/>
              </a:spcBef>
              <a:spcAft>
                <a:spcPct val="0"/>
              </a:spcAft>
              <a:buFontTx/>
              <a:buNone/>
            </a:pPr>
            <a:r>
              <a:rPr lang="en-US" altLang="en-US" sz="1000" b="1">
                <a:solidFill>
                  <a:srgbClr val="FFFFFF"/>
                </a:solidFill>
                <a:ea typeface="MS PGothic" pitchFamily="34" charset="-128"/>
                <a:cs typeface="Arial" pitchFamily="34" charset="0"/>
              </a:rPr>
              <a:t>Compliance and Architecture Strategy</a:t>
            </a:r>
          </a:p>
        </p:txBody>
      </p:sp>
      <p:sp>
        <p:nvSpPr>
          <p:cNvPr id="18495" name="TextBox 55"/>
          <p:cNvSpPr txBox="1">
            <a:spLocks noChangeArrowheads="1"/>
          </p:cNvSpPr>
          <p:nvPr/>
        </p:nvSpPr>
        <p:spPr bwMode="auto">
          <a:xfrm>
            <a:off x="3028950" y="2513013"/>
            <a:ext cx="9144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12813"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algn="ctr" eaLnBrk="1" hangingPunct="1">
              <a:lnSpc>
                <a:spcPct val="100000"/>
              </a:lnSpc>
              <a:spcBef>
                <a:spcPct val="0"/>
              </a:spcBef>
              <a:spcAft>
                <a:spcPct val="0"/>
              </a:spcAft>
              <a:buFontTx/>
              <a:buNone/>
            </a:pPr>
            <a:r>
              <a:rPr lang="en-US" altLang="en-US" sz="1000" b="1">
                <a:solidFill>
                  <a:srgbClr val="FFFFFF"/>
                </a:solidFill>
                <a:ea typeface="MS PGothic" pitchFamily="34" charset="-128"/>
                <a:cs typeface="Arial" pitchFamily="34" charset="0"/>
              </a:rPr>
              <a:t>AML </a:t>
            </a:r>
          </a:p>
          <a:p>
            <a:pPr algn="ctr" eaLnBrk="1" hangingPunct="1">
              <a:lnSpc>
                <a:spcPct val="100000"/>
              </a:lnSpc>
              <a:spcBef>
                <a:spcPct val="0"/>
              </a:spcBef>
              <a:spcAft>
                <a:spcPct val="0"/>
              </a:spcAft>
              <a:buFontTx/>
              <a:buNone/>
            </a:pPr>
            <a:r>
              <a:rPr lang="en-US" altLang="en-US" sz="1000" b="1">
                <a:solidFill>
                  <a:srgbClr val="FFFFFF"/>
                </a:solidFill>
                <a:ea typeface="MS PGothic" pitchFamily="34" charset="-128"/>
                <a:cs typeface="Arial" pitchFamily="34" charset="0"/>
              </a:rPr>
              <a:t>Compliance</a:t>
            </a:r>
          </a:p>
        </p:txBody>
      </p:sp>
      <p:sp>
        <p:nvSpPr>
          <p:cNvPr id="18496" name="TextBox 56"/>
          <p:cNvSpPr txBox="1">
            <a:spLocks noChangeArrowheads="1"/>
          </p:cNvSpPr>
          <p:nvPr/>
        </p:nvSpPr>
        <p:spPr bwMode="auto">
          <a:xfrm>
            <a:off x="4165600" y="2686050"/>
            <a:ext cx="914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12813"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algn="ctr" eaLnBrk="1" hangingPunct="1">
              <a:lnSpc>
                <a:spcPct val="100000"/>
              </a:lnSpc>
              <a:spcBef>
                <a:spcPct val="0"/>
              </a:spcBef>
              <a:spcAft>
                <a:spcPct val="0"/>
              </a:spcAft>
              <a:buFontTx/>
              <a:buNone/>
            </a:pPr>
            <a:r>
              <a:rPr lang="en-US" altLang="en-US" sz="1000" b="1">
                <a:solidFill>
                  <a:srgbClr val="FFFFFF"/>
                </a:solidFill>
                <a:ea typeface="MS PGothic" pitchFamily="34" charset="-128"/>
                <a:cs typeface="Arial" pitchFamily="34" charset="0"/>
              </a:rPr>
              <a:t>Business</a:t>
            </a:r>
          </a:p>
        </p:txBody>
      </p:sp>
      <p:sp>
        <p:nvSpPr>
          <p:cNvPr id="18497" name="TextBox 57"/>
          <p:cNvSpPr txBox="1">
            <a:spLocks noChangeArrowheads="1"/>
          </p:cNvSpPr>
          <p:nvPr/>
        </p:nvSpPr>
        <p:spPr bwMode="auto">
          <a:xfrm>
            <a:off x="5226050" y="2617788"/>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12813"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algn="ctr" eaLnBrk="1" hangingPunct="1">
              <a:lnSpc>
                <a:spcPct val="100000"/>
              </a:lnSpc>
              <a:spcBef>
                <a:spcPct val="0"/>
              </a:spcBef>
              <a:spcAft>
                <a:spcPct val="0"/>
              </a:spcAft>
              <a:buFontTx/>
              <a:buNone/>
            </a:pPr>
            <a:r>
              <a:rPr lang="en-US" altLang="en-US" sz="1000" b="1">
                <a:solidFill>
                  <a:srgbClr val="FFFFFF"/>
                </a:solidFill>
                <a:ea typeface="MS PGothic" pitchFamily="34" charset="-128"/>
                <a:cs typeface="Arial" pitchFamily="34" charset="0"/>
              </a:rPr>
              <a:t>AML Operations</a:t>
            </a:r>
          </a:p>
        </p:txBody>
      </p:sp>
      <p:sp>
        <p:nvSpPr>
          <p:cNvPr id="18498" name="TextBox 58"/>
          <p:cNvSpPr txBox="1">
            <a:spLocks noChangeArrowheads="1"/>
          </p:cNvSpPr>
          <p:nvPr/>
        </p:nvSpPr>
        <p:spPr bwMode="auto">
          <a:xfrm>
            <a:off x="5292725" y="3617913"/>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12813"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algn="ctr" eaLnBrk="1" hangingPunct="1">
              <a:lnSpc>
                <a:spcPct val="100000"/>
              </a:lnSpc>
              <a:spcBef>
                <a:spcPct val="0"/>
              </a:spcBef>
              <a:spcAft>
                <a:spcPct val="0"/>
              </a:spcAft>
              <a:buFontTx/>
              <a:buNone/>
            </a:pPr>
            <a:r>
              <a:rPr lang="en-US" altLang="en-US" sz="1000" b="1">
                <a:solidFill>
                  <a:srgbClr val="FFFFFF"/>
                </a:solidFill>
                <a:ea typeface="MS PGothic" pitchFamily="34" charset="-128"/>
                <a:cs typeface="Arial" pitchFamily="34" charset="0"/>
              </a:rPr>
              <a:t>AML</a:t>
            </a:r>
          </a:p>
          <a:p>
            <a:pPr algn="ctr" eaLnBrk="1" hangingPunct="1">
              <a:lnSpc>
                <a:spcPct val="100000"/>
              </a:lnSpc>
              <a:spcBef>
                <a:spcPct val="0"/>
              </a:spcBef>
              <a:spcAft>
                <a:spcPct val="0"/>
              </a:spcAft>
              <a:buFontTx/>
              <a:buNone/>
            </a:pPr>
            <a:r>
              <a:rPr lang="en-US" altLang="en-US" sz="1000" b="1">
                <a:solidFill>
                  <a:srgbClr val="FFFFFF"/>
                </a:solidFill>
                <a:ea typeface="MS PGothic" pitchFamily="34" charset="-128"/>
                <a:cs typeface="Arial" pitchFamily="34" charset="0"/>
              </a:rPr>
              <a:t>Technology</a:t>
            </a:r>
          </a:p>
        </p:txBody>
      </p:sp>
      <p:sp>
        <p:nvSpPr>
          <p:cNvPr id="18499" name="TextBox 59"/>
          <p:cNvSpPr txBox="1">
            <a:spLocks noChangeArrowheads="1"/>
          </p:cNvSpPr>
          <p:nvPr/>
        </p:nvSpPr>
        <p:spPr bwMode="auto">
          <a:xfrm>
            <a:off x="5276850" y="4541838"/>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12813"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algn="ctr" eaLnBrk="1" hangingPunct="1">
              <a:lnSpc>
                <a:spcPct val="100000"/>
              </a:lnSpc>
              <a:spcBef>
                <a:spcPct val="0"/>
              </a:spcBef>
              <a:spcAft>
                <a:spcPct val="0"/>
              </a:spcAft>
              <a:buFontTx/>
              <a:buNone/>
            </a:pPr>
            <a:r>
              <a:rPr lang="en-US" altLang="en-US" sz="1000" b="1">
                <a:solidFill>
                  <a:srgbClr val="FFFFFF"/>
                </a:solidFill>
                <a:ea typeface="MS PGothic" pitchFamily="34" charset="-128"/>
                <a:cs typeface="Arial" pitchFamily="34" charset="0"/>
              </a:rPr>
              <a:t>Compliance Testing</a:t>
            </a:r>
          </a:p>
        </p:txBody>
      </p:sp>
      <p:sp>
        <p:nvSpPr>
          <p:cNvPr id="18500" name="TextBox 60"/>
          <p:cNvSpPr txBox="1">
            <a:spLocks noChangeArrowheads="1"/>
          </p:cNvSpPr>
          <p:nvPr/>
        </p:nvSpPr>
        <p:spPr bwMode="auto">
          <a:xfrm>
            <a:off x="2947988" y="4584700"/>
            <a:ext cx="1177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12813"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algn="ctr" eaLnBrk="1" hangingPunct="1">
              <a:lnSpc>
                <a:spcPct val="100000"/>
              </a:lnSpc>
              <a:spcBef>
                <a:spcPct val="0"/>
              </a:spcBef>
              <a:spcAft>
                <a:spcPct val="0"/>
              </a:spcAft>
              <a:buFontTx/>
              <a:buNone/>
            </a:pPr>
            <a:r>
              <a:rPr lang="en-US" altLang="en-US" sz="1000" b="1">
                <a:solidFill>
                  <a:srgbClr val="FFFFFF"/>
                </a:solidFill>
                <a:ea typeface="MS PGothic" pitchFamily="34" charset="-128"/>
                <a:cs typeface="Arial" pitchFamily="34" charset="0"/>
              </a:rPr>
              <a:t>AML Plan Implementation</a:t>
            </a:r>
          </a:p>
        </p:txBody>
      </p:sp>
      <p:sp>
        <p:nvSpPr>
          <p:cNvPr id="18501" name="TextBox 61"/>
          <p:cNvSpPr txBox="1">
            <a:spLocks noChangeArrowheads="1"/>
          </p:cNvSpPr>
          <p:nvPr/>
        </p:nvSpPr>
        <p:spPr bwMode="auto">
          <a:xfrm>
            <a:off x="4151313" y="455295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12813"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algn="ctr" eaLnBrk="1" hangingPunct="1">
              <a:lnSpc>
                <a:spcPct val="100000"/>
              </a:lnSpc>
              <a:spcBef>
                <a:spcPct val="0"/>
              </a:spcBef>
              <a:spcAft>
                <a:spcPct val="0"/>
              </a:spcAft>
              <a:buFontTx/>
              <a:buNone/>
            </a:pPr>
            <a:r>
              <a:rPr lang="en-US" altLang="en-US" sz="1000" b="1">
                <a:solidFill>
                  <a:srgbClr val="FFFFFF"/>
                </a:solidFill>
                <a:ea typeface="MS PGothic" pitchFamily="34" charset="-128"/>
                <a:cs typeface="Arial" pitchFamily="34" charset="0"/>
              </a:rPr>
              <a:t>Internal Audit</a:t>
            </a:r>
          </a:p>
        </p:txBody>
      </p:sp>
      <p:sp>
        <p:nvSpPr>
          <p:cNvPr id="18502" name="TextBox 62"/>
          <p:cNvSpPr txBox="1">
            <a:spLocks noChangeArrowheads="1"/>
          </p:cNvSpPr>
          <p:nvPr/>
        </p:nvSpPr>
        <p:spPr bwMode="auto">
          <a:xfrm>
            <a:off x="77788" y="6084888"/>
            <a:ext cx="73850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defTabSz="912813"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defTabSz="912813"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defTabSz="912813"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r>
              <a:rPr lang="en-US" altLang="en-US" sz="800" i="1">
                <a:solidFill>
                  <a:srgbClr val="000000"/>
                </a:solidFill>
                <a:ea typeface="MS PGothic" pitchFamily="34" charset="-128"/>
              </a:rPr>
              <a:t>Note:   Additional roles within the organization provide advice, expertise and are complementary to the roles shown above.   </a:t>
            </a:r>
          </a:p>
        </p:txBody>
      </p:sp>
      <p:grpSp>
        <p:nvGrpSpPr>
          <p:cNvPr id="18503" name="Group 63"/>
          <p:cNvGrpSpPr>
            <a:grpSpLocks/>
          </p:cNvGrpSpPr>
          <p:nvPr/>
        </p:nvGrpSpPr>
        <p:grpSpPr bwMode="auto">
          <a:xfrm>
            <a:off x="284163" y="923925"/>
            <a:ext cx="8413750" cy="333375"/>
            <a:chOff x="284118" y="509232"/>
            <a:chExt cx="8413223" cy="333612"/>
          </a:xfrm>
        </p:grpSpPr>
        <p:sp>
          <p:nvSpPr>
            <p:cNvPr id="65" name="Rectangle 38"/>
            <p:cNvSpPr>
              <a:spLocks noChangeArrowheads="1"/>
            </p:cNvSpPr>
            <p:nvPr/>
          </p:nvSpPr>
          <p:spPr bwMode="gray">
            <a:xfrm>
              <a:off x="284118" y="509232"/>
              <a:ext cx="2011236" cy="3336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4293">
                <a:defRPr/>
              </a:pPr>
              <a:r>
                <a:rPr lang="en-US" sz="1100" dirty="0">
                  <a:solidFill>
                    <a:schemeClr val="accent5">
                      <a:lumMod val="10000"/>
                    </a:schemeClr>
                  </a:solidFill>
                </a:rPr>
                <a:t>Policies</a:t>
              </a:r>
            </a:p>
          </p:txBody>
        </p:sp>
        <p:sp>
          <p:nvSpPr>
            <p:cNvPr id="66" name="Rectangle 38"/>
            <p:cNvSpPr>
              <a:spLocks noChangeArrowheads="1"/>
            </p:cNvSpPr>
            <p:nvPr/>
          </p:nvSpPr>
          <p:spPr bwMode="gray">
            <a:xfrm>
              <a:off x="2417584" y="509232"/>
              <a:ext cx="2012824" cy="3336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4293">
                <a:defRPr/>
              </a:pPr>
              <a:r>
                <a:rPr lang="en-US" sz="1100" dirty="0">
                  <a:solidFill>
                    <a:schemeClr val="accent5">
                      <a:lumMod val="10000"/>
                    </a:schemeClr>
                  </a:solidFill>
                </a:rPr>
                <a:t>Processes</a:t>
              </a:r>
            </a:p>
          </p:txBody>
        </p:sp>
        <p:sp>
          <p:nvSpPr>
            <p:cNvPr id="67" name="Rectangle 38"/>
            <p:cNvSpPr>
              <a:spLocks noChangeArrowheads="1"/>
            </p:cNvSpPr>
            <p:nvPr/>
          </p:nvSpPr>
          <p:spPr bwMode="gray">
            <a:xfrm>
              <a:off x="4551051" y="509232"/>
              <a:ext cx="2012824" cy="3336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4293">
                <a:defRPr/>
              </a:pPr>
              <a:r>
                <a:rPr lang="en-US" sz="1100" dirty="0">
                  <a:solidFill>
                    <a:schemeClr val="accent5">
                      <a:lumMod val="10000"/>
                    </a:schemeClr>
                  </a:solidFill>
                </a:rPr>
                <a:t>Personnel</a:t>
              </a:r>
            </a:p>
          </p:txBody>
        </p:sp>
        <p:sp>
          <p:nvSpPr>
            <p:cNvPr id="68" name="Rectangle 38"/>
            <p:cNvSpPr>
              <a:spLocks noChangeArrowheads="1"/>
            </p:cNvSpPr>
            <p:nvPr/>
          </p:nvSpPr>
          <p:spPr bwMode="gray">
            <a:xfrm>
              <a:off x="6686104" y="509232"/>
              <a:ext cx="2011237" cy="3336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4293">
                <a:defRPr/>
              </a:pPr>
              <a:r>
                <a:rPr lang="en-US" sz="1100" dirty="0">
                  <a:solidFill>
                    <a:schemeClr val="accent5">
                      <a:lumMod val="10000"/>
                    </a:schemeClr>
                  </a:solidFill>
                </a:rPr>
                <a:t>Controls</a:t>
              </a:r>
            </a:p>
          </p:txBody>
        </p:sp>
      </p:grpSp>
      <p:cxnSp>
        <p:nvCxnSpPr>
          <p:cNvPr id="69" name="Straight Connector 68"/>
          <p:cNvCxnSpPr/>
          <p:nvPr/>
        </p:nvCxnSpPr>
        <p:spPr>
          <a:xfrm flipH="1">
            <a:off x="4206875" y="1350963"/>
            <a:ext cx="57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flipV="1">
            <a:off x="4565650" y="2068513"/>
            <a:ext cx="9525" cy="28257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2560638" y="2830513"/>
            <a:ext cx="287337"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4565650" y="5265738"/>
            <a:ext cx="9525" cy="31591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6272213" y="2830513"/>
            <a:ext cx="290512"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2586038" y="3829050"/>
            <a:ext cx="287337"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2586038" y="4840288"/>
            <a:ext cx="287337"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272213" y="3819525"/>
            <a:ext cx="290512"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262688" y="4784725"/>
            <a:ext cx="290512"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idx="4294967295"/>
          </p:nvPr>
        </p:nvSpPr>
        <p:spPr>
          <a:xfrm>
            <a:off x="603250" y="2933700"/>
            <a:ext cx="8291513" cy="495300"/>
          </a:xfrm>
        </p:spPr>
        <p:txBody>
          <a:bodyPr/>
          <a:lstStyle/>
          <a:p>
            <a:r>
              <a:rPr lang="en-US" altLang="en-US" sz="4000" smtClean="0">
                <a:solidFill>
                  <a:srgbClr val="00BDF2"/>
                </a:solidFill>
                <a:cs typeface="Geneva" pitchFamily="127" charset="-128"/>
              </a:rPr>
              <a:t>Thank you</a:t>
            </a:r>
          </a:p>
        </p:txBody>
      </p:sp>
      <p:sp>
        <p:nvSpPr>
          <p:cNvPr id="19459" name="Slide Number Placeholder 10"/>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fld id="{3916F705-B2C7-4B51-86C3-B07FF8F4B49A}" type="slidenum">
              <a:rPr lang="en-US" altLang="en-US" smtClean="0">
                <a:ea typeface="MS PGothic" pitchFamily="34" charset="-128"/>
              </a:rPr>
              <a:pPr eaLnBrk="1" hangingPunct="1">
                <a:lnSpc>
                  <a:spcPct val="100000"/>
                </a:lnSpc>
                <a:spcBef>
                  <a:spcPct val="0"/>
                </a:spcBef>
                <a:spcAft>
                  <a:spcPct val="0"/>
                </a:spcAft>
                <a:buFontTx/>
                <a:buNone/>
              </a:pPr>
              <a:t>13</a:t>
            </a:fld>
            <a:endParaRPr lang="en-US" altLang="en-US" smtClean="0">
              <a:ea typeface="MS PGothic" pitchFamily="34" charset="-128"/>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7"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sz="1800" b="1" dirty="0">
                <a:solidFill>
                  <a:prstClr val="white"/>
                </a:solidFill>
                <a:latin typeface="微软雅黑"/>
                <a:cs typeface="Segoe UI" pitchFamily="34" charset="0"/>
              </a:rPr>
              <a:t>https://www.chuanke.com</a:t>
            </a:r>
            <a:endParaRPr lang="zh-CN" altLang="en-US" sz="1800" b="1" dirty="0">
              <a:solidFill>
                <a:prstClr val="white"/>
              </a:solidFill>
              <a:latin typeface="微软雅黑"/>
              <a:cs typeface="Segoe UI" pitchFamily="34" charset="0"/>
            </a:endParaRPr>
          </a:p>
        </p:txBody>
      </p:sp>
      <p:sp>
        <p:nvSpPr>
          <p:cNvPr id="17" name="圆角矩形 16">
            <a:hlinkClick r:id="rId3"/>
          </p:cNvPr>
          <p:cNvSpPr/>
          <p:nvPr/>
        </p:nvSpPr>
        <p:spPr>
          <a:xfrm>
            <a:off x="5148067"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sz="1800" b="1" dirty="0">
                <a:solidFill>
                  <a:prstClr val="white"/>
                </a:solidFill>
                <a:latin typeface="微软雅黑"/>
                <a:cs typeface="Segoe UI" pitchFamily="34" charset="0"/>
              </a:rPr>
              <a:t>https://study.163.com</a:t>
            </a:r>
            <a:endParaRPr lang="zh-CN" altLang="en-US" sz="1800" b="1" dirty="0">
              <a:solidFill>
                <a:prstClr val="white"/>
              </a:solidFill>
              <a:latin typeface="微软雅黑"/>
              <a:cs typeface="Segoe UI" pitchFamily="34" charset="0"/>
            </a:endParaRPr>
          </a:p>
        </p:txBody>
      </p:sp>
      <p:sp>
        <p:nvSpPr>
          <p:cNvPr id="2" name="矩形 1"/>
          <p:cNvSpPr/>
          <p:nvPr/>
        </p:nvSpPr>
        <p:spPr>
          <a:xfrm>
            <a:off x="871354" y="2921170"/>
            <a:ext cx="8106396" cy="565065"/>
          </a:xfrm>
          <a:prstGeom prst="rect">
            <a:avLst/>
          </a:prstGeom>
        </p:spPr>
        <p:txBody>
          <a:bodyPr wrap="none" lIns="102387" tIns="51194" rIns="102387" bIns="51194">
            <a:spAutoFit/>
          </a:bodyPr>
          <a:lstStyle/>
          <a:p>
            <a:pPr defTabSz="1023863">
              <a:lnSpc>
                <a:spcPct val="150000"/>
              </a:lnSpc>
            </a:pPr>
            <a:r>
              <a:rPr lang="zh-CN" altLang="en-US" sz="2000" dirty="0">
                <a:solidFill>
                  <a:srgbClr val="4F81BD">
                    <a:lumMod val="75000"/>
                  </a:srgbClr>
                </a:solidFill>
                <a:latin typeface="微软雅黑"/>
                <a:ea typeface="微软雅黑"/>
                <a:cs typeface="Segoe UI" pitchFamily="34" charset="0"/>
              </a:rPr>
              <a:t>学习世界五百强和咨询公司</a:t>
            </a:r>
            <a:r>
              <a:rPr lang="en-US" altLang="zh-CN" sz="2000" dirty="0">
                <a:solidFill>
                  <a:srgbClr val="4F81BD">
                    <a:lumMod val="75000"/>
                  </a:srgbClr>
                </a:solidFill>
                <a:latin typeface="微软雅黑"/>
                <a:ea typeface="微软雅黑"/>
                <a:cs typeface="Segoe UI" pitchFamily="34" charset="0"/>
              </a:rPr>
              <a:t>PPT</a:t>
            </a:r>
            <a:r>
              <a:rPr lang="zh-CN" altLang="en-US" sz="2000" dirty="0">
                <a:solidFill>
                  <a:srgbClr val="4F81BD">
                    <a:lumMod val="75000"/>
                  </a:srgbClr>
                </a:solidFill>
                <a:latin typeface="微软雅黑"/>
                <a:ea typeface="微软雅黑"/>
                <a:cs typeface="Segoe UI" pitchFamily="34" charset="0"/>
              </a:rPr>
              <a:t>课程请访问如下网站搜索：“司马懿”</a:t>
            </a:r>
          </a:p>
        </p:txBody>
      </p:sp>
      <p:sp>
        <p:nvSpPr>
          <p:cNvPr id="19" name="圆角矩形 18">
            <a:hlinkClick r:id="rId3"/>
          </p:cNvPr>
          <p:cNvSpPr/>
          <p:nvPr/>
        </p:nvSpPr>
        <p:spPr>
          <a:xfrm>
            <a:off x="5148067"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sz="1800" b="1" dirty="0">
                <a:solidFill>
                  <a:prstClr val="white"/>
                </a:solidFill>
                <a:latin typeface="微软雅黑"/>
                <a:cs typeface="Segoe UI" pitchFamily="34" charset="0"/>
              </a:rPr>
              <a:t>https://www.zhiu.com</a:t>
            </a:r>
            <a:endParaRPr lang="zh-CN" altLang="en-US" sz="1800" b="1" dirty="0">
              <a:solidFill>
                <a:prstClr val="white"/>
              </a:solidFill>
              <a:latin typeface="微软雅黑"/>
              <a:cs typeface="Segoe UI" pitchFamily="34" charset="0"/>
            </a:endParaRPr>
          </a:p>
        </p:txBody>
      </p:sp>
      <p:sp>
        <p:nvSpPr>
          <p:cNvPr id="12" name="圆角矩形 11">
            <a:hlinkClick r:id="rId3"/>
          </p:cNvPr>
          <p:cNvSpPr/>
          <p:nvPr/>
        </p:nvSpPr>
        <p:spPr>
          <a:xfrm>
            <a:off x="537104" y="3776208"/>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sz="1800" b="1" dirty="0">
                <a:solidFill>
                  <a:prstClr val="white"/>
                </a:solidFill>
                <a:latin typeface="微软雅黑"/>
                <a:cs typeface="Segoe UI" pitchFamily="34" charset="0"/>
              </a:rPr>
              <a:t>百度传课：司马懿</a:t>
            </a:r>
            <a:r>
              <a:rPr lang="en-US" altLang="zh-CN" sz="1800" b="1" dirty="0">
                <a:solidFill>
                  <a:prstClr val="white"/>
                </a:solidFill>
                <a:latin typeface="微软雅黑"/>
                <a:cs typeface="Segoe UI" pitchFamily="34" charset="0"/>
              </a:rPr>
              <a:t>PPT</a:t>
            </a:r>
            <a:r>
              <a:rPr lang="zh-CN" altLang="en-US" sz="1800" b="1" dirty="0">
                <a:solidFill>
                  <a:prstClr val="white"/>
                </a:solidFill>
                <a:latin typeface="微软雅黑"/>
                <a:cs typeface="Segoe UI" pitchFamily="34" charset="0"/>
              </a:rPr>
              <a:t>学校</a:t>
            </a:r>
          </a:p>
        </p:txBody>
      </p:sp>
      <p:sp>
        <p:nvSpPr>
          <p:cNvPr id="13" name="圆角矩形 12">
            <a:hlinkClick r:id="rId3"/>
          </p:cNvPr>
          <p:cNvSpPr/>
          <p:nvPr/>
        </p:nvSpPr>
        <p:spPr>
          <a:xfrm>
            <a:off x="537104" y="4214090"/>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sz="1800" b="1" dirty="0">
                <a:solidFill>
                  <a:prstClr val="white"/>
                </a:solidFill>
                <a:latin typeface="微软雅黑"/>
                <a:cs typeface="Segoe UI" pitchFamily="34" charset="0"/>
              </a:rPr>
              <a:t>网易学堂：司马懿</a:t>
            </a:r>
            <a:r>
              <a:rPr lang="en-US" altLang="zh-CN" sz="1800" b="1" dirty="0">
                <a:solidFill>
                  <a:prstClr val="white"/>
                </a:solidFill>
                <a:latin typeface="微软雅黑"/>
                <a:cs typeface="Segoe UI" pitchFamily="34" charset="0"/>
              </a:rPr>
              <a:t>PPT</a:t>
            </a:r>
            <a:r>
              <a:rPr lang="zh-CN" altLang="en-US" sz="1800" b="1" dirty="0">
                <a:solidFill>
                  <a:prstClr val="white"/>
                </a:solidFill>
                <a:latin typeface="微软雅黑"/>
                <a:cs typeface="Segoe UI" pitchFamily="34" charset="0"/>
              </a:rPr>
              <a:t>学校</a:t>
            </a:r>
          </a:p>
        </p:txBody>
      </p:sp>
      <p:sp>
        <p:nvSpPr>
          <p:cNvPr id="14" name="圆角矩形 13">
            <a:hlinkClick r:id="rId3"/>
          </p:cNvPr>
          <p:cNvSpPr/>
          <p:nvPr/>
        </p:nvSpPr>
        <p:spPr>
          <a:xfrm>
            <a:off x="537104" y="4653136"/>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sz="1800" b="1" dirty="0">
                <a:solidFill>
                  <a:prstClr val="white"/>
                </a:solidFill>
                <a:latin typeface="微软雅黑"/>
                <a:cs typeface="Segoe UI" pitchFamily="34" charset="0"/>
              </a:rPr>
              <a:t>知乎：       司马懿</a:t>
            </a:r>
            <a:r>
              <a:rPr lang="en-US" altLang="zh-CN" sz="1800" b="1" dirty="0">
                <a:solidFill>
                  <a:prstClr val="white"/>
                </a:solidFill>
                <a:latin typeface="微软雅黑"/>
                <a:cs typeface="Segoe UI" pitchFamily="34" charset="0"/>
              </a:rPr>
              <a:t>PPT</a:t>
            </a:r>
            <a:r>
              <a:rPr lang="zh-CN" altLang="en-US" sz="1800"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title"/>
          </p:nvPr>
        </p:nvSpPr>
        <p:spPr>
          <a:xfrm>
            <a:off x="603250" y="674688"/>
            <a:ext cx="8291513" cy="495300"/>
          </a:xfrm>
        </p:spPr>
        <p:txBody>
          <a:bodyPr/>
          <a:lstStyle/>
          <a:p>
            <a:r>
              <a:rPr lang="en-US" altLang="en-US" sz="3600" b="1" smtClean="0">
                <a:cs typeface="Geneva" pitchFamily="127" charset="-128"/>
              </a:rPr>
              <a:t>Agenda</a:t>
            </a:r>
          </a:p>
        </p:txBody>
      </p:sp>
      <p:sp>
        <p:nvSpPr>
          <p:cNvPr id="8195" name="Content Placeholder 6"/>
          <p:cNvSpPr>
            <a:spLocks noGrp="1"/>
          </p:cNvSpPr>
          <p:nvPr>
            <p:ph idx="1"/>
          </p:nvPr>
        </p:nvSpPr>
        <p:spPr>
          <a:xfrm>
            <a:off x="1609725" y="1511300"/>
            <a:ext cx="7200900" cy="4508500"/>
          </a:xfrm>
        </p:spPr>
        <p:txBody>
          <a:bodyPr/>
          <a:lstStyle/>
          <a:p>
            <a:pPr marL="400050" indent="-400050">
              <a:lnSpc>
                <a:spcPct val="110000"/>
              </a:lnSpc>
              <a:spcBef>
                <a:spcPct val="0"/>
              </a:spcBef>
              <a:spcAft>
                <a:spcPct val="0"/>
              </a:spcAft>
              <a:buClr>
                <a:srgbClr val="BFBFBF"/>
              </a:buClr>
            </a:pPr>
            <a:r>
              <a:rPr lang="en-US" altLang="en-US" sz="3200" smtClean="0">
                <a:solidFill>
                  <a:schemeClr val="accent1"/>
                </a:solidFill>
                <a:cs typeface="Geneva" pitchFamily="127" charset="-128"/>
              </a:rPr>
              <a:t>Money Laundering – the scope</a:t>
            </a:r>
          </a:p>
          <a:p>
            <a:pPr marL="400050" indent="-400050">
              <a:lnSpc>
                <a:spcPct val="110000"/>
              </a:lnSpc>
              <a:spcBef>
                <a:spcPct val="0"/>
              </a:spcBef>
              <a:spcAft>
                <a:spcPct val="0"/>
              </a:spcAft>
              <a:buClr>
                <a:srgbClr val="BFBFBF"/>
              </a:buClr>
            </a:pPr>
            <a:r>
              <a:rPr lang="en-US" altLang="en-US" sz="3200" smtClean="0">
                <a:solidFill>
                  <a:schemeClr val="accent1"/>
                </a:solidFill>
                <a:cs typeface="Geneva" pitchFamily="127" charset="-128"/>
              </a:rPr>
              <a:t>Cost of Non-Compliance</a:t>
            </a:r>
          </a:p>
          <a:p>
            <a:pPr marL="400050" indent="-400050">
              <a:lnSpc>
                <a:spcPct val="110000"/>
              </a:lnSpc>
              <a:spcBef>
                <a:spcPct val="0"/>
              </a:spcBef>
              <a:spcAft>
                <a:spcPct val="0"/>
              </a:spcAft>
              <a:buClr>
                <a:srgbClr val="BFBFBF"/>
              </a:buClr>
            </a:pPr>
            <a:r>
              <a:rPr lang="en-US" altLang="en-US" sz="3200" smtClean="0">
                <a:solidFill>
                  <a:schemeClr val="accent1"/>
                </a:solidFill>
                <a:cs typeface="Geneva" pitchFamily="127" charset="-128"/>
              </a:rPr>
              <a:t>Global AML Governance Program</a:t>
            </a:r>
          </a:p>
          <a:p>
            <a:pPr marL="400050" indent="-400050">
              <a:lnSpc>
                <a:spcPct val="110000"/>
              </a:lnSpc>
              <a:spcBef>
                <a:spcPct val="0"/>
              </a:spcBef>
              <a:spcAft>
                <a:spcPct val="0"/>
              </a:spcAft>
              <a:buClr>
                <a:srgbClr val="BFBFBF"/>
              </a:buClr>
            </a:pPr>
            <a:r>
              <a:rPr lang="en-US" altLang="en-US" sz="3200" smtClean="0">
                <a:solidFill>
                  <a:schemeClr val="accent1"/>
                </a:solidFill>
                <a:cs typeface="Geneva" pitchFamily="127" charset="-128"/>
              </a:rPr>
              <a:t>A Look at Citi’s Strategy</a:t>
            </a:r>
            <a:endParaRPr lang="en-US" altLang="en-US" smtClean="0">
              <a:cs typeface="Geneva" pitchFamily="127" charset="-128"/>
            </a:endParaRPr>
          </a:p>
        </p:txBody>
      </p:sp>
      <p:sp>
        <p:nvSpPr>
          <p:cNvPr id="819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fld id="{2E699C6F-F26C-49E6-8DFE-893AC38C5071}" type="slidenum">
              <a:rPr lang="en-US" altLang="en-US" smtClean="0">
                <a:solidFill>
                  <a:srgbClr val="84CBF3"/>
                </a:solidFill>
                <a:ea typeface="MS PGothic" pitchFamily="34" charset="-128"/>
              </a:rPr>
              <a:pPr eaLnBrk="1" hangingPunct="1">
                <a:lnSpc>
                  <a:spcPct val="100000"/>
                </a:lnSpc>
                <a:spcBef>
                  <a:spcPct val="0"/>
                </a:spcBef>
                <a:spcAft>
                  <a:spcPct val="0"/>
                </a:spcAft>
                <a:buFontTx/>
                <a:buNone/>
              </a:pPr>
              <a:t>2</a:t>
            </a:fld>
            <a:endParaRPr lang="en-US" altLang="en-US" smtClean="0">
              <a:solidFill>
                <a:srgbClr val="84CBF3"/>
              </a:solidFill>
              <a:ea typeface="MS PGothic" pitchFamily="34" charset="-128"/>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fld id="{AF63CD03-A162-4833-B78C-0AAA4BB336EC}" type="slidenum">
              <a:rPr lang="en-US" altLang="en-US" smtClean="0">
                <a:solidFill>
                  <a:srgbClr val="84CBF3"/>
                </a:solidFill>
                <a:ea typeface="MS PGothic" pitchFamily="34" charset="-128"/>
              </a:rPr>
              <a:pPr eaLnBrk="1" hangingPunct="1">
                <a:lnSpc>
                  <a:spcPct val="100000"/>
                </a:lnSpc>
                <a:spcBef>
                  <a:spcPct val="0"/>
                </a:spcBef>
                <a:spcAft>
                  <a:spcPct val="0"/>
                </a:spcAft>
                <a:buFontTx/>
                <a:buNone/>
              </a:pPr>
              <a:t>3</a:t>
            </a:fld>
            <a:endParaRPr lang="en-US" altLang="en-US" smtClean="0">
              <a:solidFill>
                <a:srgbClr val="84CBF3"/>
              </a:solidFill>
              <a:ea typeface="MS PGothic" pitchFamily="34" charset="-128"/>
            </a:endParaRPr>
          </a:p>
        </p:txBody>
      </p:sp>
      <p:sp>
        <p:nvSpPr>
          <p:cNvPr id="5" name="Content Placeholder 1"/>
          <p:cNvSpPr txBox="1">
            <a:spLocks/>
          </p:cNvSpPr>
          <p:nvPr/>
        </p:nvSpPr>
        <p:spPr bwMode="black">
          <a:xfrm>
            <a:off x="395288" y="1030288"/>
            <a:ext cx="835342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marL="288925" indent="-288925" algn="l" rtl="0" eaLnBrk="0" fontAlgn="base" hangingPunct="0">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974725" indent="-227013"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1312863" indent="-223838"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651000" indent="-223838"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a:lstStyle>
          <a:p>
            <a:pPr marL="173790" lvl="2" indent="-173736" defTabSz="965200" eaLnBrk="1" hangingPunct="1">
              <a:spcBef>
                <a:spcPts val="600"/>
              </a:spcBef>
              <a:buClr>
                <a:srgbClr val="002060"/>
              </a:buClr>
              <a:buSzPct val="75000"/>
              <a:defRPr/>
            </a:pPr>
            <a:r>
              <a:rPr kumimoji="1" lang="en-US" sz="1400" dirty="0" smtClean="0">
                <a:solidFill>
                  <a:srgbClr val="00B0F0"/>
                </a:solidFill>
                <a:cs typeface="+mn-cs"/>
              </a:rPr>
              <a:t>The attempt to make ill-gotten gains appear legitimate by the movement of funds to conceal the true source, ownership or use and  of the funds. The source of the funds may include criminal activities  such as drug trafficking, arms sales, embezzlement, extortion, ransom. </a:t>
            </a:r>
          </a:p>
          <a:p>
            <a:pPr marL="173790" lvl="2" indent="-173736" defTabSz="965200" eaLnBrk="1" hangingPunct="1">
              <a:spcBef>
                <a:spcPts val="600"/>
              </a:spcBef>
              <a:buClr>
                <a:srgbClr val="002060"/>
              </a:buClr>
              <a:buSzPct val="75000"/>
              <a:defRPr/>
            </a:pPr>
            <a:r>
              <a:rPr kumimoji="1" lang="en-US" sz="1400" dirty="0" smtClean="0">
                <a:solidFill>
                  <a:srgbClr val="00B0F0"/>
                </a:solidFill>
                <a:cs typeface="+mn-cs"/>
              </a:rPr>
              <a:t>The use of legitimate money for illegitimate purposes (e.g. terrorist financing). The motivation behind terrorist financing is generally ideological, as opposed to profit-seeking. </a:t>
            </a:r>
          </a:p>
          <a:p>
            <a:pPr marL="173790" lvl="2" indent="-173736" defTabSz="965200" eaLnBrk="1" hangingPunct="1">
              <a:spcBef>
                <a:spcPts val="600"/>
              </a:spcBef>
              <a:buClr>
                <a:srgbClr val="002060"/>
              </a:buClr>
              <a:buSzPct val="75000"/>
              <a:defRPr/>
            </a:pPr>
            <a:r>
              <a:rPr kumimoji="1" lang="en-US" sz="1400" dirty="0" smtClean="0">
                <a:solidFill>
                  <a:srgbClr val="00B0F0"/>
                </a:solidFill>
                <a:cs typeface="+mn-cs"/>
              </a:rPr>
              <a:t>Although the estimates of criminal proceeds and related financial crime are substantial, money launderers conceal the true nature of their activities and illicit finance is comingled with the trillions of dollars processed by financial institutions each day.</a:t>
            </a:r>
          </a:p>
          <a:p>
            <a:pPr marL="402363" lvl="3" indent="-173736" defTabSz="965200" eaLnBrk="1" hangingPunct="1">
              <a:spcBef>
                <a:spcPts val="600"/>
              </a:spcBef>
              <a:buClr>
                <a:srgbClr val="002060"/>
              </a:buClr>
              <a:buSzPct val="75000"/>
              <a:defRPr/>
            </a:pPr>
            <a:endParaRPr lang="en-US" sz="1400" dirty="0" smtClean="0">
              <a:solidFill>
                <a:srgbClr val="00B0F0"/>
              </a:solidFill>
            </a:endParaRPr>
          </a:p>
          <a:p>
            <a:pPr marL="402363" lvl="3" indent="-173736" defTabSz="965200" eaLnBrk="1" hangingPunct="1">
              <a:spcBef>
                <a:spcPts val="600"/>
              </a:spcBef>
              <a:buClr>
                <a:srgbClr val="002060"/>
              </a:buClr>
              <a:buSzPct val="75000"/>
              <a:defRPr/>
            </a:pPr>
            <a:endParaRPr kumimoji="1" lang="en-US" sz="1400" dirty="0">
              <a:solidFill>
                <a:srgbClr val="00B0F0"/>
              </a:solidFill>
            </a:endParaRPr>
          </a:p>
        </p:txBody>
      </p:sp>
      <p:graphicFrame>
        <p:nvGraphicFramePr>
          <p:cNvPr id="6" name="Table 5"/>
          <p:cNvGraphicFramePr>
            <a:graphicFrameLocks noGrp="1"/>
          </p:cNvGraphicFramePr>
          <p:nvPr/>
        </p:nvGraphicFramePr>
        <p:xfrm>
          <a:off x="473075" y="3197225"/>
          <a:ext cx="8178800" cy="2341566"/>
        </p:xfrm>
        <a:graphic>
          <a:graphicData uri="http://schemas.openxmlformats.org/drawingml/2006/table">
            <a:tbl>
              <a:tblPr firstRow="1" bandRow="1">
                <a:tableStyleId>{22838BEF-8BB2-4498-84A7-C5851F593DF1}</a:tableStyleId>
              </a:tblPr>
              <a:tblGrid>
                <a:gridCol w="1299888"/>
                <a:gridCol w="6878912"/>
              </a:tblGrid>
              <a:tr h="390261">
                <a:tc>
                  <a:txBody>
                    <a:bodyPr/>
                    <a:lstStyle/>
                    <a:p>
                      <a:r>
                        <a:rPr lang="en-US" sz="1100" b="1" dirty="0" smtClean="0">
                          <a:solidFill>
                            <a:srgbClr val="0070C0"/>
                          </a:solidFill>
                          <a:latin typeface="+mn-lt"/>
                        </a:rPr>
                        <a:t>$1.6 </a:t>
                      </a:r>
                      <a:r>
                        <a:rPr lang="en-US" sz="1100" b="1" dirty="0" smtClean="0">
                          <a:solidFill>
                            <a:srgbClr val="0070C0"/>
                          </a:solidFill>
                          <a:latin typeface="+mn-lt"/>
                          <a:ea typeface="+mn-ea"/>
                          <a:cs typeface="+mn-cs"/>
                        </a:rPr>
                        <a:t>trillion </a:t>
                      </a:r>
                      <a:endParaRPr lang="en-US" sz="1100" b="1" dirty="0">
                        <a:solidFill>
                          <a:srgbClr val="0070C0"/>
                        </a:solidFill>
                        <a:latin typeface="+mn-lt"/>
                        <a:ea typeface="+mn-ea"/>
                        <a:cs typeface="+mn-cs"/>
                      </a:endParaRPr>
                    </a:p>
                  </a:txBody>
                  <a:tcPr marL="91441" marR="91441" marT="45725" marB="45725"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Conservative </a:t>
                      </a:r>
                      <a:r>
                        <a:rPr lang="en-US" sz="1100" b="1" dirty="0" smtClean="0">
                          <a:solidFill>
                            <a:schemeClr val="tx1"/>
                          </a:solidFill>
                          <a:latin typeface="+mn-lt"/>
                        </a:rPr>
                        <a:t>estimate of global money laundering</a:t>
                      </a:r>
                      <a:r>
                        <a:rPr lang="en-US" sz="1100" b="0" baseline="0" dirty="0" smtClean="0">
                          <a:solidFill>
                            <a:schemeClr val="tx1"/>
                          </a:solidFill>
                          <a:latin typeface="+mn-lt"/>
                        </a:rPr>
                        <a:t> according to UN office of Drugs and Crime. (2009) </a:t>
                      </a:r>
                      <a:endParaRPr lang="en-US" sz="1100" b="0" dirty="0">
                        <a:solidFill>
                          <a:schemeClr val="tx1"/>
                        </a:solidFill>
                        <a:latin typeface="+mn-lt"/>
                      </a:endParaRPr>
                    </a:p>
                  </a:txBody>
                  <a:tcPr marL="91441" marR="91441" marT="45725" marB="45725" anchor="ctr"/>
                </a:tc>
              </a:tr>
              <a:tr h="390261">
                <a:tc>
                  <a:txBody>
                    <a:bodyPr/>
                    <a:lstStyle/>
                    <a:p>
                      <a:r>
                        <a:rPr lang="en-US" sz="1100" b="1" dirty="0" smtClean="0">
                          <a:solidFill>
                            <a:srgbClr val="0070C0"/>
                          </a:solidFill>
                          <a:latin typeface="+mn-lt"/>
                        </a:rPr>
                        <a:t>$1 trillion</a:t>
                      </a:r>
                      <a:endParaRPr lang="en-US" sz="1100" b="1" dirty="0">
                        <a:solidFill>
                          <a:srgbClr val="0070C0"/>
                        </a:solidFill>
                        <a:latin typeface="+mn-lt"/>
                      </a:endParaRPr>
                    </a:p>
                  </a:txBody>
                  <a:tcPr marL="91441" marR="91441" marT="45725" marB="45725"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World Bank estimate of annual worldwide bribery.</a:t>
                      </a:r>
                    </a:p>
                  </a:txBody>
                  <a:tcPr marL="91441" marR="91441" marT="45725" marB="45725" anchor="ctr"/>
                </a:tc>
              </a:tr>
              <a:tr h="390261">
                <a:tc>
                  <a:txBody>
                    <a:bodyPr/>
                    <a:lstStyle/>
                    <a:p>
                      <a:r>
                        <a:rPr lang="en-US" sz="1100" b="1" dirty="0" smtClean="0">
                          <a:solidFill>
                            <a:srgbClr val="0070C0"/>
                          </a:solidFill>
                          <a:latin typeface="+mn-lt"/>
                        </a:rPr>
                        <a:t>$320 billion</a:t>
                      </a:r>
                      <a:endParaRPr lang="en-US" sz="1100" b="1" dirty="0">
                        <a:solidFill>
                          <a:srgbClr val="0070C0"/>
                        </a:solidFill>
                        <a:latin typeface="+mn-lt"/>
                      </a:endParaRPr>
                    </a:p>
                  </a:txBody>
                  <a:tcPr marL="91441" marR="91441" marT="45725" marB="45725"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UN</a:t>
                      </a:r>
                      <a:r>
                        <a:rPr lang="en-US" sz="1100" b="0" baseline="0" dirty="0" smtClean="0">
                          <a:solidFill>
                            <a:schemeClr val="tx1"/>
                          </a:solidFill>
                          <a:latin typeface="+mn-lt"/>
                        </a:rPr>
                        <a:t> estimate of global illegal narcotics trade.</a:t>
                      </a:r>
                      <a:endParaRPr lang="en-US" sz="1100" b="0" dirty="0" smtClean="0">
                        <a:solidFill>
                          <a:schemeClr val="tx1"/>
                        </a:solidFill>
                        <a:latin typeface="+mn-lt"/>
                      </a:endParaRPr>
                    </a:p>
                  </a:txBody>
                  <a:tcPr marL="91441" marR="91441" marT="45725" marB="45725" anchor="ctr"/>
                </a:tc>
              </a:tr>
              <a:tr h="390261">
                <a:tc>
                  <a:txBody>
                    <a:bodyPr/>
                    <a:lstStyle/>
                    <a:p>
                      <a:r>
                        <a:rPr lang="en-US" sz="1100" b="1" dirty="0" smtClean="0">
                          <a:solidFill>
                            <a:srgbClr val="0070C0"/>
                          </a:solidFill>
                          <a:latin typeface="+mn-lt"/>
                        </a:rPr>
                        <a:t>$39 billion </a:t>
                      </a:r>
                      <a:endParaRPr lang="en-US" sz="1100" b="1" dirty="0">
                        <a:solidFill>
                          <a:srgbClr val="0070C0"/>
                        </a:solidFill>
                        <a:latin typeface="+mn-lt"/>
                      </a:endParaRPr>
                    </a:p>
                  </a:txBody>
                  <a:tcPr marL="91441" marR="91441" marT="45725" marB="45725"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International Labor Organization estimate of Human Trafficking value.</a:t>
                      </a:r>
                      <a:endParaRPr lang="en-US" sz="1100" b="0" dirty="0">
                        <a:solidFill>
                          <a:schemeClr val="tx1"/>
                        </a:solidFill>
                        <a:latin typeface="+mn-lt"/>
                      </a:endParaRPr>
                    </a:p>
                  </a:txBody>
                  <a:tcPr marL="91441" marR="91441" marT="45725" marB="45725" anchor="ctr"/>
                </a:tc>
              </a:tr>
              <a:tr h="390261">
                <a:tc>
                  <a:txBody>
                    <a:bodyPr/>
                    <a:lstStyle/>
                    <a:p>
                      <a:r>
                        <a:rPr lang="en-US" sz="1100" b="1" dirty="0" smtClean="0">
                          <a:solidFill>
                            <a:srgbClr val="0070C0"/>
                          </a:solidFill>
                          <a:latin typeface="+mn-lt"/>
                        </a:rPr>
                        <a:t>$30 million </a:t>
                      </a:r>
                      <a:endParaRPr lang="en-US" sz="1100" b="1" dirty="0">
                        <a:solidFill>
                          <a:srgbClr val="0070C0"/>
                        </a:solidFill>
                        <a:latin typeface="+mn-lt"/>
                      </a:endParaRPr>
                    </a:p>
                  </a:txBody>
                  <a:tcPr marL="91441" marR="91441" marT="45725" marB="45725"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CIA’s estimate of Al-Qaeda's annual budget.</a:t>
                      </a:r>
                      <a:endParaRPr lang="en-US" sz="1100" b="0" dirty="0">
                        <a:solidFill>
                          <a:schemeClr val="tx1"/>
                        </a:solidFill>
                        <a:latin typeface="+mn-lt"/>
                      </a:endParaRPr>
                    </a:p>
                  </a:txBody>
                  <a:tcPr marL="91441" marR="91441" marT="45725" marB="45725" anchor="ctr"/>
                </a:tc>
              </a:tr>
              <a:tr h="390261">
                <a:tc>
                  <a:txBody>
                    <a:bodyPr/>
                    <a:lstStyle/>
                    <a:p>
                      <a:r>
                        <a:rPr lang="en-US" sz="1100" b="1" dirty="0" smtClean="0">
                          <a:solidFill>
                            <a:srgbClr val="0070C0"/>
                          </a:solidFill>
                          <a:latin typeface="+mn-lt"/>
                        </a:rPr>
                        <a:t>1.5 million </a:t>
                      </a:r>
                      <a:endParaRPr lang="en-US" sz="1100" b="1" dirty="0">
                        <a:solidFill>
                          <a:srgbClr val="0070C0"/>
                        </a:solidFill>
                        <a:latin typeface="+mn-lt"/>
                      </a:endParaRPr>
                    </a:p>
                  </a:txBody>
                  <a:tcPr marL="91441" marR="91441" marT="45725" marB="45725"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Number of </a:t>
                      </a:r>
                      <a:r>
                        <a:rPr lang="en-US" sz="1100" b="1" dirty="0" smtClean="0">
                          <a:solidFill>
                            <a:schemeClr val="tx1"/>
                          </a:solidFill>
                          <a:latin typeface="+mn-lt"/>
                        </a:rPr>
                        <a:t>Suspicious Activity Reports filed</a:t>
                      </a:r>
                      <a:r>
                        <a:rPr lang="en-US" sz="1100" b="0" dirty="0" smtClean="0">
                          <a:solidFill>
                            <a:schemeClr val="tx1"/>
                          </a:solidFill>
                          <a:latin typeface="+mn-lt"/>
                        </a:rPr>
                        <a:t> in the U.S. in 2012. (</a:t>
                      </a:r>
                      <a:r>
                        <a:rPr lang="en-US" sz="1100" b="0" dirty="0" err="1" smtClean="0">
                          <a:solidFill>
                            <a:schemeClr val="tx1"/>
                          </a:solidFill>
                          <a:latin typeface="+mn-lt"/>
                        </a:rPr>
                        <a:t>FinCEN</a:t>
                      </a:r>
                      <a:r>
                        <a:rPr lang="en-US" sz="1100" b="0" dirty="0" smtClean="0">
                          <a:solidFill>
                            <a:schemeClr val="tx1"/>
                          </a:solidFill>
                          <a:latin typeface="+mn-lt"/>
                        </a:rPr>
                        <a:t>) </a:t>
                      </a:r>
                      <a:endParaRPr lang="en-US" sz="1100" b="0" dirty="0">
                        <a:solidFill>
                          <a:schemeClr val="tx1"/>
                        </a:solidFill>
                        <a:latin typeface="+mn-lt"/>
                      </a:endParaRPr>
                    </a:p>
                  </a:txBody>
                  <a:tcPr marL="91441" marR="91441" marT="45725" marB="45725" anchor="ctr"/>
                </a:tc>
              </a:tr>
            </a:tbl>
          </a:graphicData>
        </a:graphic>
      </p:graphicFrame>
      <p:sp>
        <p:nvSpPr>
          <p:cNvPr id="9243" name="Title 22"/>
          <p:cNvSpPr txBox="1">
            <a:spLocks/>
          </p:cNvSpPr>
          <p:nvPr/>
        </p:nvSpPr>
        <p:spPr bwMode="auto">
          <a:xfrm>
            <a:off x="603250" y="314325"/>
            <a:ext cx="82915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a:lnSpc>
                <a:spcPct val="100000"/>
              </a:lnSpc>
              <a:spcBef>
                <a:spcPct val="0"/>
              </a:spcBef>
              <a:spcAft>
                <a:spcPct val="0"/>
              </a:spcAft>
              <a:buFontTx/>
              <a:buNone/>
            </a:pPr>
            <a:r>
              <a:rPr lang="en-US" altLang="en-US">
                <a:solidFill>
                  <a:schemeClr val="tx2"/>
                </a:solidFill>
              </a:rPr>
              <a:t>Money Laundering – What is it?</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fld id="{A35D955F-0C71-44D3-AE17-F2FF9C77ACC6}" type="slidenum">
              <a:rPr lang="en-US" altLang="en-US" smtClean="0">
                <a:solidFill>
                  <a:srgbClr val="84CBF3"/>
                </a:solidFill>
                <a:ea typeface="MS PGothic" pitchFamily="34" charset="-128"/>
              </a:rPr>
              <a:pPr eaLnBrk="1" hangingPunct="1">
                <a:lnSpc>
                  <a:spcPct val="100000"/>
                </a:lnSpc>
                <a:spcBef>
                  <a:spcPct val="0"/>
                </a:spcBef>
                <a:spcAft>
                  <a:spcPct val="0"/>
                </a:spcAft>
                <a:buFontTx/>
                <a:buNone/>
              </a:pPr>
              <a:t>4</a:t>
            </a:fld>
            <a:endParaRPr lang="en-US" altLang="en-US" smtClean="0">
              <a:solidFill>
                <a:srgbClr val="84CBF3"/>
              </a:solidFill>
              <a:ea typeface="MS PGothic" pitchFamily="34" charset="-128"/>
            </a:endParaRPr>
          </a:p>
        </p:txBody>
      </p:sp>
      <p:sp>
        <p:nvSpPr>
          <p:cNvPr id="10243" name="Text Placeholder 4"/>
          <p:cNvSpPr>
            <a:spLocks noGrp="1"/>
          </p:cNvSpPr>
          <p:nvPr>
            <p:ph type="body" sz="quarter" idx="13"/>
          </p:nvPr>
        </p:nvSpPr>
        <p:spPr>
          <a:xfrm>
            <a:off x="1684338" y="1233488"/>
            <a:ext cx="5975350" cy="3817937"/>
          </a:xfrm>
        </p:spPr>
        <p:txBody>
          <a:bodyPr/>
          <a:lstStyle/>
          <a:p>
            <a:pPr eaLnBrk="1" hangingPunct="1"/>
            <a:r>
              <a:rPr lang="en-GB" altLang="en-US" smtClean="0">
                <a:solidFill>
                  <a:schemeClr val="bg1"/>
                </a:solidFill>
                <a:cs typeface="Arial" pitchFamily="34" charset="0"/>
              </a:rPr>
              <a:t>Stopping illicit money flows is a national security imperative.  Global banks have global responsibilities to prevent participation in illicit or suspect transactions.</a:t>
            </a:r>
            <a:endParaRPr lang="en-US" altLang="en-US" smtClean="0">
              <a:cs typeface="Geneva" pitchFamily="127" charset="-128"/>
            </a:endParaRPr>
          </a:p>
        </p:txBody>
      </p:sp>
      <p:sp>
        <p:nvSpPr>
          <p:cNvPr id="6" name="Text Placeholder 5"/>
          <p:cNvSpPr>
            <a:spLocks noGrp="1"/>
          </p:cNvSpPr>
          <p:nvPr>
            <p:ph type="body" sz="quarter" idx="14"/>
          </p:nvPr>
        </p:nvSpPr>
        <p:spPr>
          <a:xfrm>
            <a:off x="1728788" y="4965700"/>
            <a:ext cx="5457825" cy="790575"/>
          </a:xfrm>
          <a:extLst>
            <a:ext uri="{FAA26D3D-D897-4be2-8F04-BA451C77F1D7}"/>
          </a:extLst>
        </p:spPr>
        <p:txBody>
          <a:bodyPr/>
          <a:lstStyle/>
          <a:p>
            <a:pPr>
              <a:defRPr/>
            </a:pPr>
            <a:r>
              <a:rPr>
                <a:solidFill>
                  <a:schemeClr val="bg1"/>
                </a:solidFill>
              </a:rPr>
              <a:t>Carl Levin, December 2012</a:t>
            </a:r>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gray"/>
        <p:txBody>
          <a:bodyPr/>
          <a:lstStyle/>
          <a:p>
            <a:pPr eaLnBrk="1" hangingPunct="1"/>
            <a:r>
              <a:rPr lang="en-US" altLang="en-US" smtClean="0">
                <a:cs typeface="Geneva" pitchFamily="127" charset="-128"/>
              </a:rPr>
              <a:t>Getting Global Regulatory Attention</a:t>
            </a:r>
          </a:p>
        </p:txBody>
      </p:sp>
      <p:grpSp>
        <p:nvGrpSpPr>
          <p:cNvPr id="2" name="Group 2"/>
          <p:cNvGrpSpPr>
            <a:grpSpLocks/>
          </p:cNvGrpSpPr>
          <p:nvPr>
            <p:custDataLst>
              <p:tags r:id="rId2"/>
            </p:custDataLst>
          </p:nvPr>
        </p:nvGrpSpPr>
        <p:grpSpPr bwMode="auto">
          <a:xfrm>
            <a:off x="3465711" y="2333968"/>
            <a:ext cx="2232000" cy="2232000"/>
            <a:chOff x="2244" y="1767"/>
            <a:chExt cx="2029" cy="2029"/>
          </a:xfrm>
          <a:solidFill>
            <a:srgbClr val="DC241F"/>
          </a:solidFill>
        </p:grpSpPr>
        <p:sp>
          <p:nvSpPr>
            <p:cNvPr id="27" name="Freeform 3"/>
            <p:cNvSpPr>
              <a:spLocks/>
            </p:cNvSpPr>
            <p:nvPr/>
          </p:nvSpPr>
          <p:spPr bwMode="blackWhite">
            <a:xfrm>
              <a:off x="2366" y="1767"/>
              <a:ext cx="1057" cy="900"/>
            </a:xfrm>
            <a:custGeom>
              <a:avLst/>
              <a:gdLst>
                <a:gd name="T0" fmla="*/ 455 w 1057"/>
                <a:gd name="T1" fmla="*/ 879 h 900"/>
                <a:gd name="T2" fmla="*/ 471 w 1057"/>
                <a:gd name="T3" fmla="*/ 838 h 900"/>
                <a:gd name="T4" fmla="*/ 490 w 1057"/>
                <a:gd name="T5" fmla="*/ 799 h 900"/>
                <a:gd name="T6" fmla="*/ 514 w 1057"/>
                <a:gd name="T7" fmla="*/ 762 h 900"/>
                <a:gd name="T8" fmla="*/ 541 w 1057"/>
                <a:gd name="T9" fmla="*/ 728 h 900"/>
                <a:gd name="T10" fmla="*/ 570 w 1057"/>
                <a:gd name="T11" fmla="*/ 696 h 900"/>
                <a:gd name="T12" fmla="*/ 603 w 1057"/>
                <a:gd name="T13" fmla="*/ 667 h 900"/>
                <a:gd name="T14" fmla="*/ 639 w 1057"/>
                <a:gd name="T15" fmla="*/ 642 h 900"/>
                <a:gd name="T16" fmla="*/ 676 w 1057"/>
                <a:gd name="T17" fmla="*/ 621 h 900"/>
                <a:gd name="T18" fmla="*/ 713 w 1057"/>
                <a:gd name="T19" fmla="*/ 605 h 900"/>
                <a:gd name="T20" fmla="*/ 753 w 1057"/>
                <a:gd name="T21" fmla="*/ 591 h 900"/>
                <a:gd name="T22" fmla="*/ 793 w 1057"/>
                <a:gd name="T23" fmla="*/ 581 h 900"/>
                <a:gd name="T24" fmla="*/ 834 w 1057"/>
                <a:gd name="T25" fmla="*/ 575 h 900"/>
                <a:gd name="T26" fmla="*/ 833 w 1057"/>
                <a:gd name="T27" fmla="*/ 711 h 900"/>
                <a:gd name="T28" fmla="*/ 1056 w 1057"/>
                <a:gd name="T29" fmla="*/ 374 h 900"/>
                <a:gd name="T30" fmla="*/ 818 w 1057"/>
                <a:gd name="T31" fmla="*/ 0 h 900"/>
                <a:gd name="T32" fmla="*/ 819 w 1057"/>
                <a:gd name="T33" fmla="*/ 137 h 900"/>
                <a:gd name="T34" fmla="*/ 757 w 1057"/>
                <a:gd name="T35" fmla="*/ 143 h 900"/>
                <a:gd name="T36" fmla="*/ 694 w 1057"/>
                <a:gd name="T37" fmla="*/ 154 h 900"/>
                <a:gd name="T38" fmla="*/ 634 w 1057"/>
                <a:gd name="T39" fmla="*/ 168 h 900"/>
                <a:gd name="T40" fmla="*/ 574 w 1057"/>
                <a:gd name="T41" fmla="*/ 188 h 900"/>
                <a:gd name="T42" fmla="*/ 516 w 1057"/>
                <a:gd name="T43" fmla="*/ 211 h 900"/>
                <a:gd name="T44" fmla="*/ 460 w 1057"/>
                <a:gd name="T45" fmla="*/ 238 h 900"/>
                <a:gd name="T46" fmla="*/ 405 w 1057"/>
                <a:gd name="T47" fmla="*/ 270 h 900"/>
                <a:gd name="T48" fmla="*/ 352 w 1057"/>
                <a:gd name="T49" fmla="*/ 306 h 900"/>
                <a:gd name="T50" fmla="*/ 302 w 1057"/>
                <a:gd name="T51" fmla="*/ 346 h 900"/>
                <a:gd name="T52" fmla="*/ 255 w 1057"/>
                <a:gd name="T53" fmla="*/ 390 h 900"/>
                <a:gd name="T54" fmla="*/ 211 w 1057"/>
                <a:gd name="T55" fmla="*/ 437 h 900"/>
                <a:gd name="T56" fmla="*/ 170 w 1057"/>
                <a:gd name="T57" fmla="*/ 486 h 900"/>
                <a:gd name="T58" fmla="*/ 134 w 1057"/>
                <a:gd name="T59" fmla="*/ 539 h 900"/>
                <a:gd name="T60" fmla="*/ 101 w 1057"/>
                <a:gd name="T61" fmla="*/ 595 h 900"/>
                <a:gd name="T62" fmla="*/ 72 w 1057"/>
                <a:gd name="T63" fmla="*/ 653 h 900"/>
                <a:gd name="T64" fmla="*/ 47 w 1057"/>
                <a:gd name="T65" fmla="*/ 711 h 900"/>
                <a:gd name="T66" fmla="*/ 27 w 1057"/>
                <a:gd name="T67" fmla="*/ 773 h 900"/>
                <a:gd name="T68" fmla="*/ 11 w 1057"/>
                <a:gd name="T69" fmla="*/ 835 h 900"/>
                <a:gd name="T70" fmla="*/ 0 w 1057"/>
                <a:gd name="T71" fmla="*/ 899 h 900"/>
                <a:gd name="T72" fmla="*/ 238 w 1057"/>
                <a:gd name="T73" fmla="*/ 741 h 900"/>
                <a:gd name="T74" fmla="*/ 455 w 1057"/>
                <a:gd name="T75" fmla="*/ 879 h 9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7"/>
                <a:gd name="T115" fmla="*/ 0 h 900"/>
                <a:gd name="T116" fmla="*/ 1057 w 1057"/>
                <a:gd name="T117" fmla="*/ 900 h 9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7" h="900">
                  <a:moveTo>
                    <a:pt x="455" y="879"/>
                  </a:moveTo>
                  <a:lnTo>
                    <a:pt x="471" y="838"/>
                  </a:lnTo>
                  <a:lnTo>
                    <a:pt x="490" y="799"/>
                  </a:lnTo>
                  <a:lnTo>
                    <a:pt x="514" y="762"/>
                  </a:lnTo>
                  <a:lnTo>
                    <a:pt x="541" y="728"/>
                  </a:lnTo>
                  <a:lnTo>
                    <a:pt x="570" y="696"/>
                  </a:lnTo>
                  <a:lnTo>
                    <a:pt x="603" y="667"/>
                  </a:lnTo>
                  <a:lnTo>
                    <a:pt x="639" y="642"/>
                  </a:lnTo>
                  <a:lnTo>
                    <a:pt x="676" y="621"/>
                  </a:lnTo>
                  <a:lnTo>
                    <a:pt x="713" y="605"/>
                  </a:lnTo>
                  <a:lnTo>
                    <a:pt x="753" y="591"/>
                  </a:lnTo>
                  <a:lnTo>
                    <a:pt x="793" y="581"/>
                  </a:lnTo>
                  <a:lnTo>
                    <a:pt x="834" y="575"/>
                  </a:lnTo>
                  <a:lnTo>
                    <a:pt x="833" y="711"/>
                  </a:lnTo>
                  <a:lnTo>
                    <a:pt x="1056" y="374"/>
                  </a:lnTo>
                  <a:lnTo>
                    <a:pt x="818" y="0"/>
                  </a:lnTo>
                  <a:lnTo>
                    <a:pt x="819" y="137"/>
                  </a:lnTo>
                  <a:lnTo>
                    <a:pt x="757" y="143"/>
                  </a:lnTo>
                  <a:lnTo>
                    <a:pt x="694" y="154"/>
                  </a:lnTo>
                  <a:lnTo>
                    <a:pt x="634" y="168"/>
                  </a:lnTo>
                  <a:lnTo>
                    <a:pt x="574" y="188"/>
                  </a:lnTo>
                  <a:lnTo>
                    <a:pt x="516" y="211"/>
                  </a:lnTo>
                  <a:lnTo>
                    <a:pt x="460" y="238"/>
                  </a:lnTo>
                  <a:lnTo>
                    <a:pt x="405" y="270"/>
                  </a:lnTo>
                  <a:lnTo>
                    <a:pt x="352" y="306"/>
                  </a:lnTo>
                  <a:lnTo>
                    <a:pt x="302" y="346"/>
                  </a:lnTo>
                  <a:lnTo>
                    <a:pt x="255" y="390"/>
                  </a:lnTo>
                  <a:lnTo>
                    <a:pt x="211" y="437"/>
                  </a:lnTo>
                  <a:lnTo>
                    <a:pt x="170" y="486"/>
                  </a:lnTo>
                  <a:lnTo>
                    <a:pt x="134" y="539"/>
                  </a:lnTo>
                  <a:lnTo>
                    <a:pt x="101" y="595"/>
                  </a:lnTo>
                  <a:lnTo>
                    <a:pt x="72" y="653"/>
                  </a:lnTo>
                  <a:lnTo>
                    <a:pt x="47" y="711"/>
                  </a:lnTo>
                  <a:lnTo>
                    <a:pt x="27" y="773"/>
                  </a:lnTo>
                  <a:lnTo>
                    <a:pt x="11" y="835"/>
                  </a:lnTo>
                  <a:lnTo>
                    <a:pt x="0" y="899"/>
                  </a:lnTo>
                  <a:lnTo>
                    <a:pt x="238" y="741"/>
                  </a:lnTo>
                  <a:lnTo>
                    <a:pt x="455" y="879"/>
                  </a:lnTo>
                </a:path>
              </a:pathLst>
            </a:custGeom>
            <a:ln>
              <a:headEnd/>
              <a:tailEnd/>
            </a:ln>
          </p:spPr>
          <p:style>
            <a:lnRef idx="3">
              <a:schemeClr val="accent5"/>
            </a:lnRef>
            <a:fillRef idx="1003">
              <a:schemeClr val="dk2"/>
            </a:fillRef>
            <a:effectRef idx="2">
              <a:schemeClr val="accent5"/>
            </a:effectRef>
            <a:fontRef idx="minor">
              <a:schemeClr val="tx1"/>
            </a:fontRef>
          </p:style>
          <p:txBody>
            <a:bodyPr lIns="36000" tIns="36000" rIns="36000" bIns="36000"/>
            <a:lstStyle/>
            <a:p>
              <a:pPr>
                <a:defRPr/>
              </a:pPr>
              <a:endParaRPr lang="en-US" sz="1400" dirty="0">
                <a:cs typeface="Arial" charset="0"/>
              </a:endParaRPr>
            </a:p>
          </p:txBody>
        </p:sp>
        <p:sp>
          <p:nvSpPr>
            <p:cNvPr id="28" name="Freeform 4"/>
            <p:cNvSpPr>
              <a:spLocks/>
            </p:cNvSpPr>
            <p:nvPr/>
          </p:nvSpPr>
          <p:spPr bwMode="blackWhite">
            <a:xfrm>
              <a:off x="3073" y="2892"/>
              <a:ext cx="1033" cy="904"/>
            </a:xfrm>
            <a:custGeom>
              <a:avLst/>
              <a:gdLst>
                <a:gd name="T0" fmla="*/ 585 w 1033"/>
                <a:gd name="T1" fmla="*/ 1 h 904"/>
                <a:gd name="T2" fmla="*/ 573 w 1033"/>
                <a:gd name="T3" fmla="*/ 41 h 904"/>
                <a:gd name="T4" fmla="*/ 556 w 1033"/>
                <a:gd name="T5" fmla="*/ 78 h 904"/>
                <a:gd name="T6" fmla="*/ 537 w 1033"/>
                <a:gd name="T7" fmla="*/ 116 h 904"/>
                <a:gd name="T8" fmla="*/ 514 w 1033"/>
                <a:gd name="T9" fmla="*/ 150 h 904"/>
                <a:gd name="T10" fmla="*/ 488 w 1033"/>
                <a:gd name="T11" fmla="*/ 182 h 904"/>
                <a:gd name="T12" fmla="*/ 459 w 1033"/>
                <a:gd name="T13" fmla="*/ 212 h 904"/>
                <a:gd name="T14" fmla="*/ 427 w 1033"/>
                <a:gd name="T15" fmla="*/ 239 h 904"/>
                <a:gd name="T16" fmla="*/ 393 w 1033"/>
                <a:gd name="T17" fmla="*/ 262 h 904"/>
                <a:gd name="T18" fmla="*/ 356 w 1033"/>
                <a:gd name="T19" fmla="*/ 283 h 904"/>
                <a:gd name="T20" fmla="*/ 317 w 1033"/>
                <a:gd name="T21" fmla="*/ 301 h 904"/>
                <a:gd name="T22" fmla="*/ 277 w 1033"/>
                <a:gd name="T23" fmla="*/ 314 h 904"/>
                <a:gd name="T24" fmla="*/ 236 w 1033"/>
                <a:gd name="T25" fmla="*/ 323 h 904"/>
                <a:gd name="T26" fmla="*/ 235 w 1033"/>
                <a:gd name="T27" fmla="*/ 187 h 904"/>
                <a:gd name="T28" fmla="*/ 159 w 1033"/>
                <a:gd name="T29" fmla="*/ 298 h 904"/>
                <a:gd name="T30" fmla="*/ 80 w 1033"/>
                <a:gd name="T31" fmla="*/ 409 h 904"/>
                <a:gd name="T32" fmla="*/ 0 w 1033"/>
                <a:gd name="T33" fmla="*/ 517 h 904"/>
                <a:gd name="T34" fmla="*/ 236 w 1033"/>
                <a:gd name="T35" fmla="*/ 903 h 904"/>
                <a:gd name="T36" fmla="*/ 236 w 1033"/>
                <a:gd name="T37" fmla="*/ 766 h 904"/>
                <a:gd name="T38" fmla="*/ 295 w 1033"/>
                <a:gd name="T39" fmla="*/ 759 h 904"/>
                <a:gd name="T40" fmla="*/ 353 w 1033"/>
                <a:gd name="T41" fmla="*/ 747 h 904"/>
                <a:gd name="T42" fmla="*/ 411 w 1033"/>
                <a:gd name="T43" fmla="*/ 733 h 904"/>
                <a:gd name="T44" fmla="*/ 467 w 1033"/>
                <a:gd name="T45" fmla="*/ 713 h 904"/>
                <a:gd name="T46" fmla="*/ 522 w 1033"/>
                <a:gd name="T47" fmla="*/ 691 h 904"/>
                <a:gd name="T48" fmla="*/ 575 w 1033"/>
                <a:gd name="T49" fmla="*/ 665 h 904"/>
                <a:gd name="T50" fmla="*/ 626 w 1033"/>
                <a:gd name="T51" fmla="*/ 635 h 904"/>
                <a:gd name="T52" fmla="*/ 676 w 1033"/>
                <a:gd name="T53" fmla="*/ 601 h 904"/>
                <a:gd name="T54" fmla="*/ 724 w 1033"/>
                <a:gd name="T55" fmla="*/ 564 h 904"/>
                <a:gd name="T56" fmla="*/ 768 w 1033"/>
                <a:gd name="T57" fmla="*/ 525 h 904"/>
                <a:gd name="T58" fmla="*/ 811 w 1033"/>
                <a:gd name="T59" fmla="*/ 481 h 904"/>
                <a:gd name="T60" fmla="*/ 849 w 1033"/>
                <a:gd name="T61" fmla="*/ 435 h 904"/>
                <a:gd name="T62" fmla="*/ 884 w 1033"/>
                <a:gd name="T63" fmla="*/ 387 h 904"/>
                <a:gd name="T64" fmla="*/ 916 w 1033"/>
                <a:gd name="T65" fmla="*/ 337 h 904"/>
                <a:gd name="T66" fmla="*/ 945 w 1033"/>
                <a:gd name="T67" fmla="*/ 284 h 904"/>
                <a:gd name="T68" fmla="*/ 970 w 1033"/>
                <a:gd name="T69" fmla="*/ 231 h 904"/>
                <a:gd name="T70" fmla="*/ 991 w 1033"/>
                <a:gd name="T71" fmla="*/ 174 h 904"/>
                <a:gd name="T72" fmla="*/ 1009 w 1033"/>
                <a:gd name="T73" fmla="*/ 117 h 904"/>
                <a:gd name="T74" fmla="*/ 1023 w 1033"/>
                <a:gd name="T75" fmla="*/ 58 h 904"/>
                <a:gd name="T76" fmla="*/ 1032 w 1033"/>
                <a:gd name="T77" fmla="*/ 0 h 904"/>
                <a:gd name="T78" fmla="*/ 812 w 1033"/>
                <a:gd name="T79" fmla="*/ 132 h 904"/>
                <a:gd name="T80" fmla="*/ 585 w 1033"/>
                <a:gd name="T81" fmla="*/ 1 h 90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3"/>
                <a:gd name="T124" fmla="*/ 0 h 904"/>
                <a:gd name="T125" fmla="*/ 1033 w 1033"/>
                <a:gd name="T126" fmla="*/ 904 h 90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3" h="904">
                  <a:moveTo>
                    <a:pt x="585" y="1"/>
                  </a:moveTo>
                  <a:lnTo>
                    <a:pt x="573" y="41"/>
                  </a:lnTo>
                  <a:lnTo>
                    <a:pt x="556" y="78"/>
                  </a:lnTo>
                  <a:lnTo>
                    <a:pt x="537" y="116"/>
                  </a:lnTo>
                  <a:lnTo>
                    <a:pt x="514" y="150"/>
                  </a:lnTo>
                  <a:lnTo>
                    <a:pt x="488" y="182"/>
                  </a:lnTo>
                  <a:lnTo>
                    <a:pt x="459" y="212"/>
                  </a:lnTo>
                  <a:lnTo>
                    <a:pt x="427" y="239"/>
                  </a:lnTo>
                  <a:lnTo>
                    <a:pt x="393" y="262"/>
                  </a:lnTo>
                  <a:lnTo>
                    <a:pt x="356" y="283"/>
                  </a:lnTo>
                  <a:lnTo>
                    <a:pt x="317" y="301"/>
                  </a:lnTo>
                  <a:lnTo>
                    <a:pt x="277" y="314"/>
                  </a:lnTo>
                  <a:lnTo>
                    <a:pt x="236" y="323"/>
                  </a:lnTo>
                  <a:lnTo>
                    <a:pt x="235" y="187"/>
                  </a:lnTo>
                  <a:lnTo>
                    <a:pt x="159" y="298"/>
                  </a:lnTo>
                  <a:lnTo>
                    <a:pt x="80" y="409"/>
                  </a:lnTo>
                  <a:lnTo>
                    <a:pt x="0" y="517"/>
                  </a:lnTo>
                  <a:lnTo>
                    <a:pt x="236" y="903"/>
                  </a:lnTo>
                  <a:lnTo>
                    <a:pt x="236" y="766"/>
                  </a:lnTo>
                  <a:lnTo>
                    <a:pt x="295" y="759"/>
                  </a:lnTo>
                  <a:lnTo>
                    <a:pt x="353" y="747"/>
                  </a:lnTo>
                  <a:lnTo>
                    <a:pt x="411" y="733"/>
                  </a:lnTo>
                  <a:lnTo>
                    <a:pt x="467" y="713"/>
                  </a:lnTo>
                  <a:lnTo>
                    <a:pt x="522" y="691"/>
                  </a:lnTo>
                  <a:lnTo>
                    <a:pt x="575" y="665"/>
                  </a:lnTo>
                  <a:lnTo>
                    <a:pt x="626" y="635"/>
                  </a:lnTo>
                  <a:lnTo>
                    <a:pt x="676" y="601"/>
                  </a:lnTo>
                  <a:lnTo>
                    <a:pt x="724" y="564"/>
                  </a:lnTo>
                  <a:lnTo>
                    <a:pt x="768" y="525"/>
                  </a:lnTo>
                  <a:lnTo>
                    <a:pt x="811" y="481"/>
                  </a:lnTo>
                  <a:lnTo>
                    <a:pt x="849" y="435"/>
                  </a:lnTo>
                  <a:lnTo>
                    <a:pt x="884" y="387"/>
                  </a:lnTo>
                  <a:lnTo>
                    <a:pt x="916" y="337"/>
                  </a:lnTo>
                  <a:lnTo>
                    <a:pt x="945" y="284"/>
                  </a:lnTo>
                  <a:lnTo>
                    <a:pt x="970" y="231"/>
                  </a:lnTo>
                  <a:lnTo>
                    <a:pt x="991" y="174"/>
                  </a:lnTo>
                  <a:lnTo>
                    <a:pt x="1009" y="117"/>
                  </a:lnTo>
                  <a:lnTo>
                    <a:pt x="1023" y="58"/>
                  </a:lnTo>
                  <a:lnTo>
                    <a:pt x="1032" y="0"/>
                  </a:lnTo>
                  <a:lnTo>
                    <a:pt x="812" y="132"/>
                  </a:lnTo>
                  <a:lnTo>
                    <a:pt x="585" y="1"/>
                  </a:lnTo>
                </a:path>
              </a:pathLst>
            </a:custGeom>
            <a:ln>
              <a:headEnd/>
              <a:tailEnd/>
            </a:ln>
          </p:spPr>
          <p:style>
            <a:lnRef idx="3">
              <a:schemeClr val="accent5"/>
            </a:lnRef>
            <a:fillRef idx="1003">
              <a:schemeClr val="dk2"/>
            </a:fillRef>
            <a:effectRef idx="2">
              <a:schemeClr val="accent5"/>
            </a:effectRef>
            <a:fontRef idx="minor">
              <a:schemeClr val="tx1"/>
            </a:fontRef>
          </p:style>
          <p:txBody>
            <a:bodyPr lIns="36000" tIns="36000" rIns="36000" bIns="36000"/>
            <a:lstStyle/>
            <a:p>
              <a:pPr>
                <a:defRPr/>
              </a:pPr>
              <a:endParaRPr lang="en-US" sz="1400" dirty="0">
                <a:cs typeface="Arial" charset="0"/>
              </a:endParaRPr>
            </a:p>
          </p:txBody>
        </p:sp>
        <p:sp>
          <p:nvSpPr>
            <p:cNvPr id="29" name="Freeform 5"/>
            <p:cNvSpPr>
              <a:spLocks/>
            </p:cNvSpPr>
            <p:nvPr/>
          </p:nvSpPr>
          <p:spPr bwMode="blackWhite">
            <a:xfrm>
              <a:off x="2244" y="2563"/>
              <a:ext cx="930" cy="1075"/>
            </a:xfrm>
            <a:custGeom>
              <a:avLst/>
              <a:gdLst>
                <a:gd name="T0" fmla="*/ 929 w 930"/>
                <a:gd name="T1" fmla="*/ 645 h 1075"/>
                <a:gd name="T2" fmla="*/ 887 w 930"/>
                <a:gd name="T3" fmla="*/ 634 h 1075"/>
                <a:gd name="T4" fmla="*/ 847 w 930"/>
                <a:gd name="T5" fmla="*/ 620 h 1075"/>
                <a:gd name="T6" fmla="*/ 807 w 930"/>
                <a:gd name="T7" fmla="*/ 603 h 1075"/>
                <a:gd name="T8" fmla="*/ 771 w 930"/>
                <a:gd name="T9" fmla="*/ 582 h 1075"/>
                <a:gd name="T10" fmla="*/ 735 w 930"/>
                <a:gd name="T11" fmla="*/ 557 h 1075"/>
                <a:gd name="T12" fmla="*/ 703 w 930"/>
                <a:gd name="T13" fmla="*/ 529 h 1075"/>
                <a:gd name="T14" fmla="*/ 673 w 930"/>
                <a:gd name="T15" fmla="*/ 497 h 1075"/>
                <a:gd name="T16" fmla="*/ 648 w 930"/>
                <a:gd name="T17" fmla="*/ 465 h 1075"/>
                <a:gd name="T18" fmla="*/ 624 w 930"/>
                <a:gd name="T19" fmla="*/ 428 h 1075"/>
                <a:gd name="T20" fmla="*/ 607 w 930"/>
                <a:gd name="T21" fmla="*/ 398 h 1075"/>
                <a:gd name="T22" fmla="*/ 594 w 930"/>
                <a:gd name="T23" fmla="*/ 366 h 1075"/>
                <a:gd name="T24" fmla="*/ 583 w 930"/>
                <a:gd name="T25" fmla="*/ 332 h 1075"/>
                <a:gd name="T26" fmla="*/ 577 w 930"/>
                <a:gd name="T27" fmla="*/ 298 h 1075"/>
                <a:gd name="T28" fmla="*/ 575 w 930"/>
                <a:gd name="T29" fmla="*/ 264 h 1075"/>
                <a:gd name="T30" fmla="*/ 576 w 930"/>
                <a:gd name="T31" fmla="*/ 229 h 1075"/>
                <a:gd name="T32" fmla="*/ 748 w 930"/>
                <a:gd name="T33" fmla="*/ 229 h 1075"/>
                <a:gd name="T34" fmla="*/ 360 w 930"/>
                <a:gd name="T35" fmla="*/ 0 h 1075"/>
                <a:gd name="T36" fmla="*/ 0 w 930"/>
                <a:gd name="T37" fmla="*/ 236 h 1075"/>
                <a:gd name="T38" fmla="*/ 136 w 930"/>
                <a:gd name="T39" fmla="*/ 237 h 1075"/>
                <a:gd name="T40" fmla="*/ 141 w 930"/>
                <a:gd name="T41" fmla="*/ 299 h 1075"/>
                <a:gd name="T42" fmla="*/ 150 w 930"/>
                <a:gd name="T43" fmla="*/ 362 h 1075"/>
                <a:gd name="T44" fmla="*/ 165 w 930"/>
                <a:gd name="T45" fmla="*/ 422 h 1075"/>
                <a:gd name="T46" fmla="*/ 182 w 930"/>
                <a:gd name="T47" fmla="*/ 483 h 1075"/>
                <a:gd name="T48" fmla="*/ 204 w 930"/>
                <a:gd name="T49" fmla="*/ 541 h 1075"/>
                <a:gd name="T50" fmla="*/ 231 w 930"/>
                <a:gd name="T51" fmla="*/ 598 h 1075"/>
                <a:gd name="T52" fmla="*/ 262 w 930"/>
                <a:gd name="T53" fmla="*/ 653 h 1075"/>
                <a:gd name="T54" fmla="*/ 296 w 930"/>
                <a:gd name="T55" fmla="*/ 704 h 1075"/>
                <a:gd name="T56" fmla="*/ 333 w 930"/>
                <a:gd name="T57" fmla="*/ 752 h 1075"/>
                <a:gd name="T58" fmla="*/ 374 w 930"/>
                <a:gd name="T59" fmla="*/ 797 h 1075"/>
                <a:gd name="T60" fmla="*/ 419 w 930"/>
                <a:gd name="T61" fmla="*/ 841 h 1075"/>
                <a:gd name="T62" fmla="*/ 465 w 930"/>
                <a:gd name="T63" fmla="*/ 880 h 1075"/>
                <a:gd name="T64" fmla="*/ 514 w 930"/>
                <a:gd name="T65" fmla="*/ 917 h 1075"/>
                <a:gd name="T66" fmla="*/ 566 w 930"/>
                <a:gd name="T67" fmla="*/ 951 h 1075"/>
                <a:gd name="T68" fmla="*/ 620 w 930"/>
                <a:gd name="T69" fmla="*/ 980 h 1075"/>
                <a:gd name="T70" fmla="*/ 675 w 930"/>
                <a:gd name="T71" fmla="*/ 1007 h 1075"/>
                <a:gd name="T72" fmla="*/ 732 w 930"/>
                <a:gd name="T73" fmla="*/ 1029 h 1075"/>
                <a:gd name="T74" fmla="*/ 790 w 930"/>
                <a:gd name="T75" fmla="*/ 1048 h 1075"/>
                <a:gd name="T76" fmla="*/ 849 w 930"/>
                <a:gd name="T77" fmla="*/ 1062 h 1075"/>
                <a:gd name="T78" fmla="*/ 910 w 930"/>
                <a:gd name="T79" fmla="*/ 1074 h 1075"/>
                <a:gd name="T80" fmla="*/ 772 w 930"/>
                <a:gd name="T81" fmla="*/ 845 h 1075"/>
                <a:gd name="T82" fmla="*/ 929 w 930"/>
                <a:gd name="T83" fmla="*/ 645 h 10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0"/>
                <a:gd name="T127" fmla="*/ 0 h 1075"/>
                <a:gd name="T128" fmla="*/ 930 w 930"/>
                <a:gd name="T129" fmla="*/ 1075 h 107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0" h="1075">
                  <a:moveTo>
                    <a:pt x="929" y="645"/>
                  </a:moveTo>
                  <a:lnTo>
                    <a:pt x="887" y="634"/>
                  </a:lnTo>
                  <a:lnTo>
                    <a:pt x="847" y="620"/>
                  </a:lnTo>
                  <a:lnTo>
                    <a:pt x="807" y="603"/>
                  </a:lnTo>
                  <a:lnTo>
                    <a:pt x="771" y="582"/>
                  </a:lnTo>
                  <a:lnTo>
                    <a:pt x="735" y="557"/>
                  </a:lnTo>
                  <a:lnTo>
                    <a:pt x="703" y="529"/>
                  </a:lnTo>
                  <a:lnTo>
                    <a:pt x="673" y="497"/>
                  </a:lnTo>
                  <a:lnTo>
                    <a:pt x="648" y="465"/>
                  </a:lnTo>
                  <a:lnTo>
                    <a:pt x="624" y="428"/>
                  </a:lnTo>
                  <a:lnTo>
                    <a:pt x="607" y="398"/>
                  </a:lnTo>
                  <a:lnTo>
                    <a:pt x="594" y="366"/>
                  </a:lnTo>
                  <a:lnTo>
                    <a:pt x="583" y="332"/>
                  </a:lnTo>
                  <a:lnTo>
                    <a:pt x="577" y="298"/>
                  </a:lnTo>
                  <a:lnTo>
                    <a:pt x="575" y="264"/>
                  </a:lnTo>
                  <a:lnTo>
                    <a:pt x="576" y="229"/>
                  </a:lnTo>
                  <a:lnTo>
                    <a:pt x="748" y="229"/>
                  </a:lnTo>
                  <a:lnTo>
                    <a:pt x="360" y="0"/>
                  </a:lnTo>
                  <a:lnTo>
                    <a:pt x="0" y="236"/>
                  </a:lnTo>
                  <a:lnTo>
                    <a:pt x="136" y="237"/>
                  </a:lnTo>
                  <a:lnTo>
                    <a:pt x="141" y="299"/>
                  </a:lnTo>
                  <a:lnTo>
                    <a:pt x="150" y="362"/>
                  </a:lnTo>
                  <a:lnTo>
                    <a:pt x="165" y="422"/>
                  </a:lnTo>
                  <a:lnTo>
                    <a:pt x="182" y="483"/>
                  </a:lnTo>
                  <a:lnTo>
                    <a:pt x="204" y="541"/>
                  </a:lnTo>
                  <a:lnTo>
                    <a:pt x="231" y="598"/>
                  </a:lnTo>
                  <a:lnTo>
                    <a:pt x="262" y="653"/>
                  </a:lnTo>
                  <a:lnTo>
                    <a:pt x="296" y="704"/>
                  </a:lnTo>
                  <a:lnTo>
                    <a:pt x="333" y="752"/>
                  </a:lnTo>
                  <a:lnTo>
                    <a:pt x="374" y="797"/>
                  </a:lnTo>
                  <a:lnTo>
                    <a:pt x="419" y="841"/>
                  </a:lnTo>
                  <a:lnTo>
                    <a:pt x="465" y="880"/>
                  </a:lnTo>
                  <a:lnTo>
                    <a:pt x="514" y="917"/>
                  </a:lnTo>
                  <a:lnTo>
                    <a:pt x="566" y="951"/>
                  </a:lnTo>
                  <a:lnTo>
                    <a:pt x="620" y="980"/>
                  </a:lnTo>
                  <a:lnTo>
                    <a:pt x="675" y="1007"/>
                  </a:lnTo>
                  <a:lnTo>
                    <a:pt x="732" y="1029"/>
                  </a:lnTo>
                  <a:lnTo>
                    <a:pt x="790" y="1048"/>
                  </a:lnTo>
                  <a:lnTo>
                    <a:pt x="849" y="1062"/>
                  </a:lnTo>
                  <a:lnTo>
                    <a:pt x="910" y="1074"/>
                  </a:lnTo>
                  <a:lnTo>
                    <a:pt x="772" y="845"/>
                  </a:lnTo>
                  <a:lnTo>
                    <a:pt x="929" y="645"/>
                  </a:lnTo>
                </a:path>
              </a:pathLst>
            </a:custGeom>
            <a:ln>
              <a:headEnd/>
              <a:tailEnd/>
            </a:ln>
          </p:spPr>
          <p:style>
            <a:lnRef idx="3">
              <a:schemeClr val="accent5"/>
            </a:lnRef>
            <a:fillRef idx="1003">
              <a:schemeClr val="dk2"/>
            </a:fillRef>
            <a:effectRef idx="2">
              <a:schemeClr val="accent5"/>
            </a:effectRef>
            <a:fontRef idx="minor">
              <a:schemeClr val="tx1"/>
            </a:fontRef>
          </p:style>
          <p:txBody>
            <a:bodyPr lIns="36000" tIns="36000" rIns="36000" bIns="36000"/>
            <a:lstStyle/>
            <a:p>
              <a:pPr>
                <a:defRPr/>
              </a:pPr>
              <a:endParaRPr lang="en-US" sz="1400" dirty="0">
                <a:cs typeface="Arial" charset="0"/>
              </a:endParaRPr>
            </a:p>
          </p:txBody>
        </p:sp>
        <p:sp>
          <p:nvSpPr>
            <p:cNvPr id="30" name="Freeform 6"/>
            <p:cNvSpPr>
              <a:spLocks/>
            </p:cNvSpPr>
            <p:nvPr/>
          </p:nvSpPr>
          <p:spPr bwMode="blackWhite">
            <a:xfrm>
              <a:off x="3330" y="1909"/>
              <a:ext cx="943" cy="1065"/>
            </a:xfrm>
            <a:custGeom>
              <a:avLst/>
              <a:gdLst>
                <a:gd name="T0" fmla="*/ 554 w 943"/>
                <a:gd name="T1" fmla="*/ 1064 h 1065"/>
                <a:gd name="T2" fmla="*/ 942 w 943"/>
                <a:gd name="T3" fmla="*/ 840 h 1065"/>
                <a:gd name="T4" fmla="*/ 781 w 943"/>
                <a:gd name="T5" fmla="*/ 840 h 1065"/>
                <a:gd name="T6" fmla="*/ 776 w 943"/>
                <a:gd name="T7" fmla="*/ 778 h 1065"/>
                <a:gd name="T8" fmla="*/ 767 w 943"/>
                <a:gd name="T9" fmla="*/ 716 h 1065"/>
                <a:gd name="T10" fmla="*/ 754 w 943"/>
                <a:gd name="T11" fmla="*/ 655 h 1065"/>
                <a:gd name="T12" fmla="*/ 737 w 943"/>
                <a:gd name="T13" fmla="*/ 595 h 1065"/>
                <a:gd name="T14" fmla="*/ 714 w 943"/>
                <a:gd name="T15" fmla="*/ 536 h 1065"/>
                <a:gd name="T16" fmla="*/ 688 w 943"/>
                <a:gd name="T17" fmla="*/ 480 h 1065"/>
                <a:gd name="T18" fmla="*/ 658 w 943"/>
                <a:gd name="T19" fmla="*/ 425 h 1065"/>
                <a:gd name="T20" fmla="*/ 624 w 943"/>
                <a:gd name="T21" fmla="*/ 372 h 1065"/>
                <a:gd name="T22" fmla="*/ 586 w 943"/>
                <a:gd name="T23" fmla="*/ 323 h 1065"/>
                <a:gd name="T24" fmla="*/ 547 w 943"/>
                <a:gd name="T25" fmla="*/ 275 h 1065"/>
                <a:gd name="T26" fmla="*/ 502 w 943"/>
                <a:gd name="T27" fmla="*/ 232 h 1065"/>
                <a:gd name="T28" fmla="*/ 455 w 943"/>
                <a:gd name="T29" fmla="*/ 191 h 1065"/>
                <a:gd name="T30" fmla="*/ 405 w 943"/>
                <a:gd name="T31" fmla="*/ 153 h 1065"/>
                <a:gd name="T32" fmla="*/ 352 w 943"/>
                <a:gd name="T33" fmla="*/ 120 h 1065"/>
                <a:gd name="T34" fmla="*/ 298 w 943"/>
                <a:gd name="T35" fmla="*/ 89 h 1065"/>
                <a:gd name="T36" fmla="*/ 241 w 943"/>
                <a:gd name="T37" fmla="*/ 63 h 1065"/>
                <a:gd name="T38" fmla="*/ 182 w 943"/>
                <a:gd name="T39" fmla="*/ 41 h 1065"/>
                <a:gd name="T40" fmla="*/ 122 w 943"/>
                <a:gd name="T41" fmla="*/ 23 h 1065"/>
                <a:gd name="T42" fmla="*/ 61 w 943"/>
                <a:gd name="T43" fmla="*/ 9 h 1065"/>
                <a:gd name="T44" fmla="*/ 0 w 943"/>
                <a:gd name="T45" fmla="*/ 0 h 1065"/>
                <a:gd name="T46" fmla="*/ 137 w 943"/>
                <a:gd name="T47" fmla="*/ 226 h 1065"/>
                <a:gd name="T48" fmla="*/ 5 w 943"/>
                <a:gd name="T49" fmla="*/ 451 h 1065"/>
                <a:gd name="T50" fmla="*/ 48 w 943"/>
                <a:gd name="T51" fmla="*/ 465 h 1065"/>
                <a:gd name="T52" fmla="*/ 90 w 943"/>
                <a:gd name="T53" fmla="*/ 483 h 1065"/>
                <a:gd name="T54" fmla="*/ 130 w 943"/>
                <a:gd name="T55" fmla="*/ 505 h 1065"/>
                <a:gd name="T56" fmla="*/ 168 w 943"/>
                <a:gd name="T57" fmla="*/ 531 h 1065"/>
                <a:gd name="T58" fmla="*/ 202 w 943"/>
                <a:gd name="T59" fmla="*/ 561 h 1065"/>
                <a:gd name="T60" fmla="*/ 233 w 943"/>
                <a:gd name="T61" fmla="*/ 594 h 1065"/>
                <a:gd name="T62" fmla="*/ 262 w 943"/>
                <a:gd name="T63" fmla="*/ 629 h 1065"/>
                <a:gd name="T64" fmla="*/ 285 w 943"/>
                <a:gd name="T65" fmla="*/ 668 h 1065"/>
                <a:gd name="T66" fmla="*/ 305 w 943"/>
                <a:gd name="T67" fmla="*/ 709 h 1065"/>
                <a:gd name="T68" fmla="*/ 321 w 943"/>
                <a:gd name="T69" fmla="*/ 751 h 1065"/>
                <a:gd name="T70" fmla="*/ 333 w 943"/>
                <a:gd name="T71" fmla="*/ 795 h 1065"/>
                <a:gd name="T72" fmla="*/ 340 w 943"/>
                <a:gd name="T73" fmla="*/ 840 h 1065"/>
                <a:gd name="T74" fmla="*/ 188 w 943"/>
                <a:gd name="T75" fmla="*/ 841 h 1065"/>
                <a:gd name="T76" fmla="*/ 554 w 943"/>
                <a:gd name="T77" fmla="*/ 1064 h 10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43"/>
                <a:gd name="T118" fmla="*/ 0 h 1065"/>
                <a:gd name="T119" fmla="*/ 943 w 943"/>
                <a:gd name="T120" fmla="*/ 1065 h 10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43" h="1065">
                  <a:moveTo>
                    <a:pt x="554" y="1064"/>
                  </a:moveTo>
                  <a:lnTo>
                    <a:pt x="942" y="840"/>
                  </a:lnTo>
                  <a:lnTo>
                    <a:pt x="781" y="840"/>
                  </a:lnTo>
                  <a:lnTo>
                    <a:pt x="776" y="778"/>
                  </a:lnTo>
                  <a:lnTo>
                    <a:pt x="767" y="716"/>
                  </a:lnTo>
                  <a:lnTo>
                    <a:pt x="754" y="655"/>
                  </a:lnTo>
                  <a:lnTo>
                    <a:pt x="737" y="595"/>
                  </a:lnTo>
                  <a:lnTo>
                    <a:pt x="714" y="536"/>
                  </a:lnTo>
                  <a:lnTo>
                    <a:pt x="688" y="480"/>
                  </a:lnTo>
                  <a:lnTo>
                    <a:pt x="658" y="425"/>
                  </a:lnTo>
                  <a:lnTo>
                    <a:pt x="624" y="372"/>
                  </a:lnTo>
                  <a:lnTo>
                    <a:pt x="586" y="323"/>
                  </a:lnTo>
                  <a:lnTo>
                    <a:pt x="547" y="275"/>
                  </a:lnTo>
                  <a:lnTo>
                    <a:pt x="502" y="232"/>
                  </a:lnTo>
                  <a:lnTo>
                    <a:pt x="455" y="191"/>
                  </a:lnTo>
                  <a:lnTo>
                    <a:pt x="405" y="153"/>
                  </a:lnTo>
                  <a:lnTo>
                    <a:pt x="352" y="120"/>
                  </a:lnTo>
                  <a:lnTo>
                    <a:pt x="298" y="89"/>
                  </a:lnTo>
                  <a:lnTo>
                    <a:pt x="241" y="63"/>
                  </a:lnTo>
                  <a:lnTo>
                    <a:pt x="182" y="41"/>
                  </a:lnTo>
                  <a:lnTo>
                    <a:pt x="122" y="23"/>
                  </a:lnTo>
                  <a:lnTo>
                    <a:pt x="61" y="9"/>
                  </a:lnTo>
                  <a:lnTo>
                    <a:pt x="0" y="0"/>
                  </a:lnTo>
                  <a:lnTo>
                    <a:pt x="137" y="226"/>
                  </a:lnTo>
                  <a:lnTo>
                    <a:pt x="5" y="451"/>
                  </a:lnTo>
                  <a:lnTo>
                    <a:pt x="48" y="465"/>
                  </a:lnTo>
                  <a:lnTo>
                    <a:pt x="90" y="483"/>
                  </a:lnTo>
                  <a:lnTo>
                    <a:pt x="130" y="505"/>
                  </a:lnTo>
                  <a:lnTo>
                    <a:pt x="168" y="531"/>
                  </a:lnTo>
                  <a:lnTo>
                    <a:pt x="202" y="561"/>
                  </a:lnTo>
                  <a:lnTo>
                    <a:pt x="233" y="594"/>
                  </a:lnTo>
                  <a:lnTo>
                    <a:pt x="262" y="629"/>
                  </a:lnTo>
                  <a:lnTo>
                    <a:pt x="285" y="668"/>
                  </a:lnTo>
                  <a:lnTo>
                    <a:pt x="305" y="709"/>
                  </a:lnTo>
                  <a:lnTo>
                    <a:pt x="321" y="751"/>
                  </a:lnTo>
                  <a:lnTo>
                    <a:pt x="333" y="795"/>
                  </a:lnTo>
                  <a:lnTo>
                    <a:pt x="340" y="840"/>
                  </a:lnTo>
                  <a:lnTo>
                    <a:pt x="188" y="841"/>
                  </a:lnTo>
                  <a:lnTo>
                    <a:pt x="554" y="1064"/>
                  </a:lnTo>
                </a:path>
              </a:pathLst>
            </a:custGeom>
            <a:ln>
              <a:headEnd/>
              <a:tailEnd/>
            </a:ln>
          </p:spPr>
          <p:style>
            <a:lnRef idx="3">
              <a:schemeClr val="accent5"/>
            </a:lnRef>
            <a:fillRef idx="1003">
              <a:schemeClr val="dk2"/>
            </a:fillRef>
            <a:effectRef idx="2">
              <a:schemeClr val="accent5"/>
            </a:effectRef>
            <a:fontRef idx="minor">
              <a:schemeClr val="tx1"/>
            </a:fontRef>
          </p:style>
          <p:txBody>
            <a:bodyPr lIns="36000" tIns="36000" rIns="36000" bIns="36000"/>
            <a:lstStyle/>
            <a:p>
              <a:pPr>
                <a:defRPr/>
              </a:pPr>
              <a:endParaRPr lang="en-US" sz="1400" dirty="0">
                <a:cs typeface="Arial" charset="0"/>
              </a:endParaRPr>
            </a:p>
          </p:txBody>
        </p:sp>
      </p:grpSp>
      <p:grpSp>
        <p:nvGrpSpPr>
          <p:cNvPr id="11268" name="Group 23"/>
          <p:cNvGrpSpPr>
            <a:grpSpLocks/>
          </p:cNvGrpSpPr>
          <p:nvPr/>
        </p:nvGrpSpPr>
        <p:grpSpPr bwMode="auto">
          <a:xfrm>
            <a:off x="322263" y="1039813"/>
            <a:ext cx="3178175" cy="1870075"/>
            <a:chOff x="393698" y="1376361"/>
            <a:chExt cx="3997326" cy="1869680"/>
          </a:xfrm>
        </p:grpSpPr>
        <p:sp>
          <p:nvSpPr>
            <p:cNvPr id="32" name="Text Box 10"/>
            <p:cNvSpPr txBox="1">
              <a:spLocks noChangeArrowheads="1"/>
            </p:cNvSpPr>
            <p:nvPr>
              <p:custDataLst>
                <p:tags r:id="rId6"/>
              </p:custDataLst>
            </p:nvPr>
          </p:nvSpPr>
          <p:spPr bwMode="auto">
            <a:xfrm>
              <a:off x="393698" y="1376361"/>
              <a:ext cx="3997326" cy="249184"/>
            </a:xfrm>
            <a:prstGeom prst="rect">
              <a:avLst/>
            </a:prstGeom>
            <a:solidFill>
              <a:srgbClr val="002060"/>
            </a:solidFill>
            <a:ln w="12700" algn="ctr">
              <a:solidFill>
                <a:srgbClr val="00B0F0"/>
              </a:solidFill>
              <a:miter lim="800000"/>
              <a:headEnd/>
              <a:tailEnd type="none" w="sm" len="med"/>
            </a:ln>
            <a:scene3d>
              <a:camera prst="orthographicFront"/>
              <a:lightRig rig="threePt" dir="t"/>
            </a:scene3d>
            <a:sp3d>
              <a:bevelT/>
            </a:sp3d>
          </p:spPr>
          <p:txBody>
            <a:bodyPr lIns="36000" tIns="36000" rIns="36000" bIns="36000" anchor="ctr" anchorCtr="1"/>
            <a:lstStyle/>
            <a:p>
              <a:pPr defTabSz="957263">
                <a:defRPr/>
              </a:pPr>
              <a:r>
                <a:rPr lang="en-US" sz="1400" b="1" dirty="0">
                  <a:solidFill>
                    <a:schemeClr val="bg1"/>
                  </a:solidFill>
                  <a:latin typeface="Arial" charset="0"/>
                </a:rPr>
                <a:t>US</a:t>
              </a:r>
            </a:p>
          </p:txBody>
        </p:sp>
        <p:sp>
          <p:nvSpPr>
            <p:cNvPr id="33" name="Text Placeholder 5"/>
            <p:cNvSpPr txBox="1">
              <a:spLocks/>
            </p:cNvSpPr>
            <p:nvPr/>
          </p:nvSpPr>
          <p:spPr bwMode="auto">
            <a:xfrm>
              <a:off x="393698" y="1625545"/>
              <a:ext cx="3997326" cy="1620496"/>
            </a:xfrm>
            <a:prstGeom prst="rect">
              <a:avLst/>
            </a:prstGeom>
            <a:noFill/>
            <a:ln w="12700">
              <a:solidFill>
                <a:srgbClr val="00B0F0"/>
              </a:solidFill>
              <a:miter lim="800000"/>
              <a:headEnd/>
              <a:tailEnd/>
            </a:ln>
            <a:scene3d>
              <a:camera prst="orthographicFront"/>
              <a:lightRig rig="threePt" dir="t"/>
            </a:scene3d>
            <a:sp3d>
              <a:bevelT/>
            </a:sp3d>
          </p:spPr>
          <p:txBody>
            <a:bodyPr lIns="36000" tIns="36000" rIns="36000" bIns="36000"/>
            <a:lstStyle/>
            <a:p>
              <a:pPr marL="179388" lvl="1" indent="-179388" defTabSz="957263">
                <a:spcBef>
                  <a:spcPts val="400"/>
                </a:spcBef>
                <a:buFont typeface="Arial" pitchFamily="34" charset="0"/>
                <a:buChar char="•"/>
                <a:defRPr/>
              </a:pPr>
              <a:r>
                <a:rPr lang="en-US" sz="1400" dirty="0">
                  <a:latin typeface="Arial" charset="0"/>
                </a:rPr>
                <a:t>Department of the Treasury</a:t>
              </a:r>
            </a:p>
            <a:p>
              <a:pPr marL="179388" lvl="1" indent="-179388" defTabSz="957263">
                <a:spcBef>
                  <a:spcPts val="400"/>
                </a:spcBef>
                <a:buFont typeface="Arial" pitchFamily="34" charset="0"/>
                <a:buChar char="•"/>
                <a:defRPr/>
              </a:pPr>
              <a:r>
                <a:rPr lang="en-US" sz="1400" dirty="0">
                  <a:latin typeface="Arial" charset="0"/>
                </a:rPr>
                <a:t>Office of the Comptroller of the Currency</a:t>
              </a:r>
            </a:p>
            <a:p>
              <a:pPr marL="179388" lvl="1" indent="-179388" defTabSz="957263">
                <a:spcBef>
                  <a:spcPts val="400"/>
                </a:spcBef>
                <a:buFont typeface="Arial" pitchFamily="34" charset="0"/>
                <a:buChar char="•"/>
                <a:defRPr/>
              </a:pPr>
              <a:r>
                <a:rPr lang="en-US" sz="1400" dirty="0">
                  <a:latin typeface="Arial" charset="0"/>
                </a:rPr>
                <a:t>Financial Crimes Enforcement Network</a:t>
              </a:r>
            </a:p>
            <a:p>
              <a:pPr marL="179388" lvl="1" indent="-179388" defTabSz="957263">
                <a:spcBef>
                  <a:spcPts val="400"/>
                </a:spcBef>
                <a:buFont typeface="Arial" pitchFamily="34" charset="0"/>
                <a:buChar char="•"/>
                <a:defRPr/>
              </a:pPr>
              <a:r>
                <a:rPr lang="en-US" sz="1400" dirty="0">
                  <a:latin typeface="Arial" charset="0"/>
                </a:rPr>
                <a:t>Office of Foreign Asset Control</a:t>
              </a:r>
            </a:p>
            <a:p>
              <a:pPr marL="179388" lvl="1" indent="-179388" defTabSz="957263">
                <a:spcBef>
                  <a:spcPts val="400"/>
                </a:spcBef>
                <a:buFont typeface="Arial" pitchFamily="34" charset="0"/>
                <a:buChar char="•"/>
                <a:defRPr/>
              </a:pPr>
              <a:endParaRPr lang="en-US" sz="1400" dirty="0">
                <a:latin typeface="Arial" charset="0"/>
              </a:endParaRPr>
            </a:p>
            <a:p>
              <a:pPr marL="179388" lvl="1" indent="-179388" defTabSz="957263">
                <a:spcBef>
                  <a:spcPts val="400"/>
                </a:spcBef>
                <a:buFont typeface="Arial" pitchFamily="34" charset="0"/>
                <a:buChar char="•"/>
                <a:defRPr/>
              </a:pPr>
              <a:endParaRPr lang="en-US" sz="1400" dirty="0">
                <a:latin typeface="Arial" charset="0"/>
              </a:endParaRPr>
            </a:p>
            <a:p>
              <a:pPr marL="179388" lvl="1" indent="-179388" defTabSz="957263">
                <a:spcBef>
                  <a:spcPts val="400"/>
                </a:spcBef>
                <a:buFont typeface="Arial" pitchFamily="34" charset="0"/>
                <a:buChar char="•"/>
                <a:defRPr/>
              </a:pPr>
              <a:endParaRPr lang="en-US" sz="1400" dirty="0">
                <a:latin typeface="Arial" charset="0"/>
              </a:endParaRPr>
            </a:p>
            <a:p>
              <a:pPr marL="179388" lvl="1" indent="-179388" defTabSz="957263">
                <a:spcBef>
                  <a:spcPts val="400"/>
                </a:spcBef>
                <a:buFont typeface="Arial" pitchFamily="34" charset="0"/>
                <a:buChar char="•"/>
                <a:defRPr/>
              </a:pPr>
              <a:endParaRPr lang="en-US" sz="1400" dirty="0">
                <a:latin typeface="Arial" charset="0"/>
              </a:endParaRPr>
            </a:p>
          </p:txBody>
        </p:sp>
      </p:grpSp>
      <p:grpSp>
        <p:nvGrpSpPr>
          <p:cNvPr id="11269" name="Group 39"/>
          <p:cNvGrpSpPr>
            <a:grpSpLocks/>
          </p:cNvGrpSpPr>
          <p:nvPr/>
        </p:nvGrpSpPr>
        <p:grpSpPr bwMode="auto">
          <a:xfrm>
            <a:off x="393700" y="3551238"/>
            <a:ext cx="3178175" cy="2443162"/>
            <a:chOff x="393698" y="1376361"/>
            <a:chExt cx="3997326" cy="1869680"/>
          </a:xfrm>
        </p:grpSpPr>
        <p:sp>
          <p:nvSpPr>
            <p:cNvPr id="35" name="Text Box 10"/>
            <p:cNvSpPr txBox="1">
              <a:spLocks noChangeArrowheads="1"/>
            </p:cNvSpPr>
            <p:nvPr>
              <p:custDataLst>
                <p:tags r:id="rId5"/>
              </p:custDataLst>
            </p:nvPr>
          </p:nvSpPr>
          <p:spPr bwMode="auto">
            <a:xfrm>
              <a:off x="393698" y="1376361"/>
              <a:ext cx="3997326" cy="250263"/>
            </a:xfrm>
            <a:prstGeom prst="rect">
              <a:avLst/>
            </a:prstGeom>
            <a:solidFill>
              <a:srgbClr val="002060"/>
            </a:solidFill>
            <a:ln w="12700" algn="ctr">
              <a:solidFill>
                <a:srgbClr val="00B0F0"/>
              </a:solidFill>
              <a:miter lim="800000"/>
              <a:headEnd/>
              <a:tailEnd type="none" w="sm" len="med"/>
            </a:ln>
            <a:scene3d>
              <a:camera prst="orthographicFront"/>
              <a:lightRig rig="threePt" dir="t"/>
            </a:scene3d>
            <a:sp3d>
              <a:bevelT/>
            </a:sp3d>
          </p:spPr>
          <p:txBody>
            <a:bodyPr lIns="36000" tIns="36000" rIns="36000" bIns="36000" anchor="ctr" anchorCtr="1"/>
            <a:lstStyle/>
            <a:p>
              <a:pPr defTabSz="957263">
                <a:defRPr/>
              </a:pPr>
              <a:r>
                <a:rPr lang="en-US" sz="1400" b="1" dirty="0">
                  <a:solidFill>
                    <a:schemeClr val="bg1"/>
                  </a:solidFill>
                  <a:latin typeface="Arial" charset="0"/>
                </a:rPr>
                <a:t>Non Governmental Bodies</a:t>
              </a:r>
            </a:p>
          </p:txBody>
        </p:sp>
        <p:sp>
          <p:nvSpPr>
            <p:cNvPr id="36" name="Text Placeholder 5"/>
            <p:cNvSpPr txBox="1">
              <a:spLocks/>
            </p:cNvSpPr>
            <p:nvPr/>
          </p:nvSpPr>
          <p:spPr bwMode="auto">
            <a:xfrm>
              <a:off x="393698" y="1626624"/>
              <a:ext cx="3997326" cy="1619417"/>
            </a:xfrm>
            <a:prstGeom prst="rect">
              <a:avLst/>
            </a:prstGeom>
            <a:noFill/>
            <a:ln w="12700">
              <a:solidFill>
                <a:srgbClr val="00B0F0"/>
              </a:solidFill>
              <a:miter lim="800000"/>
              <a:headEnd/>
              <a:tailEnd/>
            </a:ln>
            <a:scene3d>
              <a:camera prst="orthographicFront"/>
              <a:lightRig rig="threePt" dir="t"/>
            </a:scene3d>
            <a:sp3d>
              <a:bevelT/>
            </a:sp3d>
          </p:spPr>
          <p:txBody>
            <a:bodyPr lIns="36000" tIns="36000" rIns="36000" bIns="36000"/>
            <a:lstStyle/>
            <a:p>
              <a:pPr marL="179388" lvl="1" indent="-179388" defTabSz="957263">
                <a:spcBef>
                  <a:spcPts val="400"/>
                </a:spcBef>
                <a:buFont typeface="Arial" pitchFamily="34" charset="0"/>
                <a:buChar char="•"/>
                <a:defRPr/>
              </a:pPr>
              <a:r>
                <a:rPr lang="en-US" sz="1400" dirty="0">
                  <a:latin typeface="Arial" charset="0"/>
                </a:rPr>
                <a:t>United Nations</a:t>
              </a:r>
            </a:p>
            <a:p>
              <a:pPr marL="179388" lvl="1" indent="-179388" defTabSz="957263">
                <a:spcBef>
                  <a:spcPts val="400"/>
                </a:spcBef>
                <a:buFont typeface="Arial" pitchFamily="34" charset="0"/>
                <a:buChar char="•"/>
                <a:defRPr/>
              </a:pPr>
              <a:r>
                <a:rPr lang="en-US" sz="1400" dirty="0">
                  <a:latin typeface="Arial" charset="0"/>
                </a:rPr>
                <a:t>Financial Action Task Force (FATF)</a:t>
              </a:r>
            </a:p>
            <a:p>
              <a:pPr marL="179388" lvl="1" indent="-179388" defTabSz="957263">
                <a:spcBef>
                  <a:spcPts val="400"/>
                </a:spcBef>
                <a:buFont typeface="Arial" pitchFamily="34" charset="0"/>
                <a:buChar char="•"/>
                <a:defRPr/>
              </a:pPr>
              <a:r>
                <a:rPr lang="en-US" sz="1400" dirty="0">
                  <a:latin typeface="Arial" charset="0"/>
                </a:rPr>
                <a:t>Transparency International</a:t>
              </a:r>
            </a:p>
            <a:p>
              <a:pPr marL="179388" lvl="1" indent="-179388" defTabSz="957263">
                <a:spcBef>
                  <a:spcPts val="400"/>
                </a:spcBef>
                <a:buFont typeface="Arial" pitchFamily="34" charset="0"/>
                <a:buChar char="•"/>
                <a:defRPr/>
              </a:pPr>
              <a:r>
                <a:rPr lang="en-US" sz="1400" dirty="0">
                  <a:latin typeface="Arial" charset="0"/>
                </a:rPr>
                <a:t>Global Witness</a:t>
              </a:r>
            </a:p>
            <a:p>
              <a:pPr marL="179388" lvl="1" indent="-179388" defTabSz="957263">
                <a:spcBef>
                  <a:spcPts val="400"/>
                </a:spcBef>
                <a:buFont typeface="Arial" pitchFamily="34" charset="0"/>
                <a:buChar char="•"/>
                <a:defRPr/>
              </a:pPr>
              <a:r>
                <a:rPr lang="en-US" sz="1400" dirty="0">
                  <a:latin typeface="Arial" charset="0"/>
                </a:rPr>
                <a:t>World Bank</a:t>
              </a:r>
            </a:p>
            <a:p>
              <a:pPr marL="179388" lvl="1" indent="-179388" defTabSz="957263">
                <a:spcBef>
                  <a:spcPts val="400"/>
                </a:spcBef>
                <a:buFont typeface="Arial" pitchFamily="34" charset="0"/>
                <a:buChar char="•"/>
                <a:defRPr/>
              </a:pPr>
              <a:endParaRPr lang="en-US" sz="1400" dirty="0">
                <a:latin typeface="Arial" charset="0"/>
              </a:endParaRPr>
            </a:p>
            <a:p>
              <a:pPr marL="179388" lvl="1" indent="-179388" defTabSz="957263">
                <a:spcBef>
                  <a:spcPts val="400"/>
                </a:spcBef>
                <a:buFont typeface="Arial" pitchFamily="34" charset="0"/>
                <a:buChar char="•"/>
                <a:defRPr/>
              </a:pPr>
              <a:endParaRPr lang="en-US" sz="1400" dirty="0">
                <a:latin typeface="Arial" charset="0"/>
              </a:endParaRPr>
            </a:p>
          </p:txBody>
        </p:sp>
      </p:grpSp>
      <p:grpSp>
        <p:nvGrpSpPr>
          <p:cNvPr id="11270" name="Group 42"/>
          <p:cNvGrpSpPr>
            <a:grpSpLocks/>
          </p:cNvGrpSpPr>
          <p:nvPr/>
        </p:nvGrpSpPr>
        <p:grpSpPr bwMode="auto">
          <a:xfrm>
            <a:off x="5570538" y="1039813"/>
            <a:ext cx="3178175" cy="1870075"/>
            <a:chOff x="393698" y="1376361"/>
            <a:chExt cx="3997326" cy="1869680"/>
          </a:xfrm>
        </p:grpSpPr>
        <p:sp>
          <p:nvSpPr>
            <p:cNvPr id="38" name="Text Box 10"/>
            <p:cNvSpPr txBox="1">
              <a:spLocks noChangeArrowheads="1"/>
            </p:cNvSpPr>
            <p:nvPr>
              <p:custDataLst>
                <p:tags r:id="rId4"/>
              </p:custDataLst>
            </p:nvPr>
          </p:nvSpPr>
          <p:spPr bwMode="auto">
            <a:xfrm>
              <a:off x="393698" y="1376361"/>
              <a:ext cx="3997326" cy="249184"/>
            </a:xfrm>
            <a:prstGeom prst="rect">
              <a:avLst/>
            </a:prstGeom>
            <a:solidFill>
              <a:srgbClr val="002060"/>
            </a:solidFill>
            <a:ln w="12700" algn="ctr">
              <a:solidFill>
                <a:srgbClr val="00B0F0"/>
              </a:solidFill>
              <a:miter lim="800000"/>
              <a:headEnd/>
              <a:tailEnd type="none" w="sm" len="med"/>
            </a:ln>
            <a:scene3d>
              <a:camera prst="orthographicFront"/>
              <a:lightRig rig="threePt" dir="t"/>
            </a:scene3d>
            <a:sp3d>
              <a:bevelT/>
            </a:sp3d>
          </p:spPr>
          <p:txBody>
            <a:bodyPr lIns="36000" tIns="36000" rIns="36000" bIns="36000" anchor="ctr" anchorCtr="1"/>
            <a:lstStyle/>
            <a:p>
              <a:pPr defTabSz="957263">
                <a:defRPr/>
              </a:pPr>
              <a:r>
                <a:rPr lang="en-US" sz="1400" b="1" dirty="0">
                  <a:solidFill>
                    <a:schemeClr val="bg1"/>
                  </a:solidFill>
                  <a:latin typeface="Arial" charset="0"/>
                </a:rPr>
                <a:t>European Union</a:t>
              </a:r>
            </a:p>
          </p:txBody>
        </p:sp>
        <p:sp>
          <p:nvSpPr>
            <p:cNvPr id="39" name="Text Placeholder 5"/>
            <p:cNvSpPr txBox="1">
              <a:spLocks/>
            </p:cNvSpPr>
            <p:nvPr/>
          </p:nvSpPr>
          <p:spPr bwMode="auto">
            <a:xfrm>
              <a:off x="393698" y="1625545"/>
              <a:ext cx="3997326" cy="1620496"/>
            </a:xfrm>
            <a:prstGeom prst="rect">
              <a:avLst/>
            </a:prstGeom>
            <a:noFill/>
            <a:ln w="12700">
              <a:solidFill>
                <a:srgbClr val="00B0F0"/>
              </a:solidFill>
              <a:miter lim="800000"/>
              <a:headEnd/>
              <a:tailEnd/>
            </a:ln>
            <a:scene3d>
              <a:camera prst="orthographicFront"/>
              <a:lightRig rig="threePt" dir="t"/>
            </a:scene3d>
            <a:sp3d>
              <a:bevelT/>
            </a:sp3d>
          </p:spPr>
          <p:txBody>
            <a:bodyPr lIns="36000" tIns="36000" rIns="36000" bIns="36000"/>
            <a:lstStyle/>
            <a:p>
              <a:pPr marL="179388" lvl="1" indent="-179388" defTabSz="957263">
                <a:spcBef>
                  <a:spcPts val="400"/>
                </a:spcBef>
                <a:buFont typeface="Arial" pitchFamily="34" charset="0"/>
                <a:buChar char="•"/>
                <a:defRPr/>
              </a:pPr>
              <a:r>
                <a:rPr lang="en-US" sz="1400" dirty="0">
                  <a:latin typeface="Arial" charset="0"/>
                </a:rPr>
                <a:t>European Commission</a:t>
              </a:r>
            </a:p>
            <a:p>
              <a:pPr marL="179388" lvl="1" indent="-179388" defTabSz="957263">
                <a:spcBef>
                  <a:spcPts val="400"/>
                </a:spcBef>
                <a:buFont typeface="Arial" pitchFamily="34" charset="0"/>
                <a:buChar char="•"/>
                <a:defRPr/>
              </a:pPr>
              <a:r>
                <a:rPr lang="en-US" sz="1400" dirty="0">
                  <a:latin typeface="Arial" charset="0"/>
                </a:rPr>
                <a:t>Bank for International Settlements</a:t>
              </a:r>
            </a:p>
            <a:p>
              <a:pPr marL="179388" lvl="1" indent="-179388" defTabSz="957263">
                <a:spcBef>
                  <a:spcPts val="400"/>
                </a:spcBef>
                <a:buFont typeface="Arial" pitchFamily="34" charset="0"/>
                <a:buChar char="•"/>
                <a:defRPr/>
              </a:pPr>
              <a:endParaRPr lang="en-US" sz="1400" dirty="0">
                <a:latin typeface="Arial" charset="0"/>
              </a:endParaRPr>
            </a:p>
            <a:p>
              <a:pPr marL="539750" lvl="3" indent="-179388" defTabSz="957263">
                <a:spcBef>
                  <a:spcPts val="400"/>
                </a:spcBef>
                <a:buFont typeface="Arial" pitchFamily="34" charset="0"/>
                <a:buChar char="•"/>
                <a:defRPr/>
              </a:pPr>
              <a:endParaRPr lang="en-US" sz="900" dirty="0">
                <a:solidFill>
                  <a:schemeClr val="tx2"/>
                </a:solidFill>
                <a:latin typeface="Arial" charset="0"/>
              </a:endParaRPr>
            </a:p>
          </p:txBody>
        </p:sp>
      </p:grpSp>
      <p:grpSp>
        <p:nvGrpSpPr>
          <p:cNvPr id="11271" name="Group 45"/>
          <p:cNvGrpSpPr>
            <a:grpSpLocks/>
          </p:cNvGrpSpPr>
          <p:nvPr/>
        </p:nvGrpSpPr>
        <p:grpSpPr bwMode="auto">
          <a:xfrm>
            <a:off x="5570538" y="3551238"/>
            <a:ext cx="3178175" cy="2443162"/>
            <a:chOff x="393698" y="1376361"/>
            <a:chExt cx="3997326" cy="2442991"/>
          </a:xfrm>
        </p:grpSpPr>
        <p:sp>
          <p:nvSpPr>
            <p:cNvPr id="41" name="Text Box 10"/>
            <p:cNvSpPr txBox="1">
              <a:spLocks noChangeArrowheads="1"/>
            </p:cNvSpPr>
            <p:nvPr>
              <p:custDataLst>
                <p:tags r:id="rId3"/>
              </p:custDataLst>
            </p:nvPr>
          </p:nvSpPr>
          <p:spPr bwMode="auto">
            <a:xfrm>
              <a:off x="393698" y="1376361"/>
              <a:ext cx="3997326" cy="249220"/>
            </a:xfrm>
            <a:prstGeom prst="rect">
              <a:avLst/>
            </a:prstGeom>
            <a:solidFill>
              <a:srgbClr val="002060"/>
            </a:solidFill>
            <a:ln w="12700" algn="ctr">
              <a:solidFill>
                <a:srgbClr val="00B0F0"/>
              </a:solidFill>
              <a:miter lim="800000"/>
              <a:headEnd/>
              <a:tailEnd type="none" w="sm" len="med"/>
            </a:ln>
            <a:scene3d>
              <a:camera prst="orthographicFront"/>
              <a:lightRig rig="threePt" dir="t"/>
            </a:scene3d>
            <a:sp3d>
              <a:bevelT/>
            </a:sp3d>
          </p:spPr>
          <p:txBody>
            <a:bodyPr lIns="36000" tIns="36000" rIns="36000" bIns="36000" anchor="ctr" anchorCtr="1"/>
            <a:lstStyle/>
            <a:p>
              <a:pPr defTabSz="957263">
                <a:defRPr/>
              </a:pPr>
              <a:r>
                <a:rPr lang="en-US" sz="1400" b="1" dirty="0">
                  <a:solidFill>
                    <a:schemeClr val="bg1"/>
                  </a:solidFill>
                  <a:latin typeface="Arial" charset="0"/>
                </a:rPr>
                <a:t>Regional Governmental Regulators</a:t>
              </a:r>
            </a:p>
          </p:txBody>
        </p:sp>
        <p:sp>
          <p:nvSpPr>
            <p:cNvPr id="42" name="Text Placeholder 5"/>
            <p:cNvSpPr txBox="1">
              <a:spLocks/>
            </p:cNvSpPr>
            <p:nvPr/>
          </p:nvSpPr>
          <p:spPr bwMode="auto">
            <a:xfrm>
              <a:off x="393698" y="1625581"/>
              <a:ext cx="3997326" cy="2193771"/>
            </a:xfrm>
            <a:prstGeom prst="rect">
              <a:avLst/>
            </a:prstGeom>
            <a:noFill/>
            <a:ln w="12700">
              <a:solidFill>
                <a:srgbClr val="00B0F0"/>
              </a:solidFill>
              <a:miter lim="800000"/>
              <a:headEnd/>
              <a:tailEnd/>
            </a:ln>
            <a:scene3d>
              <a:camera prst="orthographicFront"/>
              <a:lightRig rig="threePt" dir="t"/>
            </a:scene3d>
            <a:sp3d>
              <a:bevelT/>
            </a:sp3d>
          </p:spPr>
          <p:txBody>
            <a:bodyPr lIns="36000" tIns="36000" rIns="36000" bIns="36000"/>
            <a:lstStyle/>
            <a:p>
              <a:pPr marL="179388" lvl="1" indent="-179388" defTabSz="957263">
                <a:spcBef>
                  <a:spcPts val="400"/>
                </a:spcBef>
                <a:buFont typeface="Arial" pitchFamily="34" charset="0"/>
                <a:buChar char="•"/>
                <a:defRPr/>
              </a:pPr>
              <a:r>
                <a:rPr lang="en-US" sz="1400" dirty="0">
                  <a:latin typeface="Arial" charset="0"/>
                </a:rPr>
                <a:t>Monetary Authority of Singapore</a:t>
              </a:r>
            </a:p>
            <a:p>
              <a:pPr marL="179388" lvl="1" indent="-179388" defTabSz="957263">
                <a:spcBef>
                  <a:spcPts val="400"/>
                </a:spcBef>
                <a:buFont typeface="Arial" pitchFamily="34" charset="0"/>
                <a:buChar char="•"/>
                <a:defRPr/>
              </a:pPr>
              <a:r>
                <a:rPr lang="en-GB" sz="1400" dirty="0">
                  <a:latin typeface="Arial" charset="0"/>
                </a:rPr>
                <a:t>The People’s Bank of China</a:t>
              </a:r>
            </a:p>
            <a:p>
              <a:pPr marL="179388" lvl="1" indent="-179388" defTabSz="957263">
                <a:spcBef>
                  <a:spcPts val="400"/>
                </a:spcBef>
                <a:buFont typeface="Arial" pitchFamily="34" charset="0"/>
                <a:buChar char="•"/>
                <a:defRPr/>
              </a:pPr>
              <a:r>
                <a:rPr lang="en-GB" sz="1400" dirty="0">
                  <a:latin typeface="Arial" charset="0"/>
                </a:rPr>
                <a:t>Attorney’s General Department (Australia)</a:t>
              </a:r>
            </a:p>
            <a:p>
              <a:pPr marL="179388" lvl="1" indent="-179388" defTabSz="957263">
                <a:spcBef>
                  <a:spcPts val="400"/>
                </a:spcBef>
                <a:buFont typeface="Arial" pitchFamily="34" charset="0"/>
                <a:buChar char="•"/>
                <a:defRPr/>
              </a:pPr>
              <a:r>
                <a:rPr lang="en-GB" sz="1400" dirty="0">
                  <a:latin typeface="Arial" charset="0"/>
                </a:rPr>
                <a:t>Council of Financial Activities Control (Brazil)</a:t>
              </a:r>
            </a:p>
            <a:p>
              <a:pPr marL="179388" lvl="1" indent="-179388" defTabSz="957263">
                <a:spcBef>
                  <a:spcPts val="400"/>
                </a:spcBef>
                <a:buFont typeface="Arial" pitchFamily="34" charset="0"/>
                <a:buChar char="•"/>
                <a:defRPr/>
              </a:pPr>
              <a:r>
                <a:rPr lang="en-GB" sz="1400" dirty="0">
                  <a:latin typeface="Arial" charset="0"/>
                </a:rPr>
                <a:t>Financial Monitoring Committee (Russia)</a:t>
              </a:r>
            </a:p>
            <a:p>
              <a:pPr marL="179388" lvl="1" indent="-179388" defTabSz="957263">
                <a:spcBef>
                  <a:spcPts val="400"/>
                </a:spcBef>
                <a:buFont typeface="Arial" pitchFamily="34" charset="0"/>
                <a:buChar char="•"/>
                <a:defRPr/>
              </a:pPr>
              <a:endParaRPr lang="en-US" sz="1400" dirty="0">
                <a:latin typeface="Arial" charset="0"/>
              </a:endParaRPr>
            </a:p>
            <a:p>
              <a:pPr marL="179388" lvl="1" indent="-179388" defTabSz="957263">
                <a:spcBef>
                  <a:spcPts val="400"/>
                </a:spcBef>
                <a:buFont typeface="Arial" pitchFamily="34" charset="0"/>
                <a:buChar char="•"/>
                <a:defRPr/>
              </a:pPr>
              <a:endParaRPr lang="en-US" sz="1400" dirty="0">
                <a:solidFill>
                  <a:schemeClr val="tx2"/>
                </a:solidFill>
                <a:latin typeface="Arial" charset="0"/>
              </a:endParaRPr>
            </a:p>
          </p:txBody>
        </p:sp>
      </p:grpSp>
      <p:sp>
        <p:nvSpPr>
          <p:cNvPr id="11272" name="Slide Number Placeholder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fld id="{B0B1F363-F836-413B-B989-E6DDCA5CCF5E}" type="slidenum">
              <a:rPr lang="en-US" altLang="en-US" smtClean="0">
                <a:solidFill>
                  <a:srgbClr val="84CBF3"/>
                </a:solidFill>
                <a:ea typeface="MS PGothic" pitchFamily="34" charset="-128"/>
              </a:rPr>
              <a:pPr eaLnBrk="1" hangingPunct="1">
                <a:lnSpc>
                  <a:spcPct val="100000"/>
                </a:lnSpc>
                <a:spcBef>
                  <a:spcPct val="0"/>
                </a:spcBef>
                <a:spcAft>
                  <a:spcPct val="0"/>
                </a:spcAft>
                <a:buFontTx/>
                <a:buNone/>
              </a:pPr>
              <a:t>5</a:t>
            </a:fld>
            <a:endParaRPr lang="en-US" altLang="en-US" smtClean="0">
              <a:solidFill>
                <a:srgbClr val="84CBF3"/>
              </a:solidFill>
              <a:ea typeface="MS PGothic" pitchFamily="34" charset="-128"/>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cs typeface="Geneva" pitchFamily="127" charset="-128"/>
              </a:rPr>
              <a:t>Hot AML Regulatory Topics</a:t>
            </a:r>
          </a:p>
        </p:txBody>
      </p:sp>
      <p:sp>
        <p:nvSpPr>
          <p:cNvPr id="12291" name="Rectangle 3"/>
          <p:cNvSpPr>
            <a:spLocks noGrp="1" noChangeArrowheads="1"/>
          </p:cNvSpPr>
          <p:nvPr>
            <p:ph type="body" idx="1"/>
          </p:nvPr>
        </p:nvSpPr>
        <p:spPr>
          <a:xfrm>
            <a:off x="630238" y="1069975"/>
            <a:ext cx="8091487" cy="4695825"/>
          </a:xfrm>
        </p:spPr>
        <p:txBody>
          <a:bodyPr>
            <a:spAutoFit/>
          </a:bodyPr>
          <a:lstStyle/>
          <a:p>
            <a:pPr marL="361950" indent="-361950" eaLnBrk="1" hangingPunct="1">
              <a:buClr>
                <a:schemeClr val="tx2"/>
              </a:buClr>
            </a:pPr>
            <a:r>
              <a:rPr lang="en-US" altLang="en-US" sz="1600" smtClean="0">
                <a:cs typeface="Geneva" pitchFamily="127" charset="-128"/>
              </a:rPr>
              <a:t>Compliance Risk Management/Controls </a:t>
            </a:r>
          </a:p>
          <a:p>
            <a:pPr marL="361950" indent="-361950" eaLnBrk="1" hangingPunct="1">
              <a:buClr>
                <a:schemeClr val="tx2"/>
              </a:buClr>
            </a:pPr>
            <a:r>
              <a:rPr lang="en-US" altLang="en-US" sz="1600" smtClean="0">
                <a:cs typeface="Geneva" pitchFamily="127" charset="-128"/>
              </a:rPr>
              <a:t>Correspondent Banking </a:t>
            </a:r>
          </a:p>
          <a:p>
            <a:pPr marL="809625" lvl="1" indent="-447675" eaLnBrk="1" hangingPunct="1">
              <a:buClr>
                <a:schemeClr val="tx2"/>
              </a:buClr>
            </a:pPr>
            <a:r>
              <a:rPr lang="en-US" altLang="en-US" sz="1600" smtClean="0">
                <a:cs typeface="Geneva" pitchFamily="127" charset="-128"/>
              </a:rPr>
              <a:t>Nested Relationships </a:t>
            </a:r>
          </a:p>
          <a:p>
            <a:pPr marL="809625" lvl="1" indent="-447675" eaLnBrk="1" hangingPunct="1">
              <a:buClr>
                <a:schemeClr val="tx2"/>
              </a:buClr>
            </a:pPr>
            <a:r>
              <a:rPr lang="en-US" altLang="en-US" sz="1600" smtClean="0">
                <a:cs typeface="Geneva" pitchFamily="127" charset="-128"/>
              </a:rPr>
              <a:t>Funds flow between high risk geographies (originator/beneficiary) </a:t>
            </a:r>
          </a:p>
          <a:p>
            <a:pPr marL="809625" lvl="1" indent="-447675" eaLnBrk="1" hangingPunct="1">
              <a:buClr>
                <a:schemeClr val="tx2"/>
              </a:buClr>
            </a:pPr>
            <a:r>
              <a:rPr lang="en-US" altLang="en-US" sz="1600" smtClean="0">
                <a:cs typeface="Geneva" pitchFamily="127" charset="-128"/>
              </a:rPr>
              <a:t>Client documentation </a:t>
            </a:r>
          </a:p>
          <a:p>
            <a:pPr marL="809625" lvl="1" indent="-447675" eaLnBrk="1" hangingPunct="1">
              <a:buClr>
                <a:schemeClr val="tx2"/>
              </a:buClr>
            </a:pPr>
            <a:r>
              <a:rPr lang="en-US" altLang="en-US" sz="1600" smtClean="0">
                <a:cs typeface="Geneva" pitchFamily="127" charset="-128"/>
              </a:rPr>
              <a:t>Affiliates and Branch networks</a:t>
            </a:r>
          </a:p>
          <a:p>
            <a:pPr marL="361950" indent="-361950" eaLnBrk="1" hangingPunct="1">
              <a:buClr>
                <a:schemeClr val="tx2"/>
              </a:buClr>
            </a:pPr>
            <a:r>
              <a:rPr lang="en-US" altLang="en-US" sz="1600" smtClean="0">
                <a:cs typeface="Geneva" pitchFamily="127" charset="-128"/>
              </a:rPr>
              <a:t>Remittance payments/MSB’s</a:t>
            </a:r>
          </a:p>
          <a:p>
            <a:pPr marL="361950" indent="-361950" eaLnBrk="1" hangingPunct="1">
              <a:buClr>
                <a:schemeClr val="tx2"/>
              </a:buClr>
            </a:pPr>
            <a:r>
              <a:rPr lang="en-US" altLang="en-US" sz="1600" smtClean="0">
                <a:cs typeface="Geneva" pitchFamily="127" charset="-128"/>
              </a:rPr>
              <a:t>Stored Value Cards (Pre-paid) </a:t>
            </a:r>
          </a:p>
          <a:p>
            <a:pPr marL="361950" indent="-361950" eaLnBrk="1" hangingPunct="1">
              <a:buClr>
                <a:schemeClr val="tx2"/>
              </a:buClr>
            </a:pPr>
            <a:r>
              <a:rPr lang="en-US" altLang="en-US" sz="1600" smtClean="0">
                <a:cs typeface="Geneva" pitchFamily="127" charset="-128"/>
              </a:rPr>
              <a:t>Increased coordination across regulatory agencies—inside US and US across other jurisdictions </a:t>
            </a:r>
          </a:p>
          <a:p>
            <a:pPr marL="361950" indent="-361950" eaLnBrk="1" hangingPunct="1">
              <a:buClr>
                <a:schemeClr val="tx2"/>
              </a:buClr>
            </a:pPr>
            <a:r>
              <a:rPr lang="en-US" altLang="en-US" sz="1600" smtClean="0">
                <a:cs typeface="Geneva" pitchFamily="127" charset="-128"/>
              </a:rPr>
              <a:t>Senior Public Figures/ Politically Exposed Persons (PEPS)</a:t>
            </a:r>
          </a:p>
          <a:p>
            <a:pPr marL="361950" indent="-361950" eaLnBrk="1" hangingPunct="1">
              <a:buClr>
                <a:schemeClr val="tx2"/>
              </a:buClr>
            </a:pPr>
            <a:r>
              <a:rPr lang="en-US" altLang="en-US" sz="1600" smtClean="0">
                <a:cs typeface="Geneva" pitchFamily="127" charset="-128"/>
              </a:rPr>
              <a:t>Virtual Currency</a:t>
            </a:r>
          </a:p>
        </p:txBody>
      </p:sp>
      <p:sp>
        <p:nvSpPr>
          <p:cNvPr id="12292" name="Slide Number Placeholder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fld id="{409597F1-30F7-4BEC-8375-9CBFDED5BA4A}" type="slidenum">
              <a:rPr lang="en-US" altLang="en-US" smtClean="0">
                <a:solidFill>
                  <a:srgbClr val="84CBF3"/>
                </a:solidFill>
                <a:ea typeface="MS PGothic" pitchFamily="34" charset="-128"/>
              </a:rPr>
              <a:pPr eaLnBrk="1" hangingPunct="1">
                <a:lnSpc>
                  <a:spcPct val="100000"/>
                </a:lnSpc>
                <a:spcBef>
                  <a:spcPct val="0"/>
                </a:spcBef>
                <a:spcAft>
                  <a:spcPct val="0"/>
                </a:spcAft>
                <a:buFontTx/>
                <a:buNone/>
              </a:pPr>
              <a:t>6</a:t>
            </a:fld>
            <a:endParaRPr lang="en-US" altLang="en-US" smtClean="0">
              <a:solidFill>
                <a:srgbClr val="84CBF3"/>
              </a:solidFill>
              <a:ea typeface="MS PGothic" pitchFamily="34" charset="-128"/>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309688"/>
            <a:ext cx="5145088"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pic>
        <p:nvPicPr>
          <p:cNvPr id="389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525" y="1690688"/>
            <a:ext cx="607695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pic>
        <p:nvPicPr>
          <p:cNvPr id="3892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150" y="2011363"/>
            <a:ext cx="5686425"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sp>
        <p:nvSpPr>
          <p:cNvPr id="13317" name="Title 22"/>
          <p:cNvSpPr txBox="1">
            <a:spLocks/>
          </p:cNvSpPr>
          <p:nvPr/>
        </p:nvSpPr>
        <p:spPr bwMode="auto">
          <a:xfrm>
            <a:off x="603250" y="314325"/>
            <a:ext cx="82915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a:lnSpc>
                <a:spcPct val="100000"/>
              </a:lnSpc>
              <a:spcBef>
                <a:spcPct val="0"/>
              </a:spcBef>
              <a:spcAft>
                <a:spcPct val="0"/>
              </a:spcAft>
              <a:buFontTx/>
              <a:buNone/>
            </a:pPr>
            <a:r>
              <a:rPr lang="en-US" altLang="en-US">
                <a:solidFill>
                  <a:schemeClr val="tx2"/>
                </a:solidFill>
              </a:rPr>
              <a:t>If you think Compliance is expensive, try non-compliance</a:t>
            </a:r>
          </a:p>
        </p:txBody>
      </p:sp>
      <p:sp>
        <p:nvSpPr>
          <p:cNvPr id="13318" name="Slide Number Placeholder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fld id="{A83F66DE-8E87-43C9-97D7-F642E674F6A0}" type="slidenum">
              <a:rPr lang="en-US" altLang="en-US" smtClean="0">
                <a:solidFill>
                  <a:srgbClr val="84CBF3"/>
                </a:solidFill>
                <a:ea typeface="MS PGothic" pitchFamily="34" charset="-128"/>
              </a:rPr>
              <a:pPr eaLnBrk="1" hangingPunct="1">
                <a:lnSpc>
                  <a:spcPct val="100000"/>
                </a:lnSpc>
                <a:spcBef>
                  <a:spcPct val="0"/>
                </a:spcBef>
                <a:spcAft>
                  <a:spcPct val="0"/>
                </a:spcAft>
                <a:buFontTx/>
                <a:buNone/>
              </a:pPr>
              <a:t>7</a:t>
            </a:fld>
            <a:endParaRPr lang="en-US" altLang="en-US" smtClean="0">
              <a:solidFill>
                <a:srgbClr val="84CBF3"/>
              </a:solidFill>
              <a:ea typeface="MS PGothic" pitchFamily="34" charset="-128"/>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wipe(down)">
                                      <p:cBhvr>
                                        <p:cTn id="7" dur="580">
                                          <p:stCondLst>
                                            <p:cond delay="0"/>
                                          </p:stCondLst>
                                        </p:cTn>
                                        <p:tgtEl>
                                          <p:spTgt spid="38917"/>
                                        </p:tgtEl>
                                      </p:cBhvr>
                                    </p:animEffect>
                                    <p:anim calcmode="lin" valueType="num">
                                      <p:cBhvr>
                                        <p:cTn id="8" dur="1822" tmFilter="0,0; 0.14,0.36; 0.43,0.73; 0.71,0.91; 1.0,1.0">
                                          <p:stCondLst>
                                            <p:cond delay="0"/>
                                          </p:stCondLst>
                                        </p:cTn>
                                        <p:tgtEl>
                                          <p:spTgt spid="389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9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9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9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917"/>
                                        </p:tgtEl>
                                        <p:attrNameLst>
                                          <p:attrName>ppt_y</p:attrName>
                                        </p:attrNameLst>
                                      </p:cBhvr>
                                      <p:tavLst>
                                        <p:tav tm="0" fmla="#ppt_y-sin(pi*$)/81">
                                          <p:val>
                                            <p:fltVal val="0"/>
                                          </p:val>
                                        </p:tav>
                                        <p:tav tm="100000">
                                          <p:val>
                                            <p:fltVal val="1"/>
                                          </p:val>
                                        </p:tav>
                                      </p:tavLst>
                                    </p:anim>
                                    <p:animScale>
                                      <p:cBhvr>
                                        <p:cTn id="13" dur="26">
                                          <p:stCondLst>
                                            <p:cond delay="650"/>
                                          </p:stCondLst>
                                        </p:cTn>
                                        <p:tgtEl>
                                          <p:spTgt spid="38917"/>
                                        </p:tgtEl>
                                      </p:cBhvr>
                                      <p:to x="100000" y="60000"/>
                                    </p:animScale>
                                    <p:animScale>
                                      <p:cBhvr>
                                        <p:cTn id="14" dur="166" decel="50000">
                                          <p:stCondLst>
                                            <p:cond delay="676"/>
                                          </p:stCondLst>
                                        </p:cTn>
                                        <p:tgtEl>
                                          <p:spTgt spid="38917"/>
                                        </p:tgtEl>
                                      </p:cBhvr>
                                      <p:to x="100000" y="100000"/>
                                    </p:animScale>
                                    <p:animScale>
                                      <p:cBhvr>
                                        <p:cTn id="15" dur="26">
                                          <p:stCondLst>
                                            <p:cond delay="1312"/>
                                          </p:stCondLst>
                                        </p:cTn>
                                        <p:tgtEl>
                                          <p:spTgt spid="38917"/>
                                        </p:tgtEl>
                                      </p:cBhvr>
                                      <p:to x="100000" y="80000"/>
                                    </p:animScale>
                                    <p:animScale>
                                      <p:cBhvr>
                                        <p:cTn id="16" dur="166" decel="50000">
                                          <p:stCondLst>
                                            <p:cond delay="1338"/>
                                          </p:stCondLst>
                                        </p:cTn>
                                        <p:tgtEl>
                                          <p:spTgt spid="38917"/>
                                        </p:tgtEl>
                                      </p:cBhvr>
                                      <p:to x="100000" y="100000"/>
                                    </p:animScale>
                                    <p:animScale>
                                      <p:cBhvr>
                                        <p:cTn id="17" dur="26">
                                          <p:stCondLst>
                                            <p:cond delay="1642"/>
                                          </p:stCondLst>
                                        </p:cTn>
                                        <p:tgtEl>
                                          <p:spTgt spid="38917"/>
                                        </p:tgtEl>
                                      </p:cBhvr>
                                      <p:to x="100000" y="90000"/>
                                    </p:animScale>
                                    <p:animScale>
                                      <p:cBhvr>
                                        <p:cTn id="18" dur="166" decel="50000">
                                          <p:stCondLst>
                                            <p:cond delay="1668"/>
                                          </p:stCondLst>
                                        </p:cTn>
                                        <p:tgtEl>
                                          <p:spTgt spid="38917"/>
                                        </p:tgtEl>
                                      </p:cBhvr>
                                      <p:to x="100000" y="100000"/>
                                    </p:animScale>
                                    <p:animScale>
                                      <p:cBhvr>
                                        <p:cTn id="19" dur="26">
                                          <p:stCondLst>
                                            <p:cond delay="1808"/>
                                          </p:stCondLst>
                                        </p:cTn>
                                        <p:tgtEl>
                                          <p:spTgt spid="38917"/>
                                        </p:tgtEl>
                                      </p:cBhvr>
                                      <p:to x="100000" y="95000"/>
                                    </p:animScale>
                                    <p:animScale>
                                      <p:cBhvr>
                                        <p:cTn id="20" dur="166" decel="50000">
                                          <p:stCondLst>
                                            <p:cond delay="1834"/>
                                          </p:stCondLst>
                                        </p:cTn>
                                        <p:tgtEl>
                                          <p:spTgt spid="38917"/>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38919"/>
                                        </p:tgtEl>
                                        <p:attrNameLst>
                                          <p:attrName>style.visibility</p:attrName>
                                        </p:attrNameLst>
                                      </p:cBhvr>
                                      <p:to>
                                        <p:strVal val="visible"/>
                                      </p:to>
                                    </p:set>
                                    <p:animEffect transition="in" filter="wipe(down)">
                                      <p:cBhvr>
                                        <p:cTn id="25" dur="580">
                                          <p:stCondLst>
                                            <p:cond delay="0"/>
                                          </p:stCondLst>
                                        </p:cTn>
                                        <p:tgtEl>
                                          <p:spTgt spid="38919"/>
                                        </p:tgtEl>
                                      </p:cBhvr>
                                    </p:animEffect>
                                    <p:anim calcmode="lin" valueType="num">
                                      <p:cBhvr>
                                        <p:cTn id="26" dur="1822" tmFilter="0,0; 0.14,0.36; 0.43,0.73; 0.71,0.91; 1.0,1.0">
                                          <p:stCondLst>
                                            <p:cond delay="0"/>
                                          </p:stCondLst>
                                        </p:cTn>
                                        <p:tgtEl>
                                          <p:spTgt spid="3891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891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891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891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8919"/>
                                        </p:tgtEl>
                                        <p:attrNameLst>
                                          <p:attrName>ppt_y</p:attrName>
                                        </p:attrNameLst>
                                      </p:cBhvr>
                                      <p:tavLst>
                                        <p:tav tm="0" fmla="#ppt_y-sin(pi*$)/81">
                                          <p:val>
                                            <p:fltVal val="0"/>
                                          </p:val>
                                        </p:tav>
                                        <p:tav tm="100000">
                                          <p:val>
                                            <p:fltVal val="1"/>
                                          </p:val>
                                        </p:tav>
                                      </p:tavLst>
                                    </p:anim>
                                    <p:animScale>
                                      <p:cBhvr>
                                        <p:cTn id="31" dur="26">
                                          <p:stCondLst>
                                            <p:cond delay="650"/>
                                          </p:stCondLst>
                                        </p:cTn>
                                        <p:tgtEl>
                                          <p:spTgt spid="38919"/>
                                        </p:tgtEl>
                                      </p:cBhvr>
                                      <p:to x="100000" y="60000"/>
                                    </p:animScale>
                                    <p:animScale>
                                      <p:cBhvr>
                                        <p:cTn id="32" dur="166" decel="50000">
                                          <p:stCondLst>
                                            <p:cond delay="676"/>
                                          </p:stCondLst>
                                        </p:cTn>
                                        <p:tgtEl>
                                          <p:spTgt spid="38919"/>
                                        </p:tgtEl>
                                      </p:cBhvr>
                                      <p:to x="100000" y="100000"/>
                                    </p:animScale>
                                    <p:animScale>
                                      <p:cBhvr>
                                        <p:cTn id="33" dur="26">
                                          <p:stCondLst>
                                            <p:cond delay="1312"/>
                                          </p:stCondLst>
                                        </p:cTn>
                                        <p:tgtEl>
                                          <p:spTgt spid="38919"/>
                                        </p:tgtEl>
                                      </p:cBhvr>
                                      <p:to x="100000" y="80000"/>
                                    </p:animScale>
                                    <p:animScale>
                                      <p:cBhvr>
                                        <p:cTn id="34" dur="166" decel="50000">
                                          <p:stCondLst>
                                            <p:cond delay="1338"/>
                                          </p:stCondLst>
                                        </p:cTn>
                                        <p:tgtEl>
                                          <p:spTgt spid="38919"/>
                                        </p:tgtEl>
                                      </p:cBhvr>
                                      <p:to x="100000" y="100000"/>
                                    </p:animScale>
                                    <p:animScale>
                                      <p:cBhvr>
                                        <p:cTn id="35" dur="26">
                                          <p:stCondLst>
                                            <p:cond delay="1642"/>
                                          </p:stCondLst>
                                        </p:cTn>
                                        <p:tgtEl>
                                          <p:spTgt spid="38919"/>
                                        </p:tgtEl>
                                      </p:cBhvr>
                                      <p:to x="100000" y="90000"/>
                                    </p:animScale>
                                    <p:animScale>
                                      <p:cBhvr>
                                        <p:cTn id="36" dur="166" decel="50000">
                                          <p:stCondLst>
                                            <p:cond delay="1668"/>
                                          </p:stCondLst>
                                        </p:cTn>
                                        <p:tgtEl>
                                          <p:spTgt spid="38919"/>
                                        </p:tgtEl>
                                      </p:cBhvr>
                                      <p:to x="100000" y="100000"/>
                                    </p:animScale>
                                    <p:animScale>
                                      <p:cBhvr>
                                        <p:cTn id="37" dur="26">
                                          <p:stCondLst>
                                            <p:cond delay="1808"/>
                                          </p:stCondLst>
                                        </p:cTn>
                                        <p:tgtEl>
                                          <p:spTgt spid="38919"/>
                                        </p:tgtEl>
                                      </p:cBhvr>
                                      <p:to x="100000" y="95000"/>
                                    </p:animScale>
                                    <p:animScale>
                                      <p:cBhvr>
                                        <p:cTn id="38" dur="166" decel="50000">
                                          <p:stCondLst>
                                            <p:cond delay="1834"/>
                                          </p:stCondLst>
                                        </p:cTn>
                                        <p:tgtEl>
                                          <p:spTgt spid="38919"/>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38921"/>
                                        </p:tgtEl>
                                        <p:attrNameLst>
                                          <p:attrName>style.visibility</p:attrName>
                                        </p:attrNameLst>
                                      </p:cBhvr>
                                      <p:to>
                                        <p:strVal val="visible"/>
                                      </p:to>
                                    </p:set>
                                    <p:animEffect transition="in" filter="wipe(down)">
                                      <p:cBhvr>
                                        <p:cTn id="43" dur="580">
                                          <p:stCondLst>
                                            <p:cond delay="0"/>
                                          </p:stCondLst>
                                        </p:cTn>
                                        <p:tgtEl>
                                          <p:spTgt spid="38921"/>
                                        </p:tgtEl>
                                      </p:cBhvr>
                                    </p:animEffect>
                                    <p:anim calcmode="lin" valueType="num">
                                      <p:cBhvr>
                                        <p:cTn id="44" dur="1822" tmFilter="0,0; 0.14,0.36; 0.43,0.73; 0.71,0.91; 1.0,1.0">
                                          <p:stCondLst>
                                            <p:cond delay="0"/>
                                          </p:stCondLst>
                                        </p:cTn>
                                        <p:tgtEl>
                                          <p:spTgt spid="38921"/>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8921"/>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8921"/>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8921"/>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8921"/>
                                        </p:tgtEl>
                                        <p:attrNameLst>
                                          <p:attrName>ppt_y</p:attrName>
                                        </p:attrNameLst>
                                      </p:cBhvr>
                                      <p:tavLst>
                                        <p:tav tm="0" fmla="#ppt_y-sin(pi*$)/81">
                                          <p:val>
                                            <p:fltVal val="0"/>
                                          </p:val>
                                        </p:tav>
                                        <p:tav tm="100000">
                                          <p:val>
                                            <p:fltVal val="1"/>
                                          </p:val>
                                        </p:tav>
                                      </p:tavLst>
                                    </p:anim>
                                    <p:animScale>
                                      <p:cBhvr>
                                        <p:cTn id="49" dur="26">
                                          <p:stCondLst>
                                            <p:cond delay="650"/>
                                          </p:stCondLst>
                                        </p:cTn>
                                        <p:tgtEl>
                                          <p:spTgt spid="38921"/>
                                        </p:tgtEl>
                                      </p:cBhvr>
                                      <p:to x="100000" y="60000"/>
                                    </p:animScale>
                                    <p:animScale>
                                      <p:cBhvr>
                                        <p:cTn id="50" dur="166" decel="50000">
                                          <p:stCondLst>
                                            <p:cond delay="676"/>
                                          </p:stCondLst>
                                        </p:cTn>
                                        <p:tgtEl>
                                          <p:spTgt spid="38921"/>
                                        </p:tgtEl>
                                      </p:cBhvr>
                                      <p:to x="100000" y="100000"/>
                                    </p:animScale>
                                    <p:animScale>
                                      <p:cBhvr>
                                        <p:cTn id="51" dur="26">
                                          <p:stCondLst>
                                            <p:cond delay="1312"/>
                                          </p:stCondLst>
                                        </p:cTn>
                                        <p:tgtEl>
                                          <p:spTgt spid="38921"/>
                                        </p:tgtEl>
                                      </p:cBhvr>
                                      <p:to x="100000" y="80000"/>
                                    </p:animScale>
                                    <p:animScale>
                                      <p:cBhvr>
                                        <p:cTn id="52" dur="166" decel="50000">
                                          <p:stCondLst>
                                            <p:cond delay="1338"/>
                                          </p:stCondLst>
                                        </p:cTn>
                                        <p:tgtEl>
                                          <p:spTgt spid="38921"/>
                                        </p:tgtEl>
                                      </p:cBhvr>
                                      <p:to x="100000" y="100000"/>
                                    </p:animScale>
                                    <p:animScale>
                                      <p:cBhvr>
                                        <p:cTn id="53" dur="26">
                                          <p:stCondLst>
                                            <p:cond delay="1642"/>
                                          </p:stCondLst>
                                        </p:cTn>
                                        <p:tgtEl>
                                          <p:spTgt spid="38921"/>
                                        </p:tgtEl>
                                      </p:cBhvr>
                                      <p:to x="100000" y="90000"/>
                                    </p:animScale>
                                    <p:animScale>
                                      <p:cBhvr>
                                        <p:cTn id="54" dur="166" decel="50000">
                                          <p:stCondLst>
                                            <p:cond delay="1668"/>
                                          </p:stCondLst>
                                        </p:cTn>
                                        <p:tgtEl>
                                          <p:spTgt spid="38921"/>
                                        </p:tgtEl>
                                      </p:cBhvr>
                                      <p:to x="100000" y="100000"/>
                                    </p:animScale>
                                    <p:animScale>
                                      <p:cBhvr>
                                        <p:cTn id="55" dur="26">
                                          <p:stCondLst>
                                            <p:cond delay="1808"/>
                                          </p:stCondLst>
                                        </p:cTn>
                                        <p:tgtEl>
                                          <p:spTgt spid="38921"/>
                                        </p:tgtEl>
                                      </p:cBhvr>
                                      <p:to x="100000" y="95000"/>
                                    </p:animScale>
                                    <p:animScale>
                                      <p:cBhvr>
                                        <p:cTn id="56" dur="166" decel="50000">
                                          <p:stCondLst>
                                            <p:cond delay="1834"/>
                                          </p:stCondLst>
                                        </p:cTn>
                                        <p:tgtEl>
                                          <p:spTgt spid="389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6"/>
          <p:cNvSpPr>
            <a:spLocks noGrp="1"/>
          </p:cNvSpPr>
          <p:nvPr>
            <p:ph type="title"/>
          </p:nvPr>
        </p:nvSpPr>
        <p:spPr/>
        <p:txBody>
          <a:bodyPr/>
          <a:lstStyle/>
          <a:p>
            <a:r>
              <a:rPr lang="en-GB" altLang="en-US" smtClean="0">
                <a:cs typeface="Geneva" pitchFamily="127" charset="-128"/>
              </a:rPr>
              <a:t>The fine from regulators is the easy part…</a:t>
            </a:r>
          </a:p>
        </p:txBody>
      </p:sp>
      <p:pic>
        <p:nvPicPr>
          <p:cNvPr id="14339"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31800" y="863600"/>
            <a:ext cx="8491538" cy="5386388"/>
          </a:xfrm>
        </p:spPr>
      </p:pic>
      <p:sp>
        <p:nvSpPr>
          <p:cNvPr id="14340" name="TextBox 11"/>
          <p:cNvSpPr txBox="1">
            <a:spLocks noChangeArrowheads="1"/>
          </p:cNvSpPr>
          <p:nvPr/>
        </p:nvSpPr>
        <p:spPr bwMode="auto">
          <a:xfrm>
            <a:off x="636588" y="3021013"/>
            <a:ext cx="19050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r>
              <a:rPr lang="en-GB" altLang="en-US" sz="1400">
                <a:solidFill>
                  <a:schemeClr val="bg1"/>
                </a:solidFill>
                <a:ea typeface="MS PGothic" pitchFamily="34" charset="-128"/>
              </a:rPr>
              <a:t>Increased headcount </a:t>
            </a:r>
          </a:p>
        </p:txBody>
      </p:sp>
      <p:sp>
        <p:nvSpPr>
          <p:cNvPr id="14341" name="TextBox 13"/>
          <p:cNvSpPr txBox="1">
            <a:spLocks noChangeArrowheads="1"/>
          </p:cNvSpPr>
          <p:nvPr/>
        </p:nvSpPr>
        <p:spPr bwMode="auto">
          <a:xfrm>
            <a:off x="636588" y="3854450"/>
            <a:ext cx="25320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r>
              <a:rPr lang="en-GB" altLang="en-US" sz="1400">
                <a:solidFill>
                  <a:schemeClr val="bg1"/>
                </a:solidFill>
                <a:ea typeface="MS PGothic" pitchFamily="34" charset="-128"/>
              </a:rPr>
              <a:t>Increased  technology budget</a:t>
            </a:r>
          </a:p>
        </p:txBody>
      </p:sp>
      <p:sp>
        <p:nvSpPr>
          <p:cNvPr id="14342" name="TextBox 14"/>
          <p:cNvSpPr txBox="1">
            <a:spLocks noChangeArrowheads="1"/>
          </p:cNvSpPr>
          <p:nvPr/>
        </p:nvSpPr>
        <p:spPr bwMode="auto">
          <a:xfrm>
            <a:off x="6053138" y="2316163"/>
            <a:ext cx="188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r>
              <a:rPr lang="en-GB" altLang="en-US" sz="1400">
                <a:solidFill>
                  <a:schemeClr val="bg1"/>
                </a:solidFill>
                <a:ea typeface="MS PGothic" pitchFamily="34" charset="-128"/>
              </a:rPr>
              <a:t>Reputational damage</a:t>
            </a:r>
          </a:p>
        </p:txBody>
      </p:sp>
      <p:sp>
        <p:nvSpPr>
          <p:cNvPr id="14343" name="TextBox 15"/>
          <p:cNvSpPr txBox="1">
            <a:spLocks noChangeArrowheads="1"/>
          </p:cNvSpPr>
          <p:nvPr/>
        </p:nvSpPr>
        <p:spPr bwMode="auto">
          <a:xfrm>
            <a:off x="6376988" y="2943225"/>
            <a:ext cx="1558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r>
              <a:rPr lang="en-GB" altLang="en-US" sz="1400">
                <a:solidFill>
                  <a:schemeClr val="bg1"/>
                </a:solidFill>
                <a:ea typeface="MS PGothic" pitchFamily="34" charset="-128"/>
              </a:rPr>
              <a:t>Consultancy fees</a:t>
            </a:r>
          </a:p>
        </p:txBody>
      </p:sp>
      <p:sp>
        <p:nvSpPr>
          <p:cNvPr id="14344" name="TextBox 16"/>
          <p:cNvSpPr txBox="1">
            <a:spLocks noChangeArrowheads="1"/>
          </p:cNvSpPr>
          <p:nvPr/>
        </p:nvSpPr>
        <p:spPr bwMode="auto">
          <a:xfrm>
            <a:off x="5538788" y="4737100"/>
            <a:ext cx="3108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r>
              <a:rPr lang="en-GB" altLang="en-US" sz="1400">
                <a:solidFill>
                  <a:schemeClr val="bg1"/>
                </a:solidFill>
                <a:ea typeface="MS PGothic" pitchFamily="34" charset="-128"/>
              </a:rPr>
              <a:t>Long periods of Regulatory oversight</a:t>
            </a:r>
          </a:p>
        </p:txBody>
      </p:sp>
      <p:sp>
        <p:nvSpPr>
          <p:cNvPr id="14345" name="TextBox 17"/>
          <p:cNvSpPr txBox="1">
            <a:spLocks noChangeArrowheads="1"/>
          </p:cNvSpPr>
          <p:nvPr/>
        </p:nvSpPr>
        <p:spPr bwMode="auto">
          <a:xfrm>
            <a:off x="520700" y="2206625"/>
            <a:ext cx="2671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r>
              <a:rPr lang="en-GB" altLang="en-US" sz="1400">
                <a:solidFill>
                  <a:schemeClr val="bg1"/>
                </a:solidFill>
                <a:ea typeface="MS PGothic" pitchFamily="34" charset="-128"/>
              </a:rPr>
              <a:t>Attention from other Regulators</a:t>
            </a:r>
          </a:p>
        </p:txBody>
      </p:sp>
      <p:sp>
        <p:nvSpPr>
          <p:cNvPr id="14346" name="TextBox 18"/>
          <p:cNvSpPr txBox="1">
            <a:spLocks noChangeArrowheads="1"/>
          </p:cNvSpPr>
          <p:nvPr/>
        </p:nvSpPr>
        <p:spPr bwMode="auto">
          <a:xfrm>
            <a:off x="6307138" y="3700463"/>
            <a:ext cx="20748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r>
              <a:rPr lang="en-GB" altLang="en-US" sz="1400">
                <a:solidFill>
                  <a:schemeClr val="bg1"/>
                </a:solidFill>
                <a:ea typeface="MS PGothic" pitchFamily="34" charset="-128"/>
              </a:rPr>
              <a:t>Loss of partners, clients</a:t>
            </a:r>
          </a:p>
        </p:txBody>
      </p:sp>
      <p:sp>
        <p:nvSpPr>
          <p:cNvPr id="14347" name="Slide Number Placeholder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fld id="{712A9FED-1FEB-4152-A690-E25831FB313F}" type="slidenum">
              <a:rPr lang="en-US" altLang="en-US" smtClean="0">
                <a:solidFill>
                  <a:srgbClr val="84CBF3"/>
                </a:solidFill>
                <a:ea typeface="MS PGothic" pitchFamily="34" charset="-128"/>
              </a:rPr>
              <a:pPr eaLnBrk="1" hangingPunct="1">
                <a:lnSpc>
                  <a:spcPct val="100000"/>
                </a:lnSpc>
                <a:spcBef>
                  <a:spcPct val="0"/>
                </a:spcBef>
                <a:spcAft>
                  <a:spcPct val="0"/>
                </a:spcAft>
                <a:buFontTx/>
                <a:buNone/>
              </a:pPr>
              <a:t>8</a:t>
            </a:fld>
            <a:endParaRPr lang="en-US" altLang="en-US" smtClean="0">
              <a:solidFill>
                <a:srgbClr val="84CBF3"/>
              </a:solidFill>
              <a:ea typeface="MS PGothic" pitchFamily="34" charset="-128"/>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gray"/>
        <p:txBody>
          <a:bodyPr/>
          <a:lstStyle/>
          <a:p>
            <a:pPr eaLnBrk="1" hangingPunct="1"/>
            <a:r>
              <a:rPr lang="en-US" altLang="en-US" smtClean="0">
                <a:cs typeface="Geneva" pitchFamily="127" charset="-128"/>
              </a:rPr>
              <a:t>AML Program Governance</a:t>
            </a:r>
          </a:p>
        </p:txBody>
      </p:sp>
      <p:sp>
        <p:nvSpPr>
          <p:cNvPr id="7171" name="TextBox 6"/>
          <p:cNvSpPr>
            <a:spLocks noGrp="1" noChangeArrowheads="1"/>
          </p:cNvSpPr>
          <p:nvPr>
            <p:ph type="body" sz="half" idx="1"/>
          </p:nvPr>
        </p:nvSpPr>
        <p:spPr bwMode="gray">
          <a:xfrm>
            <a:off x="1112838" y="698500"/>
            <a:ext cx="6916737" cy="327025"/>
          </a:xfrm>
        </p:spPr>
        <p:txBody>
          <a:bodyPr>
            <a:spAutoFit/>
          </a:bodyPr>
          <a:lstStyle/>
          <a:p>
            <a:pPr marL="0" indent="0" algn="ctr" eaLnBrk="1" hangingPunct="1">
              <a:spcBef>
                <a:spcPct val="0"/>
              </a:spcBef>
              <a:buFontTx/>
              <a:buNone/>
              <a:defRPr/>
            </a:pPr>
            <a:r>
              <a:rPr lang="en-US" sz="1600" dirty="0" smtClean="0">
                <a:solidFill>
                  <a:schemeClr val="accent1">
                    <a:lumMod val="60000"/>
                    <a:lumOff val="40000"/>
                  </a:schemeClr>
                </a:solidFill>
                <a:cs typeface="Arial" pitchFamily="34" charset="0"/>
              </a:rPr>
              <a:t>AML Governance should be Global, Cross sector and Cross Functional</a:t>
            </a:r>
          </a:p>
        </p:txBody>
      </p:sp>
      <p:grpSp>
        <p:nvGrpSpPr>
          <p:cNvPr id="15364" name="Group 31"/>
          <p:cNvGrpSpPr>
            <a:grpSpLocks/>
          </p:cNvGrpSpPr>
          <p:nvPr/>
        </p:nvGrpSpPr>
        <p:grpSpPr bwMode="auto">
          <a:xfrm>
            <a:off x="95250" y="1331913"/>
            <a:ext cx="8988425" cy="4916487"/>
            <a:chOff x="1713" y="516"/>
            <a:chExt cx="3084" cy="3097"/>
          </a:xfrm>
        </p:grpSpPr>
        <p:sp>
          <p:nvSpPr>
            <p:cNvPr id="7181" name="Freeform 23"/>
            <p:cNvSpPr>
              <a:spLocks/>
            </p:cNvSpPr>
            <p:nvPr/>
          </p:nvSpPr>
          <p:spPr bwMode="gray">
            <a:xfrm>
              <a:off x="2484" y="1302"/>
              <a:ext cx="1540" cy="770"/>
            </a:xfrm>
            <a:custGeom>
              <a:avLst/>
              <a:gdLst>
                <a:gd name="T0" fmla="*/ 376 w 1540"/>
                <a:gd name="T1" fmla="*/ 0 h 770"/>
                <a:gd name="T2" fmla="*/ 0 w 1540"/>
                <a:gd name="T3" fmla="*/ 770 h 770"/>
                <a:gd name="T4" fmla="*/ 1540 w 1540"/>
                <a:gd name="T5" fmla="*/ 770 h 770"/>
                <a:gd name="T6" fmla="*/ 1158 w 1540"/>
                <a:gd name="T7" fmla="*/ 0 h 770"/>
                <a:gd name="T8" fmla="*/ 376 w 1540"/>
                <a:gd name="T9" fmla="*/ 0 h 770"/>
                <a:gd name="T10" fmla="*/ 0 60000 65536"/>
                <a:gd name="T11" fmla="*/ 0 60000 65536"/>
                <a:gd name="T12" fmla="*/ 0 60000 65536"/>
                <a:gd name="T13" fmla="*/ 0 60000 65536"/>
                <a:gd name="T14" fmla="*/ 0 60000 65536"/>
                <a:gd name="T15" fmla="*/ 0 w 1540"/>
                <a:gd name="T16" fmla="*/ 0 h 770"/>
                <a:gd name="T17" fmla="*/ 1540 w 1540"/>
                <a:gd name="T18" fmla="*/ 770 h 770"/>
              </a:gdLst>
              <a:ahLst/>
              <a:cxnLst>
                <a:cxn ang="T10">
                  <a:pos x="T0" y="T1"/>
                </a:cxn>
                <a:cxn ang="T11">
                  <a:pos x="T2" y="T3"/>
                </a:cxn>
                <a:cxn ang="T12">
                  <a:pos x="T4" y="T5"/>
                </a:cxn>
                <a:cxn ang="T13">
                  <a:pos x="T6" y="T7"/>
                </a:cxn>
                <a:cxn ang="T14">
                  <a:pos x="T8" y="T9"/>
                </a:cxn>
              </a:cxnLst>
              <a:rect l="T15" t="T16" r="T17" b="T18"/>
              <a:pathLst>
                <a:path w="1540" h="770">
                  <a:moveTo>
                    <a:pt x="376" y="0"/>
                  </a:moveTo>
                  <a:lnTo>
                    <a:pt x="0" y="770"/>
                  </a:lnTo>
                  <a:lnTo>
                    <a:pt x="1540" y="770"/>
                  </a:lnTo>
                  <a:lnTo>
                    <a:pt x="1158" y="0"/>
                  </a:lnTo>
                  <a:lnTo>
                    <a:pt x="376" y="0"/>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a:lstStyle/>
            <a:p>
              <a:pPr>
                <a:defRPr/>
              </a:pPr>
              <a:endParaRPr lang="en-US"/>
            </a:p>
          </p:txBody>
        </p:sp>
        <p:sp>
          <p:nvSpPr>
            <p:cNvPr id="7182" name="Freeform 24"/>
            <p:cNvSpPr>
              <a:spLocks/>
            </p:cNvSpPr>
            <p:nvPr/>
          </p:nvSpPr>
          <p:spPr bwMode="gray">
            <a:xfrm>
              <a:off x="2862" y="516"/>
              <a:ext cx="786" cy="788"/>
            </a:xfrm>
            <a:custGeom>
              <a:avLst/>
              <a:gdLst>
                <a:gd name="T0" fmla="*/ 390 w 786"/>
                <a:gd name="T1" fmla="*/ 0 h 788"/>
                <a:gd name="T2" fmla="*/ 0 w 786"/>
                <a:gd name="T3" fmla="*/ 788 h 788"/>
                <a:gd name="T4" fmla="*/ 786 w 786"/>
                <a:gd name="T5" fmla="*/ 788 h 788"/>
                <a:gd name="T6" fmla="*/ 390 w 786"/>
                <a:gd name="T7" fmla="*/ 0 h 788"/>
                <a:gd name="T8" fmla="*/ 0 60000 65536"/>
                <a:gd name="T9" fmla="*/ 0 60000 65536"/>
                <a:gd name="T10" fmla="*/ 0 60000 65536"/>
                <a:gd name="T11" fmla="*/ 0 60000 65536"/>
                <a:gd name="T12" fmla="*/ 0 w 786"/>
                <a:gd name="T13" fmla="*/ 0 h 788"/>
                <a:gd name="T14" fmla="*/ 786 w 786"/>
                <a:gd name="T15" fmla="*/ 788 h 788"/>
              </a:gdLst>
              <a:ahLst/>
              <a:cxnLst>
                <a:cxn ang="T8">
                  <a:pos x="T0" y="T1"/>
                </a:cxn>
                <a:cxn ang="T9">
                  <a:pos x="T2" y="T3"/>
                </a:cxn>
                <a:cxn ang="T10">
                  <a:pos x="T4" y="T5"/>
                </a:cxn>
                <a:cxn ang="T11">
                  <a:pos x="T6" y="T7"/>
                </a:cxn>
              </a:cxnLst>
              <a:rect l="T12" t="T13" r="T14" b="T15"/>
              <a:pathLst>
                <a:path w="786" h="788">
                  <a:moveTo>
                    <a:pt x="390" y="0"/>
                  </a:moveTo>
                  <a:lnTo>
                    <a:pt x="0" y="788"/>
                  </a:lnTo>
                  <a:lnTo>
                    <a:pt x="786" y="788"/>
                  </a:lnTo>
                  <a:lnTo>
                    <a:pt x="390" y="0"/>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pPr>
                <a:defRPr/>
              </a:pPr>
              <a:endParaRPr lang="en-US"/>
            </a:p>
          </p:txBody>
        </p:sp>
        <p:sp>
          <p:nvSpPr>
            <p:cNvPr id="7183" name="Freeform 26"/>
            <p:cNvSpPr>
              <a:spLocks/>
            </p:cNvSpPr>
            <p:nvPr/>
          </p:nvSpPr>
          <p:spPr bwMode="gray">
            <a:xfrm>
              <a:off x="2088" y="2072"/>
              <a:ext cx="2328" cy="776"/>
            </a:xfrm>
            <a:custGeom>
              <a:avLst/>
              <a:gdLst>
                <a:gd name="T0" fmla="*/ 392 w 2328"/>
                <a:gd name="T1" fmla="*/ 0 h 776"/>
                <a:gd name="T2" fmla="*/ 0 w 2328"/>
                <a:gd name="T3" fmla="*/ 776 h 776"/>
                <a:gd name="T4" fmla="*/ 2328 w 2328"/>
                <a:gd name="T5" fmla="*/ 776 h 776"/>
                <a:gd name="T6" fmla="*/ 1936 w 2328"/>
                <a:gd name="T7" fmla="*/ 0 h 776"/>
                <a:gd name="T8" fmla="*/ 392 w 2328"/>
                <a:gd name="T9" fmla="*/ 0 h 776"/>
                <a:gd name="T10" fmla="*/ 0 60000 65536"/>
                <a:gd name="T11" fmla="*/ 0 60000 65536"/>
                <a:gd name="T12" fmla="*/ 0 60000 65536"/>
                <a:gd name="T13" fmla="*/ 0 60000 65536"/>
                <a:gd name="T14" fmla="*/ 0 60000 65536"/>
                <a:gd name="T15" fmla="*/ 0 w 2328"/>
                <a:gd name="T16" fmla="*/ 0 h 776"/>
                <a:gd name="T17" fmla="*/ 2328 w 2328"/>
                <a:gd name="T18" fmla="*/ 776 h 776"/>
              </a:gdLst>
              <a:ahLst/>
              <a:cxnLst>
                <a:cxn ang="T10">
                  <a:pos x="T0" y="T1"/>
                </a:cxn>
                <a:cxn ang="T11">
                  <a:pos x="T2" y="T3"/>
                </a:cxn>
                <a:cxn ang="T12">
                  <a:pos x="T4" y="T5"/>
                </a:cxn>
                <a:cxn ang="T13">
                  <a:pos x="T6" y="T7"/>
                </a:cxn>
                <a:cxn ang="T14">
                  <a:pos x="T8" y="T9"/>
                </a:cxn>
              </a:cxnLst>
              <a:rect l="T15" t="T16" r="T17" b="T18"/>
              <a:pathLst>
                <a:path w="2328" h="776">
                  <a:moveTo>
                    <a:pt x="392" y="0"/>
                  </a:moveTo>
                  <a:lnTo>
                    <a:pt x="0" y="776"/>
                  </a:lnTo>
                  <a:lnTo>
                    <a:pt x="2328" y="776"/>
                  </a:lnTo>
                  <a:lnTo>
                    <a:pt x="1936" y="0"/>
                  </a:lnTo>
                  <a:lnTo>
                    <a:pt x="392" y="0"/>
                  </a:lnTo>
                  <a:close/>
                </a:path>
              </a:pathLst>
            </a:cu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defRPr/>
              </a:pPr>
              <a:endParaRPr lang="en-US"/>
            </a:p>
          </p:txBody>
        </p:sp>
        <p:sp>
          <p:nvSpPr>
            <p:cNvPr id="7184" name="Freeform 27"/>
            <p:cNvSpPr>
              <a:spLocks/>
            </p:cNvSpPr>
            <p:nvPr/>
          </p:nvSpPr>
          <p:spPr bwMode="gray">
            <a:xfrm>
              <a:off x="1713" y="2848"/>
              <a:ext cx="3084" cy="765"/>
            </a:xfrm>
            <a:custGeom>
              <a:avLst/>
              <a:gdLst>
                <a:gd name="T0" fmla="*/ 379 w 3084"/>
                <a:gd name="T1" fmla="*/ 0 h 765"/>
                <a:gd name="T2" fmla="*/ 0 w 3084"/>
                <a:gd name="T3" fmla="*/ 763 h 765"/>
                <a:gd name="T4" fmla="*/ 3084 w 3084"/>
                <a:gd name="T5" fmla="*/ 765 h 765"/>
                <a:gd name="T6" fmla="*/ 2703 w 3084"/>
                <a:gd name="T7" fmla="*/ 0 h 765"/>
                <a:gd name="T8" fmla="*/ 379 w 3084"/>
                <a:gd name="T9" fmla="*/ 0 h 765"/>
                <a:gd name="T10" fmla="*/ 0 60000 65536"/>
                <a:gd name="T11" fmla="*/ 0 60000 65536"/>
                <a:gd name="T12" fmla="*/ 0 60000 65536"/>
                <a:gd name="T13" fmla="*/ 0 60000 65536"/>
                <a:gd name="T14" fmla="*/ 0 60000 65536"/>
                <a:gd name="T15" fmla="*/ 0 w 3084"/>
                <a:gd name="T16" fmla="*/ 0 h 765"/>
                <a:gd name="T17" fmla="*/ 3084 w 3084"/>
                <a:gd name="T18" fmla="*/ 765 h 765"/>
              </a:gdLst>
              <a:ahLst/>
              <a:cxnLst>
                <a:cxn ang="T10">
                  <a:pos x="T0" y="T1"/>
                </a:cxn>
                <a:cxn ang="T11">
                  <a:pos x="T2" y="T3"/>
                </a:cxn>
                <a:cxn ang="T12">
                  <a:pos x="T4" y="T5"/>
                </a:cxn>
                <a:cxn ang="T13">
                  <a:pos x="T6" y="T7"/>
                </a:cxn>
                <a:cxn ang="T14">
                  <a:pos x="T8" y="T9"/>
                </a:cxn>
              </a:cxnLst>
              <a:rect l="T15" t="T16" r="T17" b="T18"/>
              <a:pathLst>
                <a:path w="3084" h="765">
                  <a:moveTo>
                    <a:pt x="379" y="0"/>
                  </a:moveTo>
                  <a:lnTo>
                    <a:pt x="0" y="763"/>
                  </a:lnTo>
                  <a:lnTo>
                    <a:pt x="3084" y="765"/>
                  </a:lnTo>
                  <a:lnTo>
                    <a:pt x="2703" y="0"/>
                  </a:lnTo>
                  <a:lnTo>
                    <a:pt x="379" y="0"/>
                  </a:lnTo>
                  <a:close/>
                </a:path>
              </a:pathLst>
            </a:cu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defRPr/>
              </a:pPr>
              <a:endParaRPr lang="en-US"/>
            </a:p>
          </p:txBody>
        </p:sp>
      </p:grpSp>
      <p:sp>
        <p:nvSpPr>
          <p:cNvPr id="15365" name="Text Box 32"/>
          <p:cNvSpPr txBox="1">
            <a:spLocks noChangeArrowheads="1"/>
          </p:cNvSpPr>
          <p:nvPr/>
        </p:nvSpPr>
        <p:spPr bwMode="gray">
          <a:xfrm>
            <a:off x="3594100" y="2043113"/>
            <a:ext cx="20224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45720" rIns="45720">
            <a:spAutoFit/>
          </a:bodyPr>
          <a:lstStyle>
            <a:lvl1pPr marL="114300" indent="-114300"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algn="ctr" eaLnBrk="1" hangingPunct="1">
              <a:lnSpc>
                <a:spcPct val="100000"/>
              </a:lnSpc>
              <a:spcAft>
                <a:spcPct val="0"/>
              </a:spcAft>
              <a:buClr>
                <a:srgbClr val="DC241F"/>
              </a:buClr>
              <a:buFontTx/>
              <a:buNone/>
            </a:pPr>
            <a:r>
              <a:rPr lang="en-US" altLang="en-US" sz="1000">
                <a:ea typeface="MS PGothic" pitchFamily="34" charset="-128"/>
              </a:rPr>
              <a:t>Oversees management's implementation of a strong </a:t>
            </a:r>
            <a:br>
              <a:rPr lang="en-US" altLang="en-US" sz="1000">
                <a:ea typeface="MS PGothic" pitchFamily="34" charset="-128"/>
              </a:rPr>
            </a:br>
            <a:r>
              <a:rPr lang="en-US" altLang="en-US" sz="1000">
                <a:ea typeface="MS PGothic" pitchFamily="34" charset="-128"/>
              </a:rPr>
              <a:t>global AML Program</a:t>
            </a:r>
          </a:p>
        </p:txBody>
      </p:sp>
      <p:sp>
        <p:nvSpPr>
          <p:cNvPr id="6150" name="Rectangle 33"/>
          <p:cNvSpPr>
            <a:spLocks noChangeArrowheads="1"/>
          </p:cNvSpPr>
          <p:nvPr/>
        </p:nvSpPr>
        <p:spPr bwMode="gray">
          <a:xfrm>
            <a:off x="4168775" y="1743075"/>
            <a:ext cx="863600" cy="254000"/>
          </a:xfrm>
          <a:prstGeom prst="rect">
            <a:avLst/>
          </a:prstGeom>
          <a:noFill/>
          <a:ln w="6350">
            <a:noFill/>
            <a:miter lim="800000"/>
            <a:headEnd/>
            <a:tailEnd/>
          </a:ln>
        </p:spPr>
        <p:txBody>
          <a:bodyPr wrap="none" lIns="45720" rIns="45720">
            <a:spAutoFit/>
          </a:bodyPr>
          <a:lstStyle/>
          <a:p>
            <a:pPr>
              <a:defRPr/>
            </a:pPr>
            <a:r>
              <a:rPr lang="en-US" sz="1050" b="1" dirty="0"/>
              <a:t>Board Level</a:t>
            </a:r>
          </a:p>
        </p:txBody>
      </p:sp>
      <p:sp>
        <p:nvSpPr>
          <p:cNvPr id="15367" name="Text Box 34"/>
          <p:cNvSpPr txBox="1">
            <a:spLocks noChangeArrowheads="1"/>
          </p:cNvSpPr>
          <p:nvPr/>
        </p:nvSpPr>
        <p:spPr bwMode="gray">
          <a:xfrm>
            <a:off x="2933700" y="3019425"/>
            <a:ext cx="3276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45720" rIns="45720">
            <a:spAutoFit/>
          </a:bodyPr>
          <a:lstStyle>
            <a:lvl1pPr marL="171450" indent="-171450"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algn="ctr" eaLnBrk="1" hangingPunct="1">
              <a:lnSpc>
                <a:spcPct val="100000"/>
              </a:lnSpc>
              <a:spcAft>
                <a:spcPct val="0"/>
              </a:spcAft>
              <a:buClr>
                <a:schemeClr val="bg1"/>
              </a:buClr>
              <a:buFontTx/>
              <a:buNone/>
            </a:pPr>
            <a:r>
              <a:rPr lang="en-US" altLang="en-US" sz="1000">
                <a:ea typeface="MS PGothic" pitchFamily="34" charset="-128"/>
              </a:rPr>
              <a:t>Provides strategic direction and </a:t>
            </a:r>
            <a:br>
              <a:rPr lang="en-US" altLang="en-US" sz="1000">
                <a:ea typeface="MS PGothic" pitchFamily="34" charset="-128"/>
              </a:rPr>
            </a:br>
            <a:r>
              <a:rPr lang="en-US" altLang="en-US" sz="1000">
                <a:ea typeface="MS PGothic" pitchFamily="34" charset="-128"/>
              </a:rPr>
              <a:t>drives execution of the AML Program in the businesses</a:t>
            </a:r>
          </a:p>
        </p:txBody>
      </p:sp>
      <p:sp>
        <p:nvSpPr>
          <p:cNvPr id="6152" name="Rectangle 35"/>
          <p:cNvSpPr>
            <a:spLocks noChangeArrowheads="1"/>
          </p:cNvSpPr>
          <p:nvPr/>
        </p:nvSpPr>
        <p:spPr bwMode="gray">
          <a:xfrm>
            <a:off x="3611563" y="2676525"/>
            <a:ext cx="1924050" cy="254000"/>
          </a:xfrm>
          <a:prstGeom prst="rect">
            <a:avLst/>
          </a:prstGeom>
          <a:noFill/>
          <a:ln w="6350">
            <a:noFill/>
            <a:miter lim="800000"/>
            <a:headEnd/>
            <a:tailEnd/>
          </a:ln>
        </p:spPr>
        <p:txBody>
          <a:bodyPr wrap="none" lIns="45720" rIns="45720">
            <a:spAutoFit/>
          </a:bodyPr>
          <a:lstStyle/>
          <a:p>
            <a:pPr>
              <a:defRPr/>
            </a:pPr>
            <a:r>
              <a:rPr lang="en-US" sz="1050" b="1" dirty="0"/>
              <a:t>Global Governance and Risk</a:t>
            </a:r>
          </a:p>
        </p:txBody>
      </p:sp>
      <p:sp>
        <p:nvSpPr>
          <p:cNvPr id="15369" name="Text Box 38"/>
          <p:cNvSpPr txBox="1">
            <a:spLocks noChangeArrowheads="1"/>
          </p:cNvSpPr>
          <p:nvPr/>
        </p:nvSpPr>
        <p:spPr bwMode="gray">
          <a:xfrm>
            <a:off x="1966913" y="4278313"/>
            <a:ext cx="52546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45720" rIns="45720">
            <a:spAutoFit/>
          </a:bodyPr>
          <a:lstStyle>
            <a:lvl1pPr marL="171450" indent="-171450"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algn="ctr" eaLnBrk="1" hangingPunct="1">
              <a:lnSpc>
                <a:spcPct val="100000"/>
              </a:lnSpc>
              <a:spcAft>
                <a:spcPct val="0"/>
              </a:spcAft>
              <a:buClr>
                <a:schemeClr val="bg1"/>
              </a:buClr>
              <a:buFontTx/>
              <a:buNone/>
            </a:pPr>
            <a:r>
              <a:rPr lang="en-US" altLang="en-US" sz="1000">
                <a:ea typeface="MS PGothic" pitchFamily="34" charset="-128"/>
              </a:rPr>
              <a:t>Ensures management prioritizes the requirements of the AML Program and provides resources and information as may be necessary to complete implementation of regulatory commitments and other enhancements</a:t>
            </a:r>
          </a:p>
        </p:txBody>
      </p:sp>
      <p:sp>
        <p:nvSpPr>
          <p:cNvPr id="6154" name="Rectangle 39"/>
          <p:cNvSpPr>
            <a:spLocks noChangeArrowheads="1"/>
          </p:cNvSpPr>
          <p:nvPr/>
        </p:nvSpPr>
        <p:spPr bwMode="gray">
          <a:xfrm>
            <a:off x="3687763" y="3979863"/>
            <a:ext cx="1768475" cy="254000"/>
          </a:xfrm>
          <a:prstGeom prst="rect">
            <a:avLst/>
          </a:prstGeom>
          <a:noFill/>
          <a:ln w="6350">
            <a:noFill/>
            <a:miter lim="800000"/>
            <a:headEnd/>
            <a:tailEnd/>
          </a:ln>
        </p:spPr>
        <p:txBody>
          <a:bodyPr wrap="none" lIns="45720" rIns="45720">
            <a:spAutoFit/>
          </a:bodyPr>
          <a:lstStyle/>
          <a:p>
            <a:pPr>
              <a:defRPr/>
            </a:pPr>
            <a:r>
              <a:rPr lang="en-US" sz="1050" b="1" dirty="0"/>
              <a:t>AML Steering Committees</a:t>
            </a:r>
          </a:p>
        </p:txBody>
      </p:sp>
      <p:sp>
        <p:nvSpPr>
          <p:cNvPr id="15371" name="Text Box 42"/>
          <p:cNvSpPr txBox="1">
            <a:spLocks noChangeArrowheads="1"/>
          </p:cNvSpPr>
          <p:nvPr/>
        </p:nvSpPr>
        <p:spPr bwMode="gray">
          <a:xfrm>
            <a:off x="1346200" y="5511800"/>
            <a:ext cx="63579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45720" rIns="45720">
            <a:spAutoFit/>
          </a:bodyPr>
          <a:lstStyle>
            <a:lvl1pPr marL="171450" indent="-171450"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algn="ctr" eaLnBrk="1" hangingPunct="1">
              <a:lnSpc>
                <a:spcPct val="100000"/>
              </a:lnSpc>
              <a:spcAft>
                <a:spcPct val="0"/>
              </a:spcAft>
              <a:buClr>
                <a:schemeClr val="bg1"/>
              </a:buClr>
              <a:buFontTx/>
              <a:buNone/>
            </a:pPr>
            <a:r>
              <a:rPr lang="en-US" altLang="en-US" sz="1000">
                <a:ea typeface="MS PGothic" pitchFamily="34" charset="-128"/>
              </a:rPr>
              <a:t>Ensures AML program requirements are properly executed and AML risks are monitored and controlled</a:t>
            </a:r>
          </a:p>
        </p:txBody>
      </p:sp>
      <p:sp>
        <p:nvSpPr>
          <p:cNvPr id="6156" name="Rectangle 43"/>
          <p:cNvSpPr>
            <a:spLocks noChangeArrowheads="1"/>
          </p:cNvSpPr>
          <p:nvPr/>
        </p:nvSpPr>
        <p:spPr bwMode="gray">
          <a:xfrm>
            <a:off x="4035425" y="5126038"/>
            <a:ext cx="1074738" cy="254000"/>
          </a:xfrm>
          <a:prstGeom prst="rect">
            <a:avLst/>
          </a:prstGeom>
          <a:noFill/>
          <a:ln w="6350">
            <a:noFill/>
            <a:miter lim="800000"/>
            <a:headEnd/>
            <a:tailEnd/>
          </a:ln>
        </p:spPr>
        <p:txBody>
          <a:bodyPr wrap="none" lIns="45720" rIns="45720">
            <a:spAutoFit/>
          </a:bodyPr>
          <a:lstStyle/>
          <a:p>
            <a:pPr>
              <a:defRPr/>
            </a:pPr>
            <a:r>
              <a:rPr lang="en-US" sz="1050" b="1" dirty="0"/>
              <a:t>Business Level</a:t>
            </a:r>
          </a:p>
        </p:txBody>
      </p:sp>
      <p:sp>
        <p:nvSpPr>
          <p:cNvPr id="15373" name="Slide Number Placeholder 5"/>
          <p:cNvSpPr txBox="1">
            <a:spLocks/>
          </p:cNvSpPr>
          <p:nvPr/>
        </p:nvSpPr>
        <p:spPr bwMode="auto">
          <a:xfrm>
            <a:off x="250825" y="6440488"/>
            <a:ext cx="3460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charset="0"/>
                <a:cs typeface="Geneva" pitchFamily="127" charset="-128"/>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127" charset="-128"/>
                <a:cs typeface="Geneva" pitchFamily="127" charset="-128"/>
              </a:defRPr>
            </a:lvl9pPr>
          </a:lstStyle>
          <a:p>
            <a:pPr eaLnBrk="1" hangingPunct="1">
              <a:lnSpc>
                <a:spcPct val="100000"/>
              </a:lnSpc>
              <a:spcBef>
                <a:spcPct val="0"/>
              </a:spcBef>
              <a:spcAft>
                <a:spcPct val="0"/>
              </a:spcAft>
              <a:buFontTx/>
              <a:buNone/>
            </a:pPr>
            <a:fld id="{36D652EB-B001-4C7F-9B01-6947AB0C07D2}" type="slidenum">
              <a:rPr lang="en-US" altLang="en-US" sz="900">
                <a:solidFill>
                  <a:srgbClr val="84CBF3"/>
                </a:solidFill>
                <a:ea typeface="MS PGothic" pitchFamily="34" charset="-128"/>
              </a:rPr>
              <a:pPr eaLnBrk="1" hangingPunct="1">
                <a:lnSpc>
                  <a:spcPct val="100000"/>
                </a:lnSpc>
                <a:spcBef>
                  <a:spcPct val="0"/>
                </a:spcBef>
                <a:spcAft>
                  <a:spcPct val="0"/>
                </a:spcAft>
                <a:buFontTx/>
                <a:buNone/>
              </a:pPr>
              <a:t>9</a:t>
            </a:fld>
            <a:endParaRPr lang="en-US" altLang="en-US" sz="900">
              <a:solidFill>
                <a:srgbClr val="84CBF3"/>
              </a:solidFill>
              <a:ea typeface="MS PGothic" pitchFamily="34" charset="-128"/>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YOUT" val="ppLayoutCustom"/>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ags/tag11.xml><?xml version="1.0" encoding="utf-8"?>
<p:tagLst xmlns:a="http://schemas.openxmlformats.org/drawingml/2006/main" xmlns:r="http://schemas.openxmlformats.org/officeDocument/2006/relationships" xmlns:p="http://schemas.openxmlformats.org/presentationml/2006/main">
  <p:tag name="LAYOUT" val="ppLayoutObject"/>
</p:tagLst>
</file>

<file path=ppt/tags/tag12.xml><?xml version="1.0" encoding="utf-8"?>
<p:tagLst xmlns:a="http://schemas.openxmlformats.org/drawingml/2006/main" xmlns:r="http://schemas.openxmlformats.org/officeDocument/2006/relationships" xmlns:p="http://schemas.openxmlformats.org/presentationml/2006/main">
  <p:tag name="LAYOUT" val="ppLayoutBlank"/>
</p:tagLst>
</file>

<file path=ppt/tags/tag13.xml><?xml version="1.0" encoding="utf-8"?>
<p:tagLst xmlns:a="http://schemas.openxmlformats.org/drawingml/2006/main" xmlns:r="http://schemas.openxmlformats.org/officeDocument/2006/relationships" xmlns:p="http://schemas.openxmlformats.org/presentationml/2006/main">
  <p:tag name="LAYOUT" val="ppLayoutObject"/>
</p:tagLst>
</file>

<file path=ppt/tags/tag14.xml><?xml version="1.0" encoding="utf-8"?>
<p:tagLst xmlns:a="http://schemas.openxmlformats.org/drawingml/2006/main" xmlns:r="http://schemas.openxmlformats.org/officeDocument/2006/relationships" xmlns:p="http://schemas.openxmlformats.org/presentationml/2006/main">
  <p:tag name="LAYOUT" val="ppLayoutTextAndObject"/>
</p:tagLst>
</file>

<file path=ppt/tags/tag15.xml><?xml version="1.0" encoding="utf-8"?>
<p:tagLst xmlns:a="http://schemas.openxmlformats.org/drawingml/2006/main" xmlns:r="http://schemas.openxmlformats.org/officeDocument/2006/relationships" xmlns:p="http://schemas.openxmlformats.org/presentationml/2006/main">
  <p:tag name="LAYOUT" val="ppLayoutObject"/>
</p:tagLst>
</file>

<file path=ppt/tags/tag16.xml><?xml version="1.0" encoding="utf-8"?>
<p:tagLst xmlns:a="http://schemas.openxmlformats.org/drawingml/2006/main" xmlns:r="http://schemas.openxmlformats.org/officeDocument/2006/relationships" xmlns:p="http://schemas.openxmlformats.org/presentationml/2006/main">
  <p:tag name="LAYOUT" val="ppLayoutObject"/>
</p:tagLst>
</file>

<file path=ppt/tags/tag17.xml><?xml version="1.0" encoding="utf-8"?>
<p:tagLst xmlns:a="http://schemas.openxmlformats.org/drawingml/2006/main" xmlns:r="http://schemas.openxmlformats.org/officeDocument/2006/relationships" xmlns:p="http://schemas.openxmlformats.org/presentationml/2006/main">
  <p:tag name="LAYOUT" val="ppLayoutTwoObjects"/>
</p:tagLst>
</file>

<file path=ppt/tags/tag18.xml><?xml version="1.0" encoding="utf-8"?>
<p:tagLst xmlns:a="http://schemas.openxmlformats.org/drawingml/2006/main" xmlns:r="http://schemas.openxmlformats.org/officeDocument/2006/relationships" xmlns:p="http://schemas.openxmlformats.org/presentationml/2006/main">
  <p:tag name="LAYOUT" val="ppLayoutBlank"/>
</p:tagLst>
</file>

<file path=ppt/tags/tag19.xml><?xml version="1.0" encoding="utf-8"?>
<p:tagLst xmlns:a="http://schemas.openxmlformats.org/drawingml/2006/main" xmlns:r="http://schemas.openxmlformats.org/officeDocument/2006/relationships" xmlns:p="http://schemas.openxmlformats.org/presentationml/2006/main">
  <p:tag name="LAYOUT" val="ppLayoutCustom"/>
</p:tagLst>
</file>

<file path=ppt/tags/tag2.xml><?xml version="1.0" encoding="utf-8"?>
<p:tagLst xmlns:a="http://schemas.openxmlformats.org/drawingml/2006/main" xmlns:r="http://schemas.openxmlformats.org/officeDocument/2006/relationships" xmlns:p="http://schemas.openxmlformats.org/presentationml/2006/main">
  <p:tag name="LAYOUT" val="ppLayoutObject"/>
</p:tagLst>
</file>

<file path=ppt/tags/tag3.xml><?xml version="1.0" encoding="utf-8"?>
<p:tagLst xmlns:a="http://schemas.openxmlformats.org/drawingml/2006/main" xmlns:r="http://schemas.openxmlformats.org/officeDocument/2006/relationships" xmlns:p="http://schemas.openxmlformats.org/presentationml/2006/main">
  <p:tag name="LAYOUT" val="ppLayoutBlank"/>
</p:tagLst>
</file>

<file path=ppt/tags/tag4.xml><?xml version="1.0" encoding="utf-8"?>
<p:tagLst xmlns:a="http://schemas.openxmlformats.org/drawingml/2006/main" xmlns:r="http://schemas.openxmlformats.org/officeDocument/2006/relationships" xmlns:p="http://schemas.openxmlformats.org/presentationml/2006/main">
  <p:tag name="LAYOUT" val="ppLayoutCustom"/>
</p:tagLst>
</file>

<file path=ppt/tags/tag5.xml><?xml version="1.0" encoding="utf-8"?>
<p:tagLst xmlns:a="http://schemas.openxmlformats.org/drawingml/2006/main" xmlns:r="http://schemas.openxmlformats.org/officeDocument/2006/relationships" xmlns:p="http://schemas.openxmlformats.org/presentationml/2006/main">
  <p:tag name="LAYOUT" val="ppLayoutObject"/>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Ae8W4muTkmaA6FOkUfbY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heme/theme1.xml><?xml version="1.0" encoding="utf-8"?>
<a:theme xmlns:a="http://schemas.openxmlformats.org/drawingml/2006/main" name="Citi_event slide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docProps/app.xml><?xml version="1.0" encoding="utf-8"?>
<Properties xmlns="http://schemas.openxmlformats.org/officeDocument/2006/extended-properties" xmlns:vt="http://schemas.openxmlformats.org/officeDocument/2006/docPropsVTypes">
  <Template>Citi_corporate_sampleslides20120814</Template>
  <TotalTime>4861</TotalTime>
  <Words>1035</Words>
  <Application>Microsoft Office PowerPoint</Application>
  <PresentationFormat>全屏显示(4:3)</PresentationFormat>
  <Paragraphs>227</Paragraphs>
  <Slides>15</Slides>
  <Notes>1</Notes>
  <HiddenSlides>0</HiddenSlides>
  <MMClips>0</MMClips>
  <ScaleCrop>false</ScaleCrop>
  <HeadingPairs>
    <vt:vector size="4" baseType="variant">
      <vt:variant>
        <vt:lpstr>主题</vt:lpstr>
      </vt:variant>
      <vt:variant>
        <vt:i4>2</vt:i4>
      </vt:variant>
      <vt:variant>
        <vt:lpstr>幻灯片标题</vt:lpstr>
      </vt:variant>
      <vt:variant>
        <vt:i4>15</vt:i4>
      </vt:variant>
    </vt:vector>
  </HeadingPairs>
  <TitlesOfParts>
    <vt:vector size="17" baseType="lpstr">
      <vt:lpstr>Citi_event slide template</vt:lpstr>
      <vt:lpstr>Default Theme</vt:lpstr>
      <vt:lpstr>The Intricacies of Compliance</vt:lpstr>
      <vt:lpstr>Agenda</vt:lpstr>
      <vt:lpstr>PowerPoint 演示文稿</vt:lpstr>
      <vt:lpstr>PowerPoint 演示文稿</vt:lpstr>
      <vt:lpstr>Getting Global Regulatory Attention</vt:lpstr>
      <vt:lpstr>Hot AML Regulatory Topics</vt:lpstr>
      <vt:lpstr>PowerPoint 演示文稿</vt:lpstr>
      <vt:lpstr>The fine from regulators is the easy part…</vt:lpstr>
      <vt:lpstr>AML Program Governance</vt:lpstr>
      <vt:lpstr>Citi’s Global AML Program</vt:lpstr>
      <vt:lpstr>PowerPoint 演示文稿</vt:lpstr>
      <vt:lpstr>Governance and Enterprise-wide Controls</vt:lpstr>
      <vt:lpstr>Thank you</vt:lpstr>
      <vt:lpstr>PowerPoint 演示文稿</vt:lpstr>
      <vt:lpstr>声明：</vt:lpstr>
    </vt:vector>
  </TitlesOfParts>
  <Company>Oliver Wyman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Corporate PowerPoint Style</dc:title>
  <dc:creator>Lippincott</dc:creator>
  <cp:lastModifiedBy>Microsoft</cp:lastModifiedBy>
  <cp:revision>61</cp:revision>
  <cp:lastPrinted>2007-05-14T17:20:06Z</cp:lastPrinted>
  <dcterms:created xsi:type="dcterms:W3CDTF">2012-08-17T19:36:31Z</dcterms:created>
  <dcterms:modified xsi:type="dcterms:W3CDTF">2018-01-05T05:31:59Z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itchbook Compatible">
    <vt:lpwstr>Yes</vt:lpwstr>
  </property>
</Properties>
</file>