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830" r:id="rId2"/>
  </p:sldMasterIdLst>
  <p:notesMasterIdLst>
    <p:notesMasterId r:id="rId38"/>
  </p:notesMasterIdLst>
  <p:handoutMasterIdLst>
    <p:handoutMasterId r:id="rId39"/>
  </p:handoutMasterIdLst>
  <p:sldIdLst>
    <p:sldId id="576" r:id="rId3"/>
    <p:sldId id="577" r:id="rId4"/>
    <p:sldId id="654" r:id="rId5"/>
    <p:sldId id="703" r:id="rId6"/>
    <p:sldId id="578" r:id="rId7"/>
    <p:sldId id="656" r:id="rId8"/>
    <p:sldId id="680" r:id="rId9"/>
    <p:sldId id="683" r:id="rId10"/>
    <p:sldId id="708" r:id="rId11"/>
    <p:sldId id="681" r:id="rId12"/>
    <p:sldId id="707" r:id="rId13"/>
    <p:sldId id="709" r:id="rId14"/>
    <p:sldId id="710" r:id="rId15"/>
    <p:sldId id="711" r:id="rId16"/>
    <p:sldId id="712" r:id="rId17"/>
    <p:sldId id="695" r:id="rId18"/>
    <p:sldId id="698" r:id="rId19"/>
    <p:sldId id="699" r:id="rId20"/>
    <p:sldId id="700" r:id="rId21"/>
    <p:sldId id="685" r:id="rId22"/>
    <p:sldId id="686" r:id="rId23"/>
    <p:sldId id="687" r:id="rId24"/>
    <p:sldId id="688" r:id="rId25"/>
    <p:sldId id="689" r:id="rId26"/>
    <p:sldId id="690" r:id="rId27"/>
    <p:sldId id="691" r:id="rId28"/>
    <p:sldId id="692" r:id="rId29"/>
    <p:sldId id="694" r:id="rId30"/>
    <p:sldId id="696" r:id="rId31"/>
    <p:sldId id="704" r:id="rId32"/>
    <p:sldId id="705" r:id="rId33"/>
    <p:sldId id="701" r:id="rId34"/>
    <p:sldId id="702" r:id="rId35"/>
    <p:sldId id="587" r:id="rId36"/>
    <p:sldId id="713" r:id="rId37"/>
  </p:sldIdLst>
  <p:sldSz cx="9144000" cy="5143500" type="screen16x9"/>
  <p:notesSz cx="9144000" cy="6858000"/>
  <p:defaultTex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1pPr>
    <a:lvl2pPr marL="169863" indent="1143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2pPr>
    <a:lvl3pPr marL="341313" indent="2286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3pPr>
    <a:lvl4pPr marL="512763" indent="3429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4pPr>
    <a:lvl5pPr marL="684213" indent="455613"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B9BE78"/>
    <a:srgbClr val="0070C0"/>
    <a:srgbClr val="B8B8B8"/>
    <a:srgbClr val="4D4D4D"/>
    <a:srgbClr val="5E4847"/>
    <a:srgbClr val="604847"/>
    <a:srgbClr val="AB9E4B"/>
    <a:srgbClr val="9FB3A9"/>
    <a:srgbClr val="707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9" autoAdjust="0"/>
    <p:restoredTop sz="88868" autoAdjust="0"/>
  </p:normalViewPr>
  <p:slideViewPr>
    <p:cSldViewPr snapToGrid="0" showGuides="1">
      <p:cViewPr varScale="1">
        <p:scale>
          <a:sx n="87" d="100"/>
          <a:sy n="87" d="100"/>
        </p:scale>
        <p:origin x="-692" y="-68"/>
      </p:cViewPr>
      <p:guideLst>
        <p:guide orient="horz" pos="347"/>
        <p:guide orient="horz" pos="700"/>
        <p:guide pos="509"/>
        <p:guide pos="5759"/>
        <p:guide pos="2886"/>
      </p:guideLst>
    </p:cSldViewPr>
  </p:slideViewPr>
  <p:outlineViewPr>
    <p:cViewPr>
      <p:scale>
        <a:sx n="33" d="100"/>
        <a:sy n="33" d="100"/>
      </p:scale>
      <p:origin x="0" y="0"/>
    </p:cViewPr>
  </p:outlineViewPr>
  <p:notesTextViewPr>
    <p:cViewPr>
      <p:scale>
        <a:sx n="1" d="1"/>
        <a:sy n="1" d="1"/>
      </p:scale>
      <p:origin x="0" y="0"/>
    </p:cViewPr>
  </p:notesTextViewPr>
  <p:sorterViewPr>
    <p:cViewPr>
      <p:scale>
        <a:sx n="89" d="100"/>
        <a:sy n="89"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0519D-1AD0-40F2-942B-311BEAA393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74D65D2-A3B8-4D77-A136-35031F7D83D1}">
      <dgm:prSet phldrT="[Text]"/>
      <dgm:spPr>
        <a:solidFill>
          <a:schemeClr val="tx2"/>
        </a:solidFill>
      </dgm:spPr>
      <dgm:t>
        <a:bodyPr/>
        <a:lstStyle/>
        <a:p>
          <a:r>
            <a:rPr lang="en-US" dirty="0" smtClean="0"/>
            <a:t>Roberto Gero </a:t>
          </a:r>
        </a:p>
        <a:p>
          <a:r>
            <a:rPr lang="en-US" dirty="0" smtClean="0"/>
            <a:t>Director Brazil Hardware Channels</a:t>
          </a:r>
        </a:p>
        <a:p>
          <a:endParaRPr lang="en-US" dirty="0"/>
        </a:p>
      </dgm:t>
    </dgm:pt>
    <dgm:pt modelId="{CAB2FAE1-784B-4E50-B14F-5B9408C6A413}" type="parTrans" cxnId="{6D43F179-1A57-4271-9EEB-FA8328C06653}">
      <dgm:prSet/>
      <dgm:spPr/>
      <dgm:t>
        <a:bodyPr/>
        <a:lstStyle/>
        <a:p>
          <a:endParaRPr lang="en-US"/>
        </a:p>
      </dgm:t>
    </dgm:pt>
    <dgm:pt modelId="{32E18191-F5FC-4102-9B00-4BF4BE42E47F}" type="sibTrans" cxnId="{6D43F179-1A57-4271-9EEB-FA8328C06653}">
      <dgm:prSet/>
      <dgm:spPr/>
      <dgm:t>
        <a:bodyPr/>
        <a:lstStyle/>
        <a:p>
          <a:endParaRPr lang="en-US"/>
        </a:p>
      </dgm:t>
    </dgm:pt>
    <dgm:pt modelId="{C9056A6C-36AE-426B-B535-03CEA8CCA361}">
      <dgm:prSet phldrT="[Text]"/>
      <dgm:spPr>
        <a:solidFill>
          <a:schemeClr val="tx2"/>
        </a:solidFill>
      </dgm:spPr>
      <dgm:t>
        <a:bodyPr/>
        <a:lstStyle/>
        <a:p>
          <a:r>
            <a:rPr lang="en-US" dirty="0" smtClean="0"/>
            <a:t>Denis Garcia</a:t>
          </a:r>
        </a:p>
        <a:p>
          <a:r>
            <a:rPr lang="en-US" dirty="0" smtClean="0"/>
            <a:t>Brazil Hardware Channel</a:t>
          </a:r>
          <a:endParaRPr lang="en-US" dirty="0"/>
        </a:p>
      </dgm:t>
    </dgm:pt>
    <dgm:pt modelId="{788744AA-8A4C-46F4-83E9-CEC0C69712F0}" type="parTrans" cxnId="{13AD2E6A-1641-4AF0-9CC4-E3026D438F49}">
      <dgm:prSet/>
      <dgm:spPr>
        <a:ln>
          <a:solidFill>
            <a:schemeClr val="tx1"/>
          </a:solidFill>
        </a:ln>
      </dgm:spPr>
      <dgm:t>
        <a:bodyPr/>
        <a:lstStyle/>
        <a:p>
          <a:endParaRPr lang="en-US"/>
        </a:p>
      </dgm:t>
    </dgm:pt>
    <dgm:pt modelId="{43E5D6E4-BDE6-49EC-8B2C-D2C6AFADD1B9}" type="sibTrans" cxnId="{13AD2E6A-1641-4AF0-9CC4-E3026D438F49}">
      <dgm:prSet/>
      <dgm:spPr/>
      <dgm:t>
        <a:bodyPr/>
        <a:lstStyle/>
        <a:p>
          <a:endParaRPr lang="en-US"/>
        </a:p>
      </dgm:t>
    </dgm:pt>
    <dgm:pt modelId="{70E81D6C-BD41-40AF-A068-CA89BC8FEAA6}">
      <dgm:prSet phldrT="[Text]"/>
      <dgm:spPr>
        <a:solidFill>
          <a:schemeClr val="tx2"/>
        </a:solidFill>
      </dgm:spPr>
      <dgm:t>
        <a:bodyPr/>
        <a:lstStyle/>
        <a:p>
          <a:r>
            <a:rPr lang="en-US" dirty="0" smtClean="0"/>
            <a:t>Juliana Coimbra</a:t>
          </a:r>
        </a:p>
        <a:p>
          <a:r>
            <a:rPr lang="en-US" dirty="0" smtClean="0"/>
            <a:t>Hardware Channel Operations</a:t>
          </a:r>
          <a:endParaRPr lang="en-US" dirty="0"/>
        </a:p>
      </dgm:t>
    </dgm:pt>
    <dgm:pt modelId="{21BA1315-9BC3-4765-B5B3-49E325C2EBBC}" type="parTrans" cxnId="{62C80840-2E37-42B6-8B08-0BD47CEACF7D}">
      <dgm:prSet/>
      <dgm:spPr>
        <a:ln>
          <a:solidFill>
            <a:schemeClr val="tx1"/>
          </a:solidFill>
        </a:ln>
      </dgm:spPr>
      <dgm:t>
        <a:bodyPr/>
        <a:lstStyle/>
        <a:p>
          <a:endParaRPr lang="en-US"/>
        </a:p>
      </dgm:t>
    </dgm:pt>
    <dgm:pt modelId="{932E59DF-2B1D-41D9-A28A-7C49437E5539}" type="sibTrans" cxnId="{62C80840-2E37-42B6-8B08-0BD47CEACF7D}">
      <dgm:prSet/>
      <dgm:spPr/>
      <dgm:t>
        <a:bodyPr/>
        <a:lstStyle/>
        <a:p>
          <a:endParaRPr lang="en-US"/>
        </a:p>
      </dgm:t>
    </dgm:pt>
    <dgm:pt modelId="{70D63F5F-BC58-481D-AAB5-72C7EAD85E25}">
      <dgm:prSet phldrT="[Text]"/>
      <dgm:spPr>
        <a:solidFill>
          <a:schemeClr val="tx2"/>
        </a:solidFill>
      </dgm:spPr>
      <dgm:t>
        <a:bodyPr/>
        <a:lstStyle/>
        <a:p>
          <a:r>
            <a:rPr lang="en-US" dirty="0" err="1" smtClean="0"/>
            <a:t>Ivo</a:t>
          </a:r>
          <a:r>
            <a:rPr lang="en-US" dirty="0" smtClean="0"/>
            <a:t> Sousa</a:t>
          </a:r>
        </a:p>
        <a:p>
          <a:r>
            <a:rPr lang="en-US" dirty="0" smtClean="0"/>
            <a:t>Enablement</a:t>
          </a:r>
          <a:endParaRPr lang="en-US" dirty="0"/>
        </a:p>
      </dgm:t>
    </dgm:pt>
    <dgm:pt modelId="{09C3FDE3-7B99-4D85-ABE4-BC8C896F3433}" type="parTrans" cxnId="{BC1B0107-F973-47B6-B0D3-9AA00FD06771}">
      <dgm:prSet/>
      <dgm:spPr>
        <a:ln>
          <a:solidFill>
            <a:schemeClr val="tx1"/>
          </a:solidFill>
        </a:ln>
      </dgm:spPr>
      <dgm:t>
        <a:bodyPr/>
        <a:lstStyle/>
        <a:p>
          <a:endParaRPr lang="en-US"/>
        </a:p>
      </dgm:t>
    </dgm:pt>
    <dgm:pt modelId="{00CD1578-7345-4FCA-A45A-BED834C2AAED}" type="sibTrans" cxnId="{BC1B0107-F973-47B6-B0D3-9AA00FD06771}">
      <dgm:prSet/>
      <dgm:spPr/>
      <dgm:t>
        <a:bodyPr/>
        <a:lstStyle/>
        <a:p>
          <a:endParaRPr lang="en-US"/>
        </a:p>
      </dgm:t>
    </dgm:pt>
    <dgm:pt modelId="{0AEEF97C-8FE8-4312-953E-04466732B591}">
      <dgm:prSet/>
      <dgm:spPr>
        <a:solidFill>
          <a:schemeClr val="tx2"/>
        </a:solidFill>
      </dgm:spPr>
      <dgm:t>
        <a:bodyPr/>
        <a:lstStyle/>
        <a:p>
          <a:r>
            <a:rPr lang="en-US" dirty="0" smtClean="0"/>
            <a:t>Cristina Pinheiro Moss</a:t>
          </a:r>
        </a:p>
        <a:p>
          <a:r>
            <a:rPr lang="en-US" dirty="0" smtClean="0"/>
            <a:t>VAD Manager</a:t>
          </a:r>
          <a:endParaRPr lang="en-US" dirty="0"/>
        </a:p>
      </dgm:t>
    </dgm:pt>
    <dgm:pt modelId="{CDFE0B2F-A51D-40CD-90E4-C8E2E33E9FD8}" type="parTrans" cxnId="{3B7C134F-4F3A-4ACA-837E-38B1A4A794C9}">
      <dgm:prSet/>
      <dgm:spPr>
        <a:ln>
          <a:solidFill>
            <a:schemeClr val="tx1"/>
          </a:solidFill>
        </a:ln>
      </dgm:spPr>
      <dgm:t>
        <a:bodyPr/>
        <a:lstStyle/>
        <a:p>
          <a:endParaRPr lang="en-US"/>
        </a:p>
      </dgm:t>
    </dgm:pt>
    <dgm:pt modelId="{CB427C56-29A2-46C9-AAC6-907A83DA6255}" type="sibTrans" cxnId="{3B7C134F-4F3A-4ACA-837E-38B1A4A794C9}">
      <dgm:prSet/>
      <dgm:spPr/>
      <dgm:t>
        <a:bodyPr/>
        <a:lstStyle/>
        <a:p>
          <a:endParaRPr lang="en-US"/>
        </a:p>
      </dgm:t>
    </dgm:pt>
    <dgm:pt modelId="{C3DC415E-B463-478C-8E7D-08638203D46D}" type="pres">
      <dgm:prSet presAssocID="{CF80519D-1AD0-40F2-942B-311BEAA39394}" presName="hierChild1" presStyleCnt="0">
        <dgm:presLayoutVars>
          <dgm:orgChart val="1"/>
          <dgm:chPref val="1"/>
          <dgm:dir/>
          <dgm:animOne val="branch"/>
          <dgm:animLvl val="lvl"/>
          <dgm:resizeHandles/>
        </dgm:presLayoutVars>
      </dgm:prSet>
      <dgm:spPr/>
      <dgm:t>
        <a:bodyPr/>
        <a:lstStyle/>
        <a:p>
          <a:endParaRPr lang="en-US"/>
        </a:p>
      </dgm:t>
    </dgm:pt>
    <dgm:pt modelId="{21895A53-828E-4988-BEA1-C2402A8861A9}" type="pres">
      <dgm:prSet presAssocID="{074D65D2-A3B8-4D77-A136-35031F7D83D1}" presName="hierRoot1" presStyleCnt="0">
        <dgm:presLayoutVars>
          <dgm:hierBranch val="init"/>
        </dgm:presLayoutVars>
      </dgm:prSet>
      <dgm:spPr/>
    </dgm:pt>
    <dgm:pt modelId="{E5C4C415-2219-4A2D-9B50-DB65D6AD5473}" type="pres">
      <dgm:prSet presAssocID="{074D65D2-A3B8-4D77-A136-35031F7D83D1}" presName="rootComposite1" presStyleCnt="0"/>
      <dgm:spPr/>
    </dgm:pt>
    <dgm:pt modelId="{C9905673-A2B3-4838-835F-8BA33BFBADD4}" type="pres">
      <dgm:prSet presAssocID="{074D65D2-A3B8-4D77-A136-35031F7D83D1}" presName="rootText1" presStyleLbl="node0" presStyleIdx="0" presStyleCnt="1">
        <dgm:presLayoutVars>
          <dgm:chPref val="3"/>
        </dgm:presLayoutVars>
      </dgm:prSet>
      <dgm:spPr/>
      <dgm:t>
        <a:bodyPr/>
        <a:lstStyle/>
        <a:p>
          <a:endParaRPr lang="en-US"/>
        </a:p>
      </dgm:t>
    </dgm:pt>
    <dgm:pt modelId="{02D37148-4BC4-4B70-BCA8-C95B7619BD58}" type="pres">
      <dgm:prSet presAssocID="{074D65D2-A3B8-4D77-A136-35031F7D83D1}" presName="rootConnector1" presStyleLbl="node1" presStyleIdx="0" presStyleCnt="0"/>
      <dgm:spPr/>
      <dgm:t>
        <a:bodyPr/>
        <a:lstStyle/>
        <a:p>
          <a:endParaRPr lang="en-US"/>
        </a:p>
      </dgm:t>
    </dgm:pt>
    <dgm:pt modelId="{38317B02-B8FA-4344-B2C3-4A6872F23946}" type="pres">
      <dgm:prSet presAssocID="{074D65D2-A3B8-4D77-A136-35031F7D83D1}" presName="hierChild2" presStyleCnt="0"/>
      <dgm:spPr/>
    </dgm:pt>
    <dgm:pt modelId="{8A940877-124F-4CCC-B469-D2AE0950D5A5}" type="pres">
      <dgm:prSet presAssocID="{788744AA-8A4C-46F4-83E9-CEC0C69712F0}" presName="Name37" presStyleLbl="parChTrans1D2" presStyleIdx="0" presStyleCnt="4"/>
      <dgm:spPr/>
      <dgm:t>
        <a:bodyPr/>
        <a:lstStyle/>
        <a:p>
          <a:endParaRPr lang="en-US"/>
        </a:p>
      </dgm:t>
    </dgm:pt>
    <dgm:pt modelId="{3BC1073C-3991-4620-9202-45A804DDDB74}" type="pres">
      <dgm:prSet presAssocID="{C9056A6C-36AE-426B-B535-03CEA8CCA361}" presName="hierRoot2" presStyleCnt="0">
        <dgm:presLayoutVars>
          <dgm:hierBranch val="init"/>
        </dgm:presLayoutVars>
      </dgm:prSet>
      <dgm:spPr/>
    </dgm:pt>
    <dgm:pt modelId="{4E24C3CF-206D-49CB-AF24-59EEBAEF2307}" type="pres">
      <dgm:prSet presAssocID="{C9056A6C-36AE-426B-B535-03CEA8CCA361}" presName="rootComposite" presStyleCnt="0"/>
      <dgm:spPr/>
    </dgm:pt>
    <dgm:pt modelId="{53E7A755-E0C5-4F1B-9AAD-9DB6794E1495}" type="pres">
      <dgm:prSet presAssocID="{C9056A6C-36AE-426B-B535-03CEA8CCA361}" presName="rootText" presStyleLbl="node2" presStyleIdx="0" presStyleCnt="4">
        <dgm:presLayoutVars>
          <dgm:chPref val="3"/>
        </dgm:presLayoutVars>
      </dgm:prSet>
      <dgm:spPr/>
      <dgm:t>
        <a:bodyPr/>
        <a:lstStyle/>
        <a:p>
          <a:endParaRPr lang="en-US"/>
        </a:p>
      </dgm:t>
    </dgm:pt>
    <dgm:pt modelId="{B08B238E-8017-492B-9FF2-C74D51060237}" type="pres">
      <dgm:prSet presAssocID="{C9056A6C-36AE-426B-B535-03CEA8CCA361}" presName="rootConnector" presStyleLbl="node2" presStyleIdx="0" presStyleCnt="4"/>
      <dgm:spPr/>
      <dgm:t>
        <a:bodyPr/>
        <a:lstStyle/>
        <a:p>
          <a:endParaRPr lang="en-US"/>
        </a:p>
      </dgm:t>
    </dgm:pt>
    <dgm:pt modelId="{AA8E0641-0DCF-4532-B7B7-A560FFF927ED}" type="pres">
      <dgm:prSet presAssocID="{C9056A6C-36AE-426B-B535-03CEA8CCA361}" presName="hierChild4" presStyleCnt="0"/>
      <dgm:spPr/>
    </dgm:pt>
    <dgm:pt modelId="{B32C0EA8-88BD-4A19-8017-BDE6CF22B148}" type="pres">
      <dgm:prSet presAssocID="{C9056A6C-36AE-426B-B535-03CEA8CCA361}" presName="hierChild5" presStyleCnt="0"/>
      <dgm:spPr/>
    </dgm:pt>
    <dgm:pt modelId="{D03548BB-6735-46E8-86C9-3441CE7F3858}" type="pres">
      <dgm:prSet presAssocID="{21BA1315-9BC3-4765-B5B3-49E325C2EBBC}" presName="Name37" presStyleLbl="parChTrans1D2" presStyleIdx="1" presStyleCnt="4"/>
      <dgm:spPr/>
      <dgm:t>
        <a:bodyPr/>
        <a:lstStyle/>
        <a:p>
          <a:endParaRPr lang="en-US"/>
        </a:p>
      </dgm:t>
    </dgm:pt>
    <dgm:pt modelId="{4311ADA0-3759-46EC-B6D2-7DA93CB90E94}" type="pres">
      <dgm:prSet presAssocID="{70E81D6C-BD41-40AF-A068-CA89BC8FEAA6}" presName="hierRoot2" presStyleCnt="0">
        <dgm:presLayoutVars>
          <dgm:hierBranch val="init"/>
        </dgm:presLayoutVars>
      </dgm:prSet>
      <dgm:spPr/>
    </dgm:pt>
    <dgm:pt modelId="{39E60D19-7A11-4252-84A8-E5572E7A3920}" type="pres">
      <dgm:prSet presAssocID="{70E81D6C-BD41-40AF-A068-CA89BC8FEAA6}" presName="rootComposite" presStyleCnt="0"/>
      <dgm:spPr/>
    </dgm:pt>
    <dgm:pt modelId="{BA5EE45C-6404-46A1-A7A9-B649FDAC2383}" type="pres">
      <dgm:prSet presAssocID="{70E81D6C-BD41-40AF-A068-CA89BC8FEAA6}" presName="rootText" presStyleLbl="node2" presStyleIdx="1" presStyleCnt="4">
        <dgm:presLayoutVars>
          <dgm:chPref val="3"/>
        </dgm:presLayoutVars>
      </dgm:prSet>
      <dgm:spPr/>
      <dgm:t>
        <a:bodyPr/>
        <a:lstStyle/>
        <a:p>
          <a:endParaRPr lang="en-US"/>
        </a:p>
      </dgm:t>
    </dgm:pt>
    <dgm:pt modelId="{308E6E49-F257-4D5D-9098-94D9ED7F0994}" type="pres">
      <dgm:prSet presAssocID="{70E81D6C-BD41-40AF-A068-CA89BC8FEAA6}" presName="rootConnector" presStyleLbl="node2" presStyleIdx="1" presStyleCnt="4"/>
      <dgm:spPr/>
      <dgm:t>
        <a:bodyPr/>
        <a:lstStyle/>
        <a:p>
          <a:endParaRPr lang="en-US"/>
        </a:p>
      </dgm:t>
    </dgm:pt>
    <dgm:pt modelId="{B16F33F2-B49C-4C63-B079-7BE925D5610E}" type="pres">
      <dgm:prSet presAssocID="{70E81D6C-BD41-40AF-A068-CA89BC8FEAA6}" presName="hierChild4" presStyleCnt="0"/>
      <dgm:spPr/>
    </dgm:pt>
    <dgm:pt modelId="{ADED886B-4AB6-4765-99EB-DE8CA2C58F53}" type="pres">
      <dgm:prSet presAssocID="{70E81D6C-BD41-40AF-A068-CA89BC8FEAA6}" presName="hierChild5" presStyleCnt="0"/>
      <dgm:spPr/>
    </dgm:pt>
    <dgm:pt modelId="{7BA4B17B-05B6-403F-A7FA-F16DFE337387}" type="pres">
      <dgm:prSet presAssocID="{09C3FDE3-7B99-4D85-ABE4-BC8C896F3433}" presName="Name37" presStyleLbl="parChTrans1D2" presStyleIdx="2" presStyleCnt="4"/>
      <dgm:spPr/>
      <dgm:t>
        <a:bodyPr/>
        <a:lstStyle/>
        <a:p>
          <a:endParaRPr lang="en-US"/>
        </a:p>
      </dgm:t>
    </dgm:pt>
    <dgm:pt modelId="{6570C9A0-3938-4775-80B0-E89D76771385}" type="pres">
      <dgm:prSet presAssocID="{70D63F5F-BC58-481D-AAB5-72C7EAD85E25}" presName="hierRoot2" presStyleCnt="0">
        <dgm:presLayoutVars>
          <dgm:hierBranch val="init"/>
        </dgm:presLayoutVars>
      </dgm:prSet>
      <dgm:spPr/>
    </dgm:pt>
    <dgm:pt modelId="{B45B1788-B664-44C6-984F-19714F207CD3}" type="pres">
      <dgm:prSet presAssocID="{70D63F5F-BC58-481D-AAB5-72C7EAD85E25}" presName="rootComposite" presStyleCnt="0"/>
      <dgm:spPr/>
    </dgm:pt>
    <dgm:pt modelId="{E198FA15-A49E-4248-B4EA-5B8F895791C0}" type="pres">
      <dgm:prSet presAssocID="{70D63F5F-BC58-481D-AAB5-72C7EAD85E25}" presName="rootText" presStyleLbl="node2" presStyleIdx="2" presStyleCnt="4">
        <dgm:presLayoutVars>
          <dgm:chPref val="3"/>
        </dgm:presLayoutVars>
      </dgm:prSet>
      <dgm:spPr/>
      <dgm:t>
        <a:bodyPr/>
        <a:lstStyle/>
        <a:p>
          <a:endParaRPr lang="en-US"/>
        </a:p>
      </dgm:t>
    </dgm:pt>
    <dgm:pt modelId="{5BE4021E-5B39-4139-BDF1-76AAC8EA1411}" type="pres">
      <dgm:prSet presAssocID="{70D63F5F-BC58-481D-AAB5-72C7EAD85E25}" presName="rootConnector" presStyleLbl="node2" presStyleIdx="2" presStyleCnt="4"/>
      <dgm:spPr/>
      <dgm:t>
        <a:bodyPr/>
        <a:lstStyle/>
        <a:p>
          <a:endParaRPr lang="en-US"/>
        </a:p>
      </dgm:t>
    </dgm:pt>
    <dgm:pt modelId="{D9E9FB81-F36F-46F5-B686-1395A6CCE22A}" type="pres">
      <dgm:prSet presAssocID="{70D63F5F-BC58-481D-AAB5-72C7EAD85E25}" presName="hierChild4" presStyleCnt="0"/>
      <dgm:spPr/>
    </dgm:pt>
    <dgm:pt modelId="{8B5A8E2D-F0A0-4809-A8EF-BAFBCA5D2A92}" type="pres">
      <dgm:prSet presAssocID="{70D63F5F-BC58-481D-AAB5-72C7EAD85E25}" presName="hierChild5" presStyleCnt="0"/>
      <dgm:spPr/>
    </dgm:pt>
    <dgm:pt modelId="{BFE1DB72-7407-413A-B64D-884DC3F57B2D}" type="pres">
      <dgm:prSet presAssocID="{CDFE0B2F-A51D-40CD-90E4-C8E2E33E9FD8}" presName="Name37" presStyleLbl="parChTrans1D2" presStyleIdx="3" presStyleCnt="4"/>
      <dgm:spPr/>
      <dgm:t>
        <a:bodyPr/>
        <a:lstStyle/>
        <a:p>
          <a:endParaRPr lang="en-US"/>
        </a:p>
      </dgm:t>
    </dgm:pt>
    <dgm:pt modelId="{8F024729-0ED9-444C-99BB-9CEE1F8C87F7}" type="pres">
      <dgm:prSet presAssocID="{0AEEF97C-8FE8-4312-953E-04466732B591}" presName="hierRoot2" presStyleCnt="0">
        <dgm:presLayoutVars>
          <dgm:hierBranch val="init"/>
        </dgm:presLayoutVars>
      </dgm:prSet>
      <dgm:spPr/>
    </dgm:pt>
    <dgm:pt modelId="{CE2CC96B-47DA-4B00-9155-B80469282569}" type="pres">
      <dgm:prSet presAssocID="{0AEEF97C-8FE8-4312-953E-04466732B591}" presName="rootComposite" presStyleCnt="0"/>
      <dgm:spPr/>
    </dgm:pt>
    <dgm:pt modelId="{7E171DEF-AA6C-410E-8379-76822E4848BF}" type="pres">
      <dgm:prSet presAssocID="{0AEEF97C-8FE8-4312-953E-04466732B591}" presName="rootText" presStyleLbl="node2" presStyleIdx="3" presStyleCnt="4">
        <dgm:presLayoutVars>
          <dgm:chPref val="3"/>
        </dgm:presLayoutVars>
      </dgm:prSet>
      <dgm:spPr/>
      <dgm:t>
        <a:bodyPr/>
        <a:lstStyle/>
        <a:p>
          <a:endParaRPr lang="en-US"/>
        </a:p>
      </dgm:t>
    </dgm:pt>
    <dgm:pt modelId="{3F7E3678-67D3-44B2-A01A-DAEF8C93C040}" type="pres">
      <dgm:prSet presAssocID="{0AEEF97C-8FE8-4312-953E-04466732B591}" presName="rootConnector" presStyleLbl="node2" presStyleIdx="3" presStyleCnt="4"/>
      <dgm:spPr/>
      <dgm:t>
        <a:bodyPr/>
        <a:lstStyle/>
        <a:p>
          <a:endParaRPr lang="en-US"/>
        </a:p>
      </dgm:t>
    </dgm:pt>
    <dgm:pt modelId="{2342BCD3-AB3F-4B02-A223-C0E58D424691}" type="pres">
      <dgm:prSet presAssocID="{0AEEF97C-8FE8-4312-953E-04466732B591}" presName="hierChild4" presStyleCnt="0"/>
      <dgm:spPr/>
    </dgm:pt>
    <dgm:pt modelId="{F7FF285E-2371-4A72-A753-488CA9939D37}" type="pres">
      <dgm:prSet presAssocID="{0AEEF97C-8FE8-4312-953E-04466732B591}" presName="hierChild5" presStyleCnt="0"/>
      <dgm:spPr/>
    </dgm:pt>
    <dgm:pt modelId="{BDDBF6A2-1E24-4A69-AC5E-B4E2C7822068}" type="pres">
      <dgm:prSet presAssocID="{074D65D2-A3B8-4D77-A136-35031F7D83D1}" presName="hierChild3" presStyleCnt="0"/>
      <dgm:spPr/>
    </dgm:pt>
  </dgm:ptLst>
  <dgm:cxnLst>
    <dgm:cxn modelId="{3B7C134F-4F3A-4ACA-837E-38B1A4A794C9}" srcId="{074D65D2-A3B8-4D77-A136-35031F7D83D1}" destId="{0AEEF97C-8FE8-4312-953E-04466732B591}" srcOrd="3" destOrd="0" parTransId="{CDFE0B2F-A51D-40CD-90E4-C8E2E33E9FD8}" sibTransId="{CB427C56-29A2-46C9-AAC6-907A83DA6255}"/>
    <dgm:cxn modelId="{6AA930A4-8BA0-4A0E-A0C8-402CBE257AA8}" type="presOf" srcId="{074D65D2-A3B8-4D77-A136-35031F7D83D1}" destId="{02D37148-4BC4-4B70-BCA8-C95B7619BD58}" srcOrd="1" destOrd="0" presId="urn:microsoft.com/office/officeart/2005/8/layout/orgChart1"/>
    <dgm:cxn modelId="{65AFBE99-D482-4FF3-BB1E-84185FA08DFB}" type="presOf" srcId="{70D63F5F-BC58-481D-AAB5-72C7EAD85E25}" destId="{5BE4021E-5B39-4139-BDF1-76AAC8EA1411}" srcOrd="1" destOrd="0" presId="urn:microsoft.com/office/officeart/2005/8/layout/orgChart1"/>
    <dgm:cxn modelId="{B5B644F2-A0B5-459B-BC7B-F439ADAED3A1}" type="presOf" srcId="{CDFE0B2F-A51D-40CD-90E4-C8E2E33E9FD8}" destId="{BFE1DB72-7407-413A-B64D-884DC3F57B2D}" srcOrd="0" destOrd="0" presId="urn:microsoft.com/office/officeart/2005/8/layout/orgChart1"/>
    <dgm:cxn modelId="{13AD2E6A-1641-4AF0-9CC4-E3026D438F49}" srcId="{074D65D2-A3B8-4D77-A136-35031F7D83D1}" destId="{C9056A6C-36AE-426B-B535-03CEA8CCA361}" srcOrd="0" destOrd="0" parTransId="{788744AA-8A4C-46F4-83E9-CEC0C69712F0}" sibTransId="{43E5D6E4-BDE6-49EC-8B2C-D2C6AFADD1B9}"/>
    <dgm:cxn modelId="{62C80840-2E37-42B6-8B08-0BD47CEACF7D}" srcId="{074D65D2-A3B8-4D77-A136-35031F7D83D1}" destId="{70E81D6C-BD41-40AF-A068-CA89BC8FEAA6}" srcOrd="1" destOrd="0" parTransId="{21BA1315-9BC3-4765-B5B3-49E325C2EBBC}" sibTransId="{932E59DF-2B1D-41D9-A28A-7C49437E5539}"/>
    <dgm:cxn modelId="{70C6464F-E993-499C-BC83-AA1B5DAC271A}" type="presOf" srcId="{70D63F5F-BC58-481D-AAB5-72C7EAD85E25}" destId="{E198FA15-A49E-4248-B4EA-5B8F895791C0}" srcOrd="0" destOrd="0" presId="urn:microsoft.com/office/officeart/2005/8/layout/orgChart1"/>
    <dgm:cxn modelId="{57491833-C5F9-487E-B449-AE27F9C39D38}" type="presOf" srcId="{09C3FDE3-7B99-4D85-ABE4-BC8C896F3433}" destId="{7BA4B17B-05B6-403F-A7FA-F16DFE337387}" srcOrd="0" destOrd="0" presId="urn:microsoft.com/office/officeart/2005/8/layout/orgChart1"/>
    <dgm:cxn modelId="{BC1B0107-F973-47B6-B0D3-9AA00FD06771}" srcId="{074D65D2-A3B8-4D77-A136-35031F7D83D1}" destId="{70D63F5F-BC58-481D-AAB5-72C7EAD85E25}" srcOrd="2" destOrd="0" parTransId="{09C3FDE3-7B99-4D85-ABE4-BC8C896F3433}" sibTransId="{00CD1578-7345-4FCA-A45A-BED834C2AAED}"/>
    <dgm:cxn modelId="{E5E8C866-3C5A-4C5E-8186-71C847EDFA37}" type="presOf" srcId="{C9056A6C-36AE-426B-B535-03CEA8CCA361}" destId="{B08B238E-8017-492B-9FF2-C74D51060237}" srcOrd="1" destOrd="0" presId="urn:microsoft.com/office/officeart/2005/8/layout/orgChart1"/>
    <dgm:cxn modelId="{50F48CD5-3B60-4F13-A4F9-6BA39E5AB1C3}" type="presOf" srcId="{70E81D6C-BD41-40AF-A068-CA89BC8FEAA6}" destId="{BA5EE45C-6404-46A1-A7A9-B649FDAC2383}" srcOrd="0" destOrd="0" presId="urn:microsoft.com/office/officeart/2005/8/layout/orgChart1"/>
    <dgm:cxn modelId="{CE13418E-42B4-4D07-B014-F2B925C3E673}" type="presOf" srcId="{788744AA-8A4C-46F4-83E9-CEC0C69712F0}" destId="{8A940877-124F-4CCC-B469-D2AE0950D5A5}" srcOrd="0" destOrd="0" presId="urn:microsoft.com/office/officeart/2005/8/layout/orgChart1"/>
    <dgm:cxn modelId="{6D43F179-1A57-4271-9EEB-FA8328C06653}" srcId="{CF80519D-1AD0-40F2-942B-311BEAA39394}" destId="{074D65D2-A3B8-4D77-A136-35031F7D83D1}" srcOrd="0" destOrd="0" parTransId="{CAB2FAE1-784B-4E50-B14F-5B9408C6A413}" sibTransId="{32E18191-F5FC-4102-9B00-4BF4BE42E47F}"/>
    <dgm:cxn modelId="{F7594EC8-6D92-45C1-B961-3977BF40A25B}" type="presOf" srcId="{0AEEF97C-8FE8-4312-953E-04466732B591}" destId="{7E171DEF-AA6C-410E-8379-76822E4848BF}" srcOrd="0" destOrd="0" presId="urn:microsoft.com/office/officeart/2005/8/layout/orgChart1"/>
    <dgm:cxn modelId="{7182CAF9-AF26-42D0-9FE5-3B81E6C51928}" type="presOf" srcId="{0AEEF97C-8FE8-4312-953E-04466732B591}" destId="{3F7E3678-67D3-44B2-A01A-DAEF8C93C040}" srcOrd="1" destOrd="0" presId="urn:microsoft.com/office/officeart/2005/8/layout/orgChart1"/>
    <dgm:cxn modelId="{56D32124-1004-4795-916C-A2890128E848}" type="presOf" srcId="{CF80519D-1AD0-40F2-942B-311BEAA39394}" destId="{C3DC415E-B463-478C-8E7D-08638203D46D}" srcOrd="0" destOrd="0" presId="urn:microsoft.com/office/officeart/2005/8/layout/orgChart1"/>
    <dgm:cxn modelId="{2BC64D7A-F195-4B77-9125-4120AD10B0DC}" type="presOf" srcId="{21BA1315-9BC3-4765-B5B3-49E325C2EBBC}" destId="{D03548BB-6735-46E8-86C9-3441CE7F3858}" srcOrd="0" destOrd="0" presId="urn:microsoft.com/office/officeart/2005/8/layout/orgChart1"/>
    <dgm:cxn modelId="{6FDBCFB7-AE78-490F-B714-84A983B3FF51}" type="presOf" srcId="{C9056A6C-36AE-426B-B535-03CEA8CCA361}" destId="{53E7A755-E0C5-4F1B-9AAD-9DB6794E1495}" srcOrd="0" destOrd="0" presId="urn:microsoft.com/office/officeart/2005/8/layout/orgChart1"/>
    <dgm:cxn modelId="{8EDDB735-0B00-4679-8DB7-0DF6EB582482}" type="presOf" srcId="{70E81D6C-BD41-40AF-A068-CA89BC8FEAA6}" destId="{308E6E49-F257-4D5D-9098-94D9ED7F0994}" srcOrd="1" destOrd="0" presId="urn:microsoft.com/office/officeart/2005/8/layout/orgChart1"/>
    <dgm:cxn modelId="{D488FABB-DA1F-49B8-A0C2-A0FD8C03F7FC}" type="presOf" srcId="{074D65D2-A3B8-4D77-A136-35031F7D83D1}" destId="{C9905673-A2B3-4838-835F-8BA33BFBADD4}" srcOrd="0" destOrd="0" presId="urn:microsoft.com/office/officeart/2005/8/layout/orgChart1"/>
    <dgm:cxn modelId="{A730CCBE-03C1-4682-A209-CD6C4CA3D09D}" type="presParOf" srcId="{C3DC415E-B463-478C-8E7D-08638203D46D}" destId="{21895A53-828E-4988-BEA1-C2402A8861A9}" srcOrd="0" destOrd="0" presId="urn:microsoft.com/office/officeart/2005/8/layout/orgChart1"/>
    <dgm:cxn modelId="{75D09E86-B86A-4E0D-A94E-2043C1136EF8}" type="presParOf" srcId="{21895A53-828E-4988-BEA1-C2402A8861A9}" destId="{E5C4C415-2219-4A2D-9B50-DB65D6AD5473}" srcOrd="0" destOrd="0" presId="urn:microsoft.com/office/officeart/2005/8/layout/orgChart1"/>
    <dgm:cxn modelId="{0BFBA41B-125E-4A3A-8E42-EB43787B0903}" type="presParOf" srcId="{E5C4C415-2219-4A2D-9B50-DB65D6AD5473}" destId="{C9905673-A2B3-4838-835F-8BA33BFBADD4}" srcOrd="0" destOrd="0" presId="urn:microsoft.com/office/officeart/2005/8/layout/orgChart1"/>
    <dgm:cxn modelId="{C6E70F93-FF66-48B2-9CC4-D4B6ABC25A8A}" type="presParOf" srcId="{E5C4C415-2219-4A2D-9B50-DB65D6AD5473}" destId="{02D37148-4BC4-4B70-BCA8-C95B7619BD58}" srcOrd="1" destOrd="0" presId="urn:microsoft.com/office/officeart/2005/8/layout/orgChart1"/>
    <dgm:cxn modelId="{408EDBD7-3F7D-46CC-95E6-C773E17DE1EE}" type="presParOf" srcId="{21895A53-828E-4988-BEA1-C2402A8861A9}" destId="{38317B02-B8FA-4344-B2C3-4A6872F23946}" srcOrd="1" destOrd="0" presId="urn:microsoft.com/office/officeart/2005/8/layout/orgChart1"/>
    <dgm:cxn modelId="{C4FE5176-50A4-466F-908D-BBEF6FCFBB98}" type="presParOf" srcId="{38317B02-B8FA-4344-B2C3-4A6872F23946}" destId="{8A940877-124F-4CCC-B469-D2AE0950D5A5}" srcOrd="0" destOrd="0" presId="urn:microsoft.com/office/officeart/2005/8/layout/orgChart1"/>
    <dgm:cxn modelId="{56B09F66-A492-4DC9-807D-A5D4D98A0C42}" type="presParOf" srcId="{38317B02-B8FA-4344-B2C3-4A6872F23946}" destId="{3BC1073C-3991-4620-9202-45A804DDDB74}" srcOrd="1" destOrd="0" presId="urn:microsoft.com/office/officeart/2005/8/layout/orgChart1"/>
    <dgm:cxn modelId="{A859080C-81CA-4A1C-804B-B203C78269F7}" type="presParOf" srcId="{3BC1073C-3991-4620-9202-45A804DDDB74}" destId="{4E24C3CF-206D-49CB-AF24-59EEBAEF2307}" srcOrd="0" destOrd="0" presId="urn:microsoft.com/office/officeart/2005/8/layout/orgChart1"/>
    <dgm:cxn modelId="{59AF53C9-FDBA-4081-8B25-F7566A97A0DA}" type="presParOf" srcId="{4E24C3CF-206D-49CB-AF24-59EEBAEF2307}" destId="{53E7A755-E0C5-4F1B-9AAD-9DB6794E1495}" srcOrd="0" destOrd="0" presId="urn:microsoft.com/office/officeart/2005/8/layout/orgChart1"/>
    <dgm:cxn modelId="{3F9FF4BD-B63C-4503-B357-97C5DE4897C9}" type="presParOf" srcId="{4E24C3CF-206D-49CB-AF24-59EEBAEF2307}" destId="{B08B238E-8017-492B-9FF2-C74D51060237}" srcOrd="1" destOrd="0" presId="urn:microsoft.com/office/officeart/2005/8/layout/orgChart1"/>
    <dgm:cxn modelId="{22F244B5-BFC2-43B3-B40C-A0E89157EE09}" type="presParOf" srcId="{3BC1073C-3991-4620-9202-45A804DDDB74}" destId="{AA8E0641-0DCF-4532-B7B7-A560FFF927ED}" srcOrd="1" destOrd="0" presId="urn:microsoft.com/office/officeart/2005/8/layout/orgChart1"/>
    <dgm:cxn modelId="{0ED266B0-BFDC-488D-B159-773188E31339}" type="presParOf" srcId="{3BC1073C-3991-4620-9202-45A804DDDB74}" destId="{B32C0EA8-88BD-4A19-8017-BDE6CF22B148}" srcOrd="2" destOrd="0" presId="urn:microsoft.com/office/officeart/2005/8/layout/orgChart1"/>
    <dgm:cxn modelId="{8BC9ECCA-77D2-4701-9767-26A2C0DB92E8}" type="presParOf" srcId="{38317B02-B8FA-4344-B2C3-4A6872F23946}" destId="{D03548BB-6735-46E8-86C9-3441CE7F3858}" srcOrd="2" destOrd="0" presId="urn:microsoft.com/office/officeart/2005/8/layout/orgChart1"/>
    <dgm:cxn modelId="{C7263CDE-0BEE-4A99-9029-99E2DD665DCF}" type="presParOf" srcId="{38317B02-B8FA-4344-B2C3-4A6872F23946}" destId="{4311ADA0-3759-46EC-B6D2-7DA93CB90E94}" srcOrd="3" destOrd="0" presId="urn:microsoft.com/office/officeart/2005/8/layout/orgChart1"/>
    <dgm:cxn modelId="{17EAAA8D-155C-44E5-9496-CE9A4D0C04F3}" type="presParOf" srcId="{4311ADA0-3759-46EC-B6D2-7DA93CB90E94}" destId="{39E60D19-7A11-4252-84A8-E5572E7A3920}" srcOrd="0" destOrd="0" presId="urn:microsoft.com/office/officeart/2005/8/layout/orgChart1"/>
    <dgm:cxn modelId="{5701ACA4-9B8F-4AD3-9263-04C9D4E6B98F}" type="presParOf" srcId="{39E60D19-7A11-4252-84A8-E5572E7A3920}" destId="{BA5EE45C-6404-46A1-A7A9-B649FDAC2383}" srcOrd="0" destOrd="0" presId="urn:microsoft.com/office/officeart/2005/8/layout/orgChart1"/>
    <dgm:cxn modelId="{356C8D83-43EF-4BDC-9FDC-F08E9419927F}" type="presParOf" srcId="{39E60D19-7A11-4252-84A8-E5572E7A3920}" destId="{308E6E49-F257-4D5D-9098-94D9ED7F0994}" srcOrd="1" destOrd="0" presId="urn:microsoft.com/office/officeart/2005/8/layout/orgChart1"/>
    <dgm:cxn modelId="{75337FD3-5463-461C-B006-35DE7DE64232}" type="presParOf" srcId="{4311ADA0-3759-46EC-B6D2-7DA93CB90E94}" destId="{B16F33F2-B49C-4C63-B079-7BE925D5610E}" srcOrd="1" destOrd="0" presId="urn:microsoft.com/office/officeart/2005/8/layout/orgChart1"/>
    <dgm:cxn modelId="{C833D724-5CA1-43F2-822D-9DC09CF9B8EE}" type="presParOf" srcId="{4311ADA0-3759-46EC-B6D2-7DA93CB90E94}" destId="{ADED886B-4AB6-4765-99EB-DE8CA2C58F53}" srcOrd="2" destOrd="0" presId="urn:microsoft.com/office/officeart/2005/8/layout/orgChart1"/>
    <dgm:cxn modelId="{DE158D52-5184-4DDF-855D-AC22C8FA838A}" type="presParOf" srcId="{38317B02-B8FA-4344-B2C3-4A6872F23946}" destId="{7BA4B17B-05B6-403F-A7FA-F16DFE337387}" srcOrd="4" destOrd="0" presId="urn:microsoft.com/office/officeart/2005/8/layout/orgChart1"/>
    <dgm:cxn modelId="{2C6032DA-A2FE-44C1-A7E6-CB443DEF84B2}" type="presParOf" srcId="{38317B02-B8FA-4344-B2C3-4A6872F23946}" destId="{6570C9A0-3938-4775-80B0-E89D76771385}" srcOrd="5" destOrd="0" presId="urn:microsoft.com/office/officeart/2005/8/layout/orgChart1"/>
    <dgm:cxn modelId="{045AA09A-83B0-48AC-ABE1-21BBEE7C7D51}" type="presParOf" srcId="{6570C9A0-3938-4775-80B0-E89D76771385}" destId="{B45B1788-B664-44C6-984F-19714F207CD3}" srcOrd="0" destOrd="0" presId="urn:microsoft.com/office/officeart/2005/8/layout/orgChart1"/>
    <dgm:cxn modelId="{90BFBB73-CD59-4483-96F8-7E439E329C4D}" type="presParOf" srcId="{B45B1788-B664-44C6-984F-19714F207CD3}" destId="{E198FA15-A49E-4248-B4EA-5B8F895791C0}" srcOrd="0" destOrd="0" presId="urn:microsoft.com/office/officeart/2005/8/layout/orgChart1"/>
    <dgm:cxn modelId="{76C52AC4-8747-44E2-8BBA-027A31DBB56A}" type="presParOf" srcId="{B45B1788-B664-44C6-984F-19714F207CD3}" destId="{5BE4021E-5B39-4139-BDF1-76AAC8EA1411}" srcOrd="1" destOrd="0" presId="urn:microsoft.com/office/officeart/2005/8/layout/orgChart1"/>
    <dgm:cxn modelId="{AE04520E-5650-4D6B-BE56-B508585A2DB4}" type="presParOf" srcId="{6570C9A0-3938-4775-80B0-E89D76771385}" destId="{D9E9FB81-F36F-46F5-B686-1395A6CCE22A}" srcOrd="1" destOrd="0" presId="urn:microsoft.com/office/officeart/2005/8/layout/orgChart1"/>
    <dgm:cxn modelId="{CFB1F364-71A2-42BC-8D64-7A4373B197B0}" type="presParOf" srcId="{6570C9A0-3938-4775-80B0-E89D76771385}" destId="{8B5A8E2D-F0A0-4809-A8EF-BAFBCA5D2A92}" srcOrd="2" destOrd="0" presId="urn:microsoft.com/office/officeart/2005/8/layout/orgChart1"/>
    <dgm:cxn modelId="{9B195509-9A9F-49B5-B09F-38F48B4D521C}" type="presParOf" srcId="{38317B02-B8FA-4344-B2C3-4A6872F23946}" destId="{BFE1DB72-7407-413A-B64D-884DC3F57B2D}" srcOrd="6" destOrd="0" presId="urn:microsoft.com/office/officeart/2005/8/layout/orgChart1"/>
    <dgm:cxn modelId="{AD2C8926-5AC2-446C-8CDA-BF0C42C1AD36}" type="presParOf" srcId="{38317B02-B8FA-4344-B2C3-4A6872F23946}" destId="{8F024729-0ED9-444C-99BB-9CEE1F8C87F7}" srcOrd="7" destOrd="0" presId="urn:microsoft.com/office/officeart/2005/8/layout/orgChart1"/>
    <dgm:cxn modelId="{1187B5F0-BBEE-4B67-A290-9CCBCD9CC040}" type="presParOf" srcId="{8F024729-0ED9-444C-99BB-9CEE1F8C87F7}" destId="{CE2CC96B-47DA-4B00-9155-B80469282569}" srcOrd="0" destOrd="0" presId="urn:microsoft.com/office/officeart/2005/8/layout/orgChart1"/>
    <dgm:cxn modelId="{C2CEA350-AD69-4C7F-9F22-EC86F88DAAF2}" type="presParOf" srcId="{CE2CC96B-47DA-4B00-9155-B80469282569}" destId="{7E171DEF-AA6C-410E-8379-76822E4848BF}" srcOrd="0" destOrd="0" presId="urn:microsoft.com/office/officeart/2005/8/layout/orgChart1"/>
    <dgm:cxn modelId="{BC451402-0BFD-4812-B0DC-D0198FF84EF5}" type="presParOf" srcId="{CE2CC96B-47DA-4B00-9155-B80469282569}" destId="{3F7E3678-67D3-44B2-A01A-DAEF8C93C040}" srcOrd="1" destOrd="0" presId="urn:microsoft.com/office/officeart/2005/8/layout/orgChart1"/>
    <dgm:cxn modelId="{1585C4A4-2365-4DC5-AE3E-DCDDFEC36D53}" type="presParOf" srcId="{8F024729-0ED9-444C-99BB-9CEE1F8C87F7}" destId="{2342BCD3-AB3F-4B02-A223-C0E58D424691}" srcOrd="1" destOrd="0" presId="urn:microsoft.com/office/officeart/2005/8/layout/orgChart1"/>
    <dgm:cxn modelId="{390D41D1-4777-4D5C-B2DD-C1E758BF3E9E}" type="presParOf" srcId="{8F024729-0ED9-444C-99BB-9CEE1F8C87F7}" destId="{F7FF285E-2371-4A72-A753-488CA9939D37}" srcOrd="2" destOrd="0" presId="urn:microsoft.com/office/officeart/2005/8/layout/orgChart1"/>
    <dgm:cxn modelId="{001810D3-8C4F-4DF7-813C-AEE3ED2EBB9B}" type="presParOf" srcId="{21895A53-828E-4988-BEA1-C2402A8861A9}" destId="{BDDBF6A2-1E24-4A69-AC5E-B4E2C78220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1DB72-7407-413A-B64D-884DC3F57B2D}">
      <dsp:nvSpPr>
        <dsp:cNvPr id="0" name=""/>
        <dsp:cNvSpPr/>
      </dsp:nvSpPr>
      <dsp:spPr>
        <a:xfrm>
          <a:off x="4070350" y="1478480"/>
          <a:ext cx="3187923" cy="368850"/>
        </a:xfrm>
        <a:custGeom>
          <a:avLst/>
          <a:gdLst/>
          <a:ahLst/>
          <a:cxnLst/>
          <a:rect l="0" t="0" r="0" b="0"/>
          <a:pathLst>
            <a:path>
              <a:moveTo>
                <a:pt x="0" y="0"/>
              </a:moveTo>
              <a:lnTo>
                <a:pt x="0" y="184425"/>
              </a:lnTo>
              <a:lnTo>
                <a:pt x="3187923" y="184425"/>
              </a:lnTo>
              <a:lnTo>
                <a:pt x="3187923" y="3688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BA4B17B-05B6-403F-A7FA-F16DFE337387}">
      <dsp:nvSpPr>
        <dsp:cNvPr id="0" name=""/>
        <dsp:cNvSpPr/>
      </dsp:nvSpPr>
      <dsp:spPr>
        <a:xfrm>
          <a:off x="4070350" y="1478480"/>
          <a:ext cx="1062641" cy="368850"/>
        </a:xfrm>
        <a:custGeom>
          <a:avLst/>
          <a:gdLst/>
          <a:ahLst/>
          <a:cxnLst/>
          <a:rect l="0" t="0" r="0" b="0"/>
          <a:pathLst>
            <a:path>
              <a:moveTo>
                <a:pt x="0" y="0"/>
              </a:moveTo>
              <a:lnTo>
                <a:pt x="0" y="184425"/>
              </a:lnTo>
              <a:lnTo>
                <a:pt x="1062641" y="184425"/>
              </a:lnTo>
              <a:lnTo>
                <a:pt x="1062641" y="3688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03548BB-6735-46E8-86C9-3441CE7F3858}">
      <dsp:nvSpPr>
        <dsp:cNvPr id="0" name=""/>
        <dsp:cNvSpPr/>
      </dsp:nvSpPr>
      <dsp:spPr>
        <a:xfrm>
          <a:off x="3007708" y="1478480"/>
          <a:ext cx="1062641" cy="368850"/>
        </a:xfrm>
        <a:custGeom>
          <a:avLst/>
          <a:gdLst/>
          <a:ahLst/>
          <a:cxnLst/>
          <a:rect l="0" t="0" r="0" b="0"/>
          <a:pathLst>
            <a:path>
              <a:moveTo>
                <a:pt x="1062641" y="0"/>
              </a:moveTo>
              <a:lnTo>
                <a:pt x="1062641" y="184425"/>
              </a:lnTo>
              <a:lnTo>
                <a:pt x="0" y="184425"/>
              </a:lnTo>
              <a:lnTo>
                <a:pt x="0" y="3688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A940877-124F-4CCC-B469-D2AE0950D5A5}">
      <dsp:nvSpPr>
        <dsp:cNvPr id="0" name=""/>
        <dsp:cNvSpPr/>
      </dsp:nvSpPr>
      <dsp:spPr>
        <a:xfrm>
          <a:off x="882426" y="1478480"/>
          <a:ext cx="3187923" cy="368850"/>
        </a:xfrm>
        <a:custGeom>
          <a:avLst/>
          <a:gdLst/>
          <a:ahLst/>
          <a:cxnLst/>
          <a:rect l="0" t="0" r="0" b="0"/>
          <a:pathLst>
            <a:path>
              <a:moveTo>
                <a:pt x="3187923" y="0"/>
              </a:moveTo>
              <a:lnTo>
                <a:pt x="3187923" y="184425"/>
              </a:lnTo>
              <a:lnTo>
                <a:pt x="0" y="184425"/>
              </a:lnTo>
              <a:lnTo>
                <a:pt x="0" y="3688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905673-A2B3-4838-835F-8BA33BFBADD4}">
      <dsp:nvSpPr>
        <dsp:cNvPr id="0" name=""/>
        <dsp:cNvSpPr/>
      </dsp:nvSpPr>
      <dsp:spPr>
        <a:xfrm>
          <a:off x="3192134" y="600264"/>
          <a:ext cx="1756431" cy="87821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Roberto Gero </a:t>
          </a:r>
        </a:p>
        <a:p>
          <a:pPr lvl="0" algn="ctr" defTabSz="533400">
            <a:lnSpc>
              <a:spcPct val="90000"/>
            </a:lnSpc>
            <a:spcBef>
              <a:spcPct val="0"/>
            </a:spcBef>
            <a:spcAft>
              <a:spcPct val="35000"/>
            </a:spcAft>
          </a:pPr>
          <a:r>
            <a:rPr lang="en-US" sz="1200" kern="1200" dirty="0" smtClean="0"/>
            <a:t>Director Brazil Hardware Channels</a:t>
          </a:r>
        </a:p>
        <a:p>
          <a:pPr lvl="0" algn="ctr" defTabSz="533400">
            <a:lnSpc>
              <a:spcPct val="90000"/>
            </a:lnSpc>
            <a:spcBef>
              <a:spcPct val="0"/>
            </a:spcBef>
            <a:spcAft>
              <a:spcPct val="35000"/>
            </a:spcAft>
          </a:pPr>
          <a:endParaRPr lang="en-US" sz="1200" kern="1200" dirty="0"/>
        </a:p>
      </dsp:txBody>
      <dsp:txXfrm>
        <a:off x="3192134" y="600264"/>
        <a:ext cx="1756431" cy="878215"/>
      </dsp:txXfrm>
    </dsp:sp>
    <dsp:sp modelId="{53E7A755-E0C5-4F1B-9AAD-9DB6794E1495}">
      <dsp:nvSpPr>
        <dsp:cNvPr id="0" name=""/>
        <dsp:cNvSpPr/>
      </dsp:nvSpPr>
      <dsp:spPr>
        <a:xfrm>
          <a:off x="4210" y="1847331"/>
          <a:ext cx="1756431" cy="87821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Denis Garcia</a:t>
          </a:r>
        </a:p>
        <a:p>
          <a:pPr lvl="0" algn="ctr" defTabSz="533400">
            <a:lnSpc>
              <a:spcPct val="90000"/>
            </a:lnSpc>
            <a:spcBef>
              <a:spcPct val="0"/>
            </a:spcBef>
            <a:spcAft>
              <a:spcPct val="35000"/>
            </a:spcAft>
          </a:pPr>
          <a:r>
            <a:rPr lang="en-US" sz="1200" kern="1200" dirty="0" smtClean="0"/>
            <a:t>Brazil Hardware Channel</a:t>
          </a:r>
          <a:endParaRPr lang="en-US" sz="1200" kern="1200" dirty="0"/>
        </a:p>
      </dsp:txBody>
      <dsp:txXfrm>
        <a:off x="4210" y="1847331"/>
        <a:ext cx="1756431" cy="878215"/>
      </dsp:txXfrm>
    </dsp:sp>
    <dsp:sp modelId="{BA5EE45C-6404-46A1-A7A9-B649FDAC2383}">
      <dsp:nvSpPr>
        <dsp:cNvPr id="0" name=""/>
        <dsp:cNvSpPr/>
      </dsp:nvSpPr>
      <dsp:spPr>
        <a:xfrm>
          <a:off x="2129493" y="1847331"/>
          <a:ext cx="1756431" cy="87821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Juliana Coimbra</a:t>
          </a:r>
        </a:p>
        <a:p>
          <a:pPr lvl="0" algn="ctr" defTabSz="533400">
            <a:lnSpc>
              <a:spcPct val="90000"/>
            </a:lnSpc>
            <a:spcBef>
              <a:spcPct val="0"/>
            </a:spcBef>
            <a:spcAft>
              <a:spcPct val="35000"/>
            </a:spcAft>
          </a:pPr>
          <a:r>
            <a:rPr lang="en-US" sz="1200" kern="1200" dirty="0" smtClean="0"/>
            <a:t>Hardware Channel Operations</a:t>
          </a:r>
          <a:endParaRPr lang="en-US" sz="1200" kern="1200" dirty="0"/>
        </a:p>
      </dsp:txBody>
      <dsp:txXfrm>
        <a:off x="2129493" y="1847331"/>
        <a:ext cx="1756431" cy="878215"/>
      </dsp:txXfrm>
    </dsp:sp>
    <dsp:sp modelId="{E198FA15-A49E-4248-B4EA-5B8F895791C0}">
      <dsp:nvSpPr>
        <dsp:cNvPr id="0" name=""/>
        <dsp:cNvSpPr/>
      </dsp:nvSpPr>
      <dsp:spPr>
        <a:xfrm>
          <a:off x="4254775" y="1847331"/>
          <a:ext cx="1756431" cy="87821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err="1" smtClean="0"/>
            <a:t>Ivo</a:t>
          </a:r>
          <a:r>
            <a:rPr lang="en-US" sz="1200" kern="1200" dirty="0" smtClean="0"/>
            <a:t> Sousa</a:t>
          </a:r>
        </a:p>
        <a:p>
          <a:pPr lvl="0" algn="ctr" defTabSz="533400">
            <a:lnSpc>
              <a:spcPct val="90000"/>
            </a:lnSpc>
            <a:spcBef>
              <a:spcPct val="0"/>
            </a:spcBef>
            <a:spcAft>
              <a:spcPct val="35000"/>
            </a:spcAft>
          </a:pPr>
          <a:r>
            <a:rPr lang="en-US" sz="1200" kern="1200" dirty="0" smtClean="0"/>
            <a:t>Enablement</a:t>
          </a:r>
          <a:endParaRPr lang="en-US" sz="1200" kern="1200" dirty="0"/>
        </a:p>
      </dsp:txBody>
      <dsp:txXfrm>
        <a:off x="4254775" y="1847331"/>
        <a:ext cx="1756431" cy="878215"/>
      </dsp:txXfrm>
    </dsp:sp>
    <dsp:sp modelId="{7E171DEF-AA6C-410E-8379-76822E4848BF}">
      <dsp:nvSpPr>
        <dsp:cNvPr id="0" name=""/>
        <dsp:cNvSpPr/>
      </dsp:nvSpPr>
      <dsp:spPr>
        <a:xfrm>
          <a:off x="6380057" y="1847331"/>
          <a:ext cx="1756431" cy="87821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Cristina Pinheiro Moss</a:t>
          </a:r>
        </a:p>
        <a:p>
          <a:pPr lvl="0" algn="ctr" defTabSz="533400">
            <a:lnSpc>
              <a:spcPct val="90000"/>
            </a:lnSpc>
            <a:spcBef>
              <a:spcPct val="0"/>
            </a:spcBef>
            <a:spcAft>
              <a:spcPct val="35000"/>
            </a:spcAft>
          </a:pPr>
          <a:r>
            <a:rPr lang="en-US" sz="1200" kern="1200" dirty="0" smtClean="0"/>
            <a:t>VAD Manager</a:t>
          </a:r>
          <a:endParaRPr lang="en-US" sz="1200" kern="1200" dirty="0"/>
        </a:p>
      </dsp:txBody>
      <dsp:txXfrm>
        <a:off x="6380057" y="1847331"/>
        <a:ext cx="1756431" cy="8782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79" name="Rectangle 3"/>
          <p:cNvSpPr>
            <a:spLocks noGrp="1" noChangeArrowheads="1"/>
          </p:cNvSpPr>
          <p:nvPr>
            <p:ph type="dt" sz="quarter" idx="1"/>
          </p:nvPr>
        </p:nvSpPr>
        <p:spPr bwMode="auto">
          <a:xfrm>
            <a:off x="5181600" y="0"/>
            <a:ext cx="3962400" cy="3810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20081F73-A3D6-48AF-B321-CCF67B639CA5}" type="datetime1">
              <a:rPr lang="en-US"/>
              <a:pPr>
                <a:defRPr/>
              </a:pPr>
              <a:t>1/5/2018</a:t>
            </a:fld>
            <a:endParaRPr lang="en-US" dirty="0"/>
          </a:p>
        </p:txBody>
      </p:sp>
      <p:sp>
        <p:nvSpPr>
          <p:cNvPr id="152580" name="Rectangle 4"/>
          <p:cNvSpPr>
            <a:spLocks noGrp="1" noChangeArrowheads="1"/>
          </p:cNvSpPr>
          <p:nvPr>
            <p:ph type="ftr" sz="quarter" idx="2"/>
          </p:nvPr>
        </p:nvSpPr>
        <p:spPr bwMode="auto">
          <a:xfrm>
            <a:off x="0" y="6477000"/>
            <a:ext cx="3962400" cy="381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l">
              <a:lnSpc>
                <a:spcPct val="90000"/>
              </a:lnSpc>
              <a:spcBef>
                <a:spcPct val="50000"/>
              </a:spcBef>
              <a:buClr>
                <a:schemeClr val="accent1"/>
              </a:buClr>
              <a:defRPr sz="1200">
                <a:latin typeface="Arial" charset="0"/>
                <a:ea typeface="+mn-ea"/>
                <a:cs typeface="+mn-cs"/>
              </a:defRPr>
            </a:lvl1pPr>
          </a:lstStyle>
          <a:p>
            <a:pPr>
              <a:defRPr/>
            </a:pPr>
            <a:endParaRPr lang="en-US" dirty="0"/>
          </a:p>
        </p:txBody>
      </p:sp>
      <p:sp>
        <p:nvSpPr>
          <p:cNvPr id="152581" name="Rectangle 5"/>
          <p:cNvSpPr>
            <a:spLocks noGrp="1" noChangeArrowheads="1"/>
          </p:cNvSpPr>
          <p:nvPr>
            <p:ph type="sldNum" sz="quarter" idx="3"/>
          </p:nvPr>
        </p:nvSpPr>
        <p:spPr bwMode="auto">
          <a:xfrm>
            <a:off x="5181600" y="6600825"/>
            <a:ext cx="3962400" cy="2571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spAutoFit/>
          </a:bodyPr>
          <a:lstStyle>
            <a:lvl1pPr algn="r">
              <a:lnSpc>
                <a:spcPct val="90000"/>
              </a:lnSpc>
              <a:spcBef>
                <a:spcPct val="50000"/>
              </a:spcBef>
              <a:buClr>
                <a:schemeClr val="accent1"/>
              </a:buClr>
              <a:defRPr sz="1200">
                <a:cs typeface="+mn-cs"/>
              </a:defRPr>
            </a:lvl1pPr>
          </a:lstStyle>
          <a:p>
            <a:pPr>
              <a:defRPr/>
            </a:pPr>
            <a:fld id="{BC2084C9-A309-4861-9B00-572BD194BB28}" type="slidenum">
              <a:rPr lang="en-US"/>
              <a:pPr>
                <a:defRPr/>
              </a:pPr>
              <a:t>‹#›</a:t>
            </a:fld>
            <a:endParaRPr lang="en-US" dirty="0"/>
          </a:p>
        </p:txBody>
      </p:sp>
    </p:spTree>
    <p:extLst>
      <p:ext uri="{BB962C8B-B14F-4D97-AF65-F5344CB8AC3E}">
        <p14:creationId xmlns:p14="http://schemas.microsoft.com/office/powerpoint/2010/main" val="260469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69636"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cs typeface="+mn-cs"/>
              </a:defRPr>
            </a:lvl1pPr>
          </a:lstStyle>
          <a:p>
            <a:pPr>
              <a:defRPr/>
            </a:pPr>
            <a:fld id="{C87FD523-6A9D-431F-9006-8F984D4E0CCC}" type="slidenum">
              <a:rPr lang="en-US"/>
              <a:pPr>
                <a:defRPr/>
              </a:pPr>
              <a:t>‹#›</a:t>
            </a:fld>
            <a:endParaRPr lang="en-US" dirty="0"/>
          </a:p>
        </p:txBody>
      </p:sp>
    </p:spTree>
    <p:extLst>
      <p:ext uri="{BB962C8B-B14F-4D97-AF65-F5344CB8AC3E}">
        <p14:creationId xmlns:p14="http://schemas.microsoft.com/office/powerpoint/2010/main" val="30042293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b="1" kern="1200">
        <a:solidFill>
          <a:schemeClr val="tx1"/>
        </a:solidFill>
        <a:latin typeface="Arial" pitchFamily="-106" charset="0"/>
        <a:ea typeface="ＭＳ Ｐゴシック" charset="-128"/>
        <a:cs typeface="ＭＳ Ｐゴシック" charset="-128"/>
      </a:defRPr>
    </a:lvl1pPr>
    <a:lvl2pPr marL="41275" algn="l" rtl="0" eaLnBrk="0" fontAlgn="base" hangingPunct="0">
      <a:spcBef>
        <a:spcPct val="30000"/>
      </a:spcBef>
      <a:spcAft>
        <a:spcPct val="0"/>
      </a:spcAft>
      <a:defRPr sz="400" kern="1200">
        <a:solidFill>
          <a:schemeClr val="tx1"/>
        </a:solidFill>
        <a:latin typeface="Arial" pitchFamily="-106" charset="0"/>
        <a:ea typeface="ＭＳ Ｐゴシック" pitchFamily="-106" charset="-128"/>
        <a:cs typeface="+mn-cs"/>
      </a:defRPr>
    </a:lvl2pPr>
    <a:lvl3pPr marL="125413" indent="-39688" algn="l" rtl="0" eaLnBrk="0" fontAlgn="base" hangingPunct="0">
      <a:spcBef>
        <a:spcPct val="30000"/>
      </a:spcBef>
      <a:spcAft>
        <a:spcPct val="0"/>
      </a:spcAft>
      <a:buSzPct val="100000"/>
      <a:buFont typeface="Times" pitchFamily="18" charset="0"/>
      <a:buChar char="•"/>
      <a:defRPr sz="400" kern="1200">
        <a:solidFill>
          <a:schemeClr val="tx1"/>
        </a:solidFill>
        <a:latin typeface="Arial" pitchFamily="-106" charset="0"/>
        <a:ea typeface="ＭＳ Ｐゴシック" pitchFamily="-106" charset="-128"/>
        <a:cs typeface="+mn-cs"/>
      </a:defRPr>
    </a:lvl3pPr>
    <a:lvl4pPr marL="215900" indent="-44450" algn="l" rtl="0" eaLnBrk="0" fontAlgn="base" hangingPunct="0">
      <a:spcBef>
        <a:spcPct val="30000"/>
      </a:spcBef>
      <a:spcAft>
        <a:spcPct val="0"/>
      </a:spcAft>
      <a:buChar char="–"/>
      <a:defRPr sz="400" kern="1200">
        <a:solidFill>
          <a:schemeClr val="tx1"/>
        </a:solidFill>
        <a:latin typeface="Arial" pitchFamily="-106" charset="0"/>
        <a:ea typeface="ＭＳ Ｐゴシック" pitchFamily="-106" charset="-128"/>
        <a:cs typeface="+mn-cs"/>
      </a:defRPr>
    </a:lvl4pPr>
    <a:lvl5pPr marL="258763" algn="l" rtl="0" eaLnBrk="0" fontAlgn="base" hangingPunct="0">
      <a:spcBef>
        <a:spcPct val="30000"/>
      </a:spcBef>
      <a:spcAft>
        <a:spcPct val="0"/>
      </a:spcAft>
      <a:defRPr sz="300" kern="1200">
        <a:solidFill>
          <a:schemeClr val="tx1"/>
        </a:solidFill>
        <a:latin typeface="Arial" pitchFamily="-106" charset="0"/>
        <a:ea typeface="ＭＳ Ｐゴシック" pitchFamily="-106" charset="-128"/>
        <a:cs typeface="+mn-cs"/>
      </a:defRPr>
    </a:lvl5pPr>
    <a:lvl6pPr marL="856575" algn="l" defTabSz="171315" rtl="0" eaLnBrk="1" latinLnBrk="0" hangingPunct="1">
      <a:defRPr sz="400" kern="1200">
        <a:solidFill>
          <a:schemeClr val="tx1"/>
        </a:solidFill>
        <a:latin typeface="+mn-lt"/>
        <a:ea typeface="+mn-ea"/>
        <a:cs typeface="+mn-cs"/>
      </a:defRPr>
    </a:lvl6pPr>
    <a:lvl7pPr marL="1027891" algn="l" defTabSz="171315" rtl="0" eaLnBrk="1" latinLnBrk="0" hangingPunct="1">
      <a:defRPr sz="400" kern="1200">
        <a:solidFill>
          <a:schemeClr val="tx1"/>
        </a:solidFill>
        <a:latin typeface="+mn-lt"/>
        <a:ea typeface="+mn-ea"/>
        <a:cs typeface="+mn-cs"/>
      </a:defRPr>
    </a:lvl7pPr>
    <a:lvl8pPr marL="1199206" algn="l" defTabSz="171315" rtl="0" eaLnBrk="1" latinLnBrk="0" hangingPunct="1">
      <a:defRPr sz="400" kern="1200">
        <a:solidFill>
          <a:schemeClr val="tx1"/>
        </a:solidFill>
        <a:latin typeface="+mn-lt"/>
        <a:ea typeface="+mn-ea"/>
        <a:cs typeface="+mn-cs"/>
      </a:defRPr>
    </a:lvl8pPr>
    <a:lvl9pPr marL="1370521" algn="l" defTabSz="17131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00">
                <a:solidFill>
                  <a:schemeClr val="tx1"/>
                </a:solidFill>
                <a:latin typeface="Arial" pitchFamily="34" charset="0"/>
                <a:ea typeface="ＭＳ Ｐゴシック" pitchFamily="34" charset="-128"/>
              </a:defRPr>
            </a:lvl1pPr>
            <a:lvl2pPr marL="742950" indent="-285750" eaLnBrk="0" hangingPunct="0">
              <a:defRPr sz="700">
                <a:solidFill>
                  <a:schemeClr val="tx1"/>
                </a:solidFill>
                <a:latin typeface="Arial" pitchFamily="34" charset="0"/>
                <a:ea typeface="ＭＳ Ｐゴシック" pitchFamily="34" charset="-128"/>
              </a:defRPr>
            </a:lvl2pPr>
            <a:lvl3pPr marL="1143000" indent="-228600" eaLnBrk="0" hangingPunct="0">
              <a:defRPr sz="700">
                <a:solidFill>
                  <a:schemeClr val="tx1"/>
                </a:solidFill>
                <a:latin typeface="Arial" pitchFamily="34" charset="0"/>
                <a:ea typeface="ＭＳ Ｐゴシック" pitchFamily="34" charset="-128"/>
              </a:defRPr>
            </a:lvl3pPr>
            <a:lvl4pPr marL="1600200" indent="-228600" eaLnBrk="0" hangingPunct="0">
              <a:defRPr sz="700">
                <a:solidFill>
                  <a:schemeClr val="tx1"/>
                </a:solidFill>
                <a:latin typeface="Arial" pitchFamily="34" charset="0"/>
                <a:ea typeface="ＭＳ Ｐゴシック" pitchFamily="34" charset="-128"/>
              </a:defRPr>
            </a:lvl4pPr>
            <a:lvl5pPr marL="2057400" indent="-228600" eaLnBrk="0" hangingPunct="0">
              <a:defRPr sz="7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9pPr>
          </a:lstStyle>
          <a:p>
            <a:fld id="{51745EE9-7AA7-4964-BA6B-F02EC2E239CC}" type="slidenum">
              <a:rPr lang="en-US" sz="1200" smtClean="0">
                <a:latin typeface="Times" pitchFamily="18" charset="0"/>
              </a:rPr>
              <a:pPr/>
              <a:t>1</a:t>
            </a:fld>
            <a:endParaRPr lang="en-US" sz="1200" dirty="0" smtClean="0">
              <a:latin typeface="Times" pitchFamily="18" charset="0"/>
            </a:endParaRPr>
          </a:p>
        </p:txBody>
      </p:sp>
      <p:sp>
        <p:nvSpPr>
          <p:cNvPr id="109571" name="Rectangle 2"/>
          <p:cNvSpPr>
            <a:spLocks noGrp="1" noRot="1" noChangeAspect="1" noChangeArrowheads="1" noTextEdit="1"/>
          </p:cNvSpPr>
          <p:nvPr>
            <p:ph type="sldImg"/>
          </p:nvPr>
        </p:nvSpPr>
        <p:spPr>
          <a:xfrm>
            <a:off x="2287588" y="514350"/>
            <a:ext cx="4567237" cy="2570163"/>
          </a:xfrm>
          <a:ln w="12700" cap="flat">
            <a:solidFill>
              <a:schemeClr val="tx1"/>
            </a:solidFill>
          </a:ln>
        </p:spPr>
      </p:sp>
      <p:sp>
        <p:nvSpPr>
          <p:cNvPr id="109572" name="Rectangle 3"/>
          <p:cNvSpPr>
            <a:spLocks noGrp="1" noChangeArrowheads="1"/>
          </p:cNvSpPr>
          <p:nvPr>
            <p:ph type="body" idx="1"/>
          </p:nvPr>
        </p:nvSpPr>
        <p:spPr>
          <a:xfrm>
            <a:off x="1219200" y="3257550"/>
            <a:ext cx="6705600" cy="3087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4" tIns="46023" rIns="92044" bIns="46023"/>
          <a:lstStyle/>
          <a:p>
            <a:pPr eaLnBrk="1" hangingPunct="1"/>
            <a:endParaRPr lang="nl-NL"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endParaRPr lang="pt-BR" b="1"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00">
                <a:solidFill>
                  <a:schemeClr val="tx1"/>
                </a:solidFill>
                <a:latin typeface="Arial" pitchFamily="34" charset="0"/>
                <a:ea typeface="ＭＳ Ｐゴシック" pitchFamily="34" charset="-128"/>
              </a:defRPr>
            </a:lvl1pPr>
            <a:lvl2pPr marL="742950" indent="-285750" eaLnBrk="0" hangingPunct="0">
              <a:defRPr sz="700">
                <a:solidFill>
                  <a:schemeClr val="tx1"/>
                </a:solidFill>
                <a:latin typeface="Arial" pitchFamily="34" charset="0"/>
                <a:ea typeface="ＭＳ Ｐゴシック" pitchFamily="34" charset="-128"/>
              </a:defRPr>
            </a:lvl2pPr>
            <a:lvl3pPr marL="1143000" indent="-228600" eaLnBrk="0" hangingPunct="0">
              <a:defRPr sz="700">
                <a:solidFill>
                  <a:schemeClr val="tx1"/>
                </a:solidFill>
                <a:latin typeface="Arial" pitchFamily="34" charset="0"/>
                <a:ea typeface="ＭＳ Ｐゴシック" pitchFamily="34" charset="-128"/>
              </a:defRPr>
            </a:lvl3pPr>
            <a:lvl4pPr marL="1600200" indent="-228600" eaLnBrk="0" hangingPunct="0">
              <a:defRPr sz="700">
                <a:solidFill>
                  <a:schemeClr val="tx1"/>
                </a:solidFill>
                <a:latin typeface="Arial" pitchFamily="34" charset="0"/>
                <a:ea typeface="ＭＳ Ｐゴシック" pitchFamily="34" charset="-128"/>
              </a:defRPr>
            </a:lvl4pPr>
            <a:lvl5pPr marL="2057400" indent="-228600" eaLnBrk="0" hangingPunct="0">
              <a:defRPr sz="7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700">
                <a:solidFill>
                  <a:schemeClr val="tx1"/>
                </a:solidFill>
                <a:latin typeface="Arial" pitchFamily="34" charset="0"/>
                <a:ea typeface="ＭＳ Ｐゴシック" pitchFamily="34" charset="-128"/>
              </a:defRPr>
            </a:lvl9pPr>
          </a:lstStyle>
          <a:p>
            <a:fld id="{8CE8D6D8-639C-4A67-B737-B60FC8334AA4}" type="slidenum">
              <a:rPr lang="en-US" sz="1200" smtClean="0">
                <a:latin typeface="Times" pitchFamily="18" charset="0"/>
              </a:rPr>
              <a:pPr/>
              <a:t>34</a:t>
            </a:fld>
            <a:endParaRPr lang="en-US" sz="1200" dirty="0" smtClean="0">
              <a:latin typeface="Times" pitchFamily="18" charset="0"/>
            </a:endParaRPr>
          </a:p>
        </p:txBody>
      </p:sp>
      <p:sp>
        <p:nvSpPr>
          <p:cNvPr id="113667" name="Rectangle 2"/>
          <p:cNvSpPr>
            <a:spLocks noGrp="1" noRot="1" noChangeAspect="1" noChangeArrowheads="1" noTextEdit="1"/>
          </p:cNvSpPr>
          <p:nvPr>
            <p:ph type="sldImg"/>
          </p:nvPr>
        </p:nvSpPr>
        <p:spPr>
          <a:xfrm>
            <a:off x="2287588" y="514350"/>
            <a:ext cx="4567237" cy="2570163"/>
          </a:xfrm>
          <a:ln w="12700" cap="flat">
            <a:solidFill>
              <a:schemeClr val="tx1"/>
            </a:solidFill>
          </a:ln>
        </p:spPr>
      </p:sp>
      <p:sp>
        <p:nvSpPr>
          <p:cNvPr id="113668" name="Rectangle 3"/>
          <p:cNvSpPr>
            <a:spLocks noGrp="1" noChangeArrowheads="1"/>
          </p:cNvSpPr>
          <p:nvPr>
            <p:ph type="body" idx="1"/>
          </p:nvPr>
        </p:nvSpPr>
        <p:spPr>
          <a:xfrm>
            <a:off x="1219200" y="3257550"/>
            <a:ext cx="6705600" cy="3087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44" tIns="46023" rIns="92044" bIns="46023"/>
          <a:lstStyle/>
          <a:p>
            <a:pPr eaLnBrk="1" hangingPunct="1"/>
            <a:endParaRPr lang="nl-NL" smtClean="0">
              <a:latin typeface="Arial"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29605" y="514116"/>
            <a:ext cx="5884793"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spcBef>
                <a:spcPct val="0"/>
              </a:spcBef>
            </a:pPr>
            <a:r>
              <a:rPr lang="pt-BR" b="1" i="1" dirty="0" smtClean="0">
                <a:latin typeface="Arial" pitchFamily="34" charset="0"/>
                <a:ea typeface="ＭＳ Ｐゴシック" pitchFamily="34" charset="-128"/>
              </a:rPr>
              <a:t>There are </a:t>
            </a:r>
            <a:r>
              <a:rPr lang="pt-BR" b="1" dirty="0" smtClean="0">
                <a:latin typeface="Arial" pitchFamily="34" charset="0"/>
                <a:ea typeface="ＭＳ Ｐゴシック" pitchFamily="34" charset="-128"/>
              </a:rPr>
              <a:t>three key reasons why you need to become an Oracle Partner.</a:t>
            </a:r>
          </a:p>
          <a:p>
            <a:pPr eaLnBrk="1">
              <a:spcBef>
                <a:spcPct val="0"/>
              </a:spcBef>
            </a:pPr>
            <a:r>
              <a:rPr lang="pt-BR" b="1" u="sng" dirty="0" smtClean="0">
                <a:latin typeface="Arial" pitchFamily="34" charset="0"/>
                <a:ea typeface="ＭＳ Ｐゴシック" pitchFamily="34" charset="-128"/>
              </a:rPr>
              <a:t>1). Oracle offers partners unprecedented access to the best portfolio of software and hardware products in the industry.</a:t>
            </a:r>
          </a:p>
          <a:p>
            <a:pPr eaLnBrk="1">
              <a:spcBef>
                <a:spcPct val="0"/>
              </a:spcBef>
            </a:pPr>
            <a:r>
              <a:rPr lang="pt-BR" b="1" dirty="0" smtClean="0">
                <a:latin typeface="Arial" pitchFamily="34" charset="0"/>
                <a:ea typeface="ＭＳ Ｐゴシック" pitchFamily="34" charset="-128"/>
              </a:rPr>
              <a:t>We are in the unique position to deliver the world's most complete, open, and integrated business software and hardware solutions—from applications to disk.</a:t>
            </a:r>
          </a:p>
          <a:p>
            <a:pPr eaLnBrk="1">
              <a:spcBef>
                <a:spcPct val="0"/>
              </a:spcBef>
            </a:pPr>
            <a:endParaRPr lang="pt-BR" b="1" dirty="0" smtClean="0">
              <a:latin typeface="Arial" pitchFamily="34" charset="0"/>
              <a:ea typeface="ＭＳ Ｐゴシック" pitchFamily="34" charset="-128"/>
            </a:endParaRPr>
          </a:p>
          <a:p>
            <a:pPr eaLnBrk="1">
              <a:spcBef>
                <a:spcPct val="0"/>
              </a:spcBef>
            </a:pPr>
            <a:r>
              <a:rPr lang="pt-BR" b="1" dirty="0" smtClean="0">
                <a:latin typeface="Arial" pitchFamily="34" charset="0"/>
                <a:ea typeface="ＭＳ Ｐゴシック" pitchFamily="34" charset="-128"/>
              </a:rPr>
              <a:t>Also, as you may have heard, Oracle is the technology that powers the cloud.  We support private, public and hybrid clouds all along the stack.</a:t>
            </a:r>
          </a:p>
          <a:p>
            <a:pPr eaLnBrk="1">
              <a:spcBef>
                <a:spcPct val="0"/>
              </a:spcBef>
            </a:pPr>
            <a:endParaRPr lang="pt-BR" b="1" dirty="0" smtClean="0">
              <a:latin typeface="Arial" pitchFamily="34" charset="0"/>
              <a:ea typeface="ＭＳ Ｐゴシック" pitchFamily="34" charset="-128"/>
            </a:endParaRPr>
          </a:p>
          <a:p>
            <a:pPr eaLnBrk="1">
              <a:spcBef>
                <a:spcPct val="0"/>
              </a:spcBef>
            </a:pPr>
            <a:r>
              <a:rPr lang="pt-BR" b="1" dirty="0" smtClean="0">
                <a:latin typeface="Arial" pitchFamily="34" charset="0"/>
                <a:ea typeface="ＭＳ Ｐゴシック" pitchFamily="34" charset="-128"/>
              </a:rPr>
              <a:t>Since the Sun acquisition, we have been continually working to deliver products that are optimized to run best on our Hardware solutions.  Outstanding results are being documented with Oracle software running on Oracle Hardware, utilizing our newly launched Exastack offering.</a:t>
            </a:r>
          </a:p>
          <a:p>
            <a:pPr eaLnBrk="1">
              <a:spcBef>
                <a:spcPct val="0"/>
              </a:spcBef>
            </a:pPr>
            <a:endParaRPr lang="pt-BR" b="1" dirty="0" smtClean="0">
              <a:latin typeface="Arial" pitchFamily="34" charset="0"/>
              <a:ea typeface="ＭＳ Ｐゴシック" pitchFamily="34" charset="-128"/>
            </a:endParaRPr>
          </a:p>
          <a:p>
            <a:pPr eaLnBrk="1">
              <a:spcBef>
                <a:spcPct val="0"/>
              </a:spcBef>
            </a:pPr>
            <a:r>
              <a:rPr lang="pt-BR" b="1" dirty="0" smtClean="0">
                <a:latin typeface="Arial" pitchFamily="34" charset="0"/>
                <a:ea typeface="ＭＳ Ｐゴシック" pitchFamily="34" charset="-128"/>
              </a:rPr>
              <a:t>Oracle Software running on Exadata and Exalogic machines demonstrate world performance records every day.   We are 100,000 people committed to:</a:t>
            </a:r>
          </a:p>
          <a:p>
            <a:pPr eaLnBrk="1">
              <a:spcBef>
                <a:spcPct val="0"/>
              </a:spcBef>
            </a:pPr>
            <a:r>
              <a:rPr lang="pt-BR" b="1" dirty="0" smtClean="0">
                <a:latin typeface="Arial" pitchFamily="34" charset="0"/>
                <a:ea typeface="ＭＳ Ｐゴシック" pitchFamily="34" charset="-128"/>
              </a:rPr>
              <a:t>Hardware and Software Engineered to Work Together</a:t>
            </a:r>
          </a:p>
          <a:p>
            <a:pPr eaLnBrk="1">
              <a:spcBef>
                <a:spcPct val="0"/>
              </a:spcBef>
            </a:pPr>
            <a:r>
              <a:rPr lang="pt-BR" b="1" dirty="0" smtClean="0">
                <a:latin typeface="Arial" pitchFamily="34" charset="0"/>
                <a:ea typeface="ＭＳ Ｐゴシック" pitchFamily="34" charset="-128"/>
              </a:rPr>
              <a:t>Oracle remains #1 in many products areas:</a:t>
            </a:r>
          </a:p>
          <a:p>
            <a:pPr eaLnBrk="1">
              <a:spcBef>
                <a:spcPct val="0"/>
              </a:spcBef>
            </a:pPr>
            <a:r>
              <a:rPr lang="pt-BR" b="1" dirty="0" smtClean="0">
                <a:latin typeface="Arial" pitchFamily="34" charset="0"/>
                <a:ea typeface="ＭＳ Ｐゴシック" pitchFamily="34" charset="-128"/>
              </a:rPr>
              <a:t>Oracle Database continues to be #1 in the world</a:t>
            </a:r>
          </a:p>
          <a:p>
            <a:pPr eaLnBrk="1">
              <a:spcBef>
                <a:spcPct val="0"/>
              </a:spcBef>
            </a:pPr>
            <a:r>
              <a:rPr lang="pt-BR" b="1" dirty="0" smtClean="0">
                <a:latin typeface="Arial" pitchFamily="34" charset="0"/>
                <a:ea typeface="ＭＳ Ｐゴシック" pitchFamily="34" charset="-128"/>
              </a:rPr>
              <a:t>Oracle Solaris is the #1 Enterprise OS</a:t>
            </a:r>
          </a:p>
          <a:p>
            <a:pPr eaLnBrk="1">
              <a:spcBef>
                <a:spcPct val="0"/>
              </a:spcBef>
            </a:pPr>
            <a:r>
              <a:rPr lang="pt-BR" b="1" dirty="0" smtClean="0">
                <a:latin typeface="Arial" pitchFamily="34" charset="0"/>
                <a:ea typeface="ＭＳ Ｐゴシック" pitchFamily="34" charset="-128"/>
              </a:rPr>
              <a:t>The new Oracle Fusion Middleware 11g is revolutionizing the software standards in application infrastructure foundation. </a:t>
            </a:r>
          </a:p>
          <a:p>
            <a:pPr eaLnBrk="1">
              <a:spcBef>
                <a:spcPct val="0"/>
              </a:spcBef>
            </a:pPr>
            <a:endParaRPr lang="pt-BR" b="1" dirty="0" smtClean="0">
              <a:latin typeface="Arial" pitchFamily="34" charset="0"/>
              <a:ea typeface="ＭＳ Ｐゴシック" pitchFamily="34" charset="-128"/>
            </a:endParaRPr>
          </a:p>
          <a:p>
            <a:pPr eaLnBrk="1">
              <a:spcBef>
                <a:spcPct val="0"/>
              </a:spcBef>
            </a:pPr>
            <a:r>
              <a:rPr lang="pt-BR" b="1" dirty="0" smtClean="0">
                <a:latin typeface="Arial" pitchFamily="34" charset="0"/>
                <a:ea typeface="ＭＳ Ｐゴシック" pitchFamily="34" charset="-128"/>
              </a:rPr>
              <a:t>And, Oracle Applications including Siebel, PeopleSoft and E Business Suite are widely deployed throughout global companies.</a:t>
            </a:r>
          </a:p>
          <a:p>
            <a:pPr eaLnBrk="1">
              <a:spcBef>
                <a:spcPct val="0"/>
              </a:spcBef>
            </a:pPr>
            <a:r>
              <a:rPr lang="pt-BR" b="1" dirty="0" smtClean="0">
                <a:latin typeface="Arial" pitchFamily="34" charset="0"/>
                <a:ea typeface="ＭＳ Ｐゴシック" pitchFamily="34" charset="-128"/>
              </a:rPr>
              <a:t> And these are just a few examples of Oracle</a:t>
            </a:r>
            <a:r>
              <a:rPr lang="pt-BR" altLang="en-US" b="1" dirty="0" smtClean="0">
                <a:latin typeface="Arial" pitchFamily="34" charset="0"/>
                <a:ea typeface="ＭＳ Ｐゴシック" pitchFamily="34" charset="-128"/>
              </a:rPr>
              <a:t>’</a:t>
            </a:r>
            <a:r>
              <a:rPr lang="pt-BR" b="1" dirty="0" smtClean="0">
                <a:latin typeface="Arial" pitchFamily="34" charset="0"/>
                <a:ea typeface="ＭＳ Ｐゴシック" pitchFamily="34" charset="-128"/>
              </a:rPr>
              <a:t>s unparalleled product portfolio.</a:t>
            </a:r>
          </a:p>
          <a:p>
            <a:pPr eaLnBrk="1">
              <a:spcBef>
                <a:spcPct val="0"/>
              </a:spcBef>
            </a:pPr>
            <a:r>
              <a:rPr lang="pt-BR" b="1" dirty="0" smtClean="0">
                <a:latin typeface="Arial" pitchFamily="34" charset="0"/>
                <a:ea typeface="ＭＳ Ｐゴシック" pitchFamily="34" charset="-128"/>
              </a:rPr>
              <a:t>With this foundation, partners can create complete IT solutions to meet any customer</a:t>
            </a:r>
            <a:r>
              <a:rPr lang="pt-BR" altLang="en-US" b="1" dirty="0" smtClean="0">
                <a:latin typeface="Arial" pitchFamily="34" charset="0"/>
                <a:ea typeface="ＭＳ Ｐゴシック" pitchFamily="34" charset="-128"/>
              </a:rPr>
              <a:t>’</a:t>
            </a:r>
            <a:r>
              <a:rPr lang="pt-BR" b="1" dirty="0" smtClean="0">
                <a:latin typeface="Arial" pitchFamily="34" charset="0"/>
                <a:ea typeface="ＭＳ Ｐゴシック" pitchFamily="34" charset="-128"/>
              </a:rPr>
              <a:t>s needs.</a:t>
            </a:r>
          </a:p>
          <a:p>
            <a:pPr eaLnBrk="1">
              <a:spcBef>
                <a:spcPct val="0"/>
              </a:spcBef>
            </a:pPr>
            <a:endParaRPr lang="pt-BR" b="1" u="sng" dirty="0" smtClean="0">
              <a:latin typeface="Arial" pitchFamily="34" charset="0"/>
              <a:ea typeface="ＭＳ Ｐゴシック" pitchFamily="34" charset="-128"/>
            </a:endParaRPr>
          </a:p>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a:p>
            <a:pPr eaLnBrk="1">
              <a:spcBef>
                <a:spcPct val="0"/>
              </a:spcBef>
            </a:pPr>
            <a:r>
              <a:rPr lang="pt-BR" b="1" dirty="0" smtClean="0">
                <a:latin typeface="Arial" pitchFamily="34" charset="0"/>
                <a:ea typeface="ＭＳ Ｐゴシック" pitchFamily="34" charset="-128"/>
              </a:rPr>
              <a:t> </a:t>
            </a:r>
          </a:p>
          <a:p>
            <a:pPr eaLnBrk="1">
              <a:spcBef>
                <a:spcPct val="0"/>
              </a:spcBef>
            </a:pPr>
            <a:r>
              <a:rPr lang="pt-BR" b="1" u="sng" dirty="0" smtClean="0">
                <a:latin typeface="Arial" pitchFamily="34" charset="0"/>
                <a:ea typeface="ＭＳ Ｐゴシック" pitchFamily="34" charset="-128"/>
              </a:rPr>
              <a:t>3) And the best reason to join OPN?     Oracle</a:t>
            </a:r>
            <a:r>
              <a:rPr lang="pt-BR" altLang="en-US" b="1" u="sng" dirty="0" smtClean="0">
                <a:latin typeface="Arial" pitchFamily="34" charset="0"/>
                <a:ea typeface="ＭＳ Ｐゴシック" pitchFamily="34" charset="-128"/>
              </a:rPr>
              <a:t>’</a:t>
            </a:r>
            <a:r>
              <a:rPr lang="pt-BR" b="1" u="sng" dirty="0" smtClean="0">
                <a:latin typeface="Arial" pitchFamily="34" charset="0"/>
                <a:ea typeface="ＭＳ Ｐゴシック" pitchFamily="34" charset="-128"/>
              </a:rPr>
              <a:t>s flagship partner program </a:t>
            </a:r>
            <a:r>
              <a:rPr lang="pt-BR" altLang="en-US" b="1" u="sng" dirty="0" smtClean="0">
                <a:latin typeface="Arial" pitchFamily="34" charset="0"/>
                <a:ea typeface="ＭＳ Ｐゴシック" pitchFamily="34" charset="-128"/>
              </a:rPr>
              <a:t>“</a:t>
            </a:r>
            <a:r>
              <a:rPr lang="pt-BR" b="1" u="sng" dirty="0" smtClean="0">
                <a:latin typeface="Arial" pitchFamily="34" charset="0"/>
                <a:ea typeface="ＭＳ Ｐゴシック" pitchFamily="34" charset="-128"/>
              </a:rPr>
              <a:t>raises the bar</a:t>
            </a:r>
            <a:r>
              <a:rPr lang="pt-BR" altLang="en-US" b="1" u="sng" dirty="0" smtClean="0">
                <a:latin typeface="Arial" pitchFamily="34" charset="0"/>
                <a:ea typeface="ＭＳ Ｐゴシック" pitchFamily="34" charset="-128"/>
              </a:rPr>
              <a:t>”</a:t>
            </a:r>
            <a:r>
              <a:rPr lang="pt-BR" b="1" u="sng" dirty="0" smtClean="0">
                <a:latin typeface="Arial" pitchFamily="34" charset="0"/>
                <a:ea typeface="ＭＳ Ｐゴシック" pitchFamily="34" charset="-128"/>
              </a:rPr>
              <a:t> according to industry analysts.</a:t>
            </a:r>
          </a:p>
          <a:p>
            <a:pPr eaLnBrk="1">
              <a:spcBef>
                <a:spcPct val="0"/>
              </a:spcBef>
            </a:pPr>
            <a:r>
              <a:rPr lang="pt-BR" b="1" dirty="0" smtClean="0">
                <a:latin typeface="Arial" pitchFamily="34" charset="0"/>
                <a:ea typeface="ＭＳ Ｐゴシック" pitchFamily="34" charset="-128"/>
              </a:rPr>
              <a:t>The Channel opportunity offered through OPN is exceptional.</a:t>
            </a:r>
          </a:p>
          <a:p>
            <a:pPr eaLnBrk="1">
              <a:spcBef>
                <a:spcPct val="0"/>
              </a:spcBef>
            </a:pPr>
            <a:r>
              <a:rPr lang="pt-BR" b="1" dirty="0" smtClean="0">
                <a:latin typeface="Arial" pitchFamily="34" charset="0"/>
                <a:ea typeface="ＭＳ Ｐゴシック" pitchFamily="34" charset="-128"/>
              </a:rPr>
              <a:t>Oracle will never compete with its partners by selling services. A place where other vendors increase their margins is exactly where Oracle relies on partners.</a:t>
            </a:r>
          </a:p>
          <a:p>
            <a:pPr eaLnBrk="1">
              <a:spcBef>
                <a:spcPct val="0"/>
              </a:spcBef>
            </a:pPr>
            <a:r>
              <a:rPr lang="pt-BR" b="1" dirty="0" smtClean="0">
                <a:latin typeface="Arial" pitchFamily="34" charset="0"/>
                <a:ea typeface="ＭＳ Ｐゴシック" pitchFamily="34" charset="-128"/>
              </a:rPr>
              <a:t>The OPN program is flexible and designed to evolve with your business needs. We offer Specialized partner programs on several levels, increasing partner benefits and visibility at each level.</a:t>
            </a:r>
          </a:p>
          <a:p>
            <a:pPr eaLnBrk="1">
              <a:spcBef>
                <a:spcPct val="0"/>
              </a:spcBef>
            </a:pPr>
            <a:r>
              <a:rPr lang="pt-BR" b="1" dirty="0" smtClean="0">
                <a:latin typeface="Arial" pitchFamily="34" charset="0"/>
                <a:ea typeface="ＭＳ Ｐゴシック" pitchFamily="34" charset="-128"/>
              </a:rPr>
              <a:t>Our channel plan is designed to help you with key enablement offerings:</a:t>
            </a:r>
          </a:p>
          <a:p>
            <a:pPr eaLnBrk="1">
              <a:spcBef>
                <a:spcPct val="0"/>
              </a:spcBef>
            </a:pPr>
            <a:r>
              <a:rPr lang="pt-BR" b="1" dirty="0" smtClean="0">
                <a:latin typeface="Arial" pitchFamily="34" charset="0"/>
                <a:ea typeface="ＭＳ Ｐゴシック" pitchFamily="34" charset="-128"/>
              </a:rPr>
              <a:t>Free online training, boot camps, OU discounts, sales plays, marketing kits, Knowledge Zones, customer-facing partner showcases and enhanced incentive programs </a:t>
            </a:r>
          </a:p>
          <a:p>
            <a:pPr eaLnBrk="1">
              <a:spcBef>
                <a:spcPct val="0"/>
              </a:spcBef>
            </a:pPr>
            <a:r>
              <a:rPr lang="pt-BR" b="1" dirty="0" smtClean="0">
                <a:latin typeface="Arial" pitchFamily="34" charset="0"/>
                <a:ea typeface="ＭＳ Ｐゴシック" pitchFamily="34" charset="-128"/>
              </a:rPr>
              <a:t>There are multiple resources to leverage your capabilities and expand your go to market </a:t>
            </a:r>
            <a:r>
              <a:rPr lang="pt-BR" b="1" smtClean="0">
                <a:latin typeface="Arial" pitchFamily="34" charset="0"/>
                <a:ea typeface="ＭＳ Ｐゴシック" pitchFamily="34" charset="-128"/>
              </a:rPr>
              <a:t>potential.</a:t>
            </a:r>
            <a:endParaRPr lang="pt-BR" b="1" dirty="0"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a:spcBef>
                <a:spcPct val="0"/>
              </a:spcBef>
            </a:pPr>
            <a:r>
              <a:rPr lang="pt-BR" b="1" u="sng" dirty="0" smtClean="0">
                <a:latin typeface="Arial" pitchFamily="34" charset="0"/>
                <a:ea typeface="ＭＳ Ｐゴシック" pitchFamily="34" charset="-128"/>
              </a:rPr>
              <a:t>2) Our massive install base.</a:t>
            </a:r>
          </a:p>
          <a:p>
            <a:pPr eaLnBrk="1">
              <a:spcBef>
                <a:spcPct val="0"/>
              </a:spcBef>
            </a:pPr>
            <a:r>
              <a:rPr lang="pt-BR" b="1" dirty="0" smtClean="0">
                <a:latin typeface="Arial" pitchFamily="34" charset="0"/>
                <a:ea typeface="ＭＳ Ｐゴシック" pitchFamily="34" charset="-128"/>
              </a:rPr>
              <a:t>We have more than 370,000 customers all around the world; with approximately 300,000 still not running on Sun Hardware.</a:t>
            </a:r>
          </a:p>
          <a:p>
            <a:pPr eaLnBrk="1">
              <a:spcBef>
                <a:spcPct val="0"/>
              </a:spcBef>
            </a:pPr>
            <a:r>
              <a:rPr lang="pt-BR" b="1" dirty="0" smtClean="0">
                <a:latin typeface="Arial" pitchFamily="34" charset="0"/>
                <a:ea typeface="ＭＳ Ｐゴシック" pitchFamily="34" charset="-128"/>
              </a:rPr>
              <a:t>Given our broad product portfolio, the cross sell possibilities are unique in the industry.</a:t>
            </a:r>
          </a:p>
        </p:txBody>
      </p:sp>
      <p:sp>
        <p:nvSpPr>
          <p:cNvPr id="4" name="Slide Number Placeholder 3"/>
          <p:cNvSpPr>
            <a:spLocks noGrp="1"/>
          </p:cNvSpPr>
          <p:nvPr>
            <p:ph type="sldNum" sz="quarter" idx="10"/>
          </p:nvPr>
        </p:nvSpPr>
        <p:spPr/>
        <p:txBody>
          <a:bodyPr/>
          <a:lstStyle/>
          <a:p>
            <a:pPr>
              <a:defRPr/>
            </a:pPr>
            <a:fld id="{C87FD523-6A9D-431F-9006-8F984D4E0CC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52922" y="3596148"/>
            <a:ext cx="7772797" cy="670855"/>
          </a:xfrm>
        </p:spPr>
        <p:txBody>
          <a:bodyPr anchor="b" anchorCtr="0"/>
          <a:lstStyle>
            <a:lvl1pPr>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1152922" y="4410273"/>
            <a:ext cx="7075289" cy="532642"/>
          </a:xfrm>
        </p:spPr>
        <p:txBody>
          <a:bodyPr/>
          <a:lstStyle>
            <a:lvl1pPr marL="0" marR="0" indent="0" algn="l" defTabSz="914400" rtl="0" eaLnBrk="1" fontAlgn="base" latinLnBrk="0" hangingPunct="1">
              <a:lnSpc>
                <a:spcPct val="100000"/>
              </a:lnSpc>
              <a:spcBef>
                <a:spcPts val="0"/>
              </a:spcBef>
              <a:spcAft>
                <a:spcPts val="300"/>
              </a:spcAft>
              <a:buClr>
                <a:srgbClr val="FF0000"/>
              </a:buClr>
              <a:buSzTx/>
              <a:buFont typeface="Arial" pitchFamily="127" charset="0"/>
              <a:buNone/>
              <a:tabLst/>
              <a:defRPr sz="1800">
                <a:solidFill>
                  <a:schemeClr val="tx1"/>
                </a:solidFill>
              </a:defRPr>
            </a:lvl1pPr>
            <a:lvl2pPr marL="285573" indent="0" algn="ctr">
              <a:buNone/>
              <a:defRPr>
                <a:solidFill>
                  <a:schemeClr val="tx1">
                    <a:tint val="75000"/>
                  </a:schemeClr>
                </a:solidFill>
              </a:defRPr>
            </a:lvl2pPr>
            <a:lvl3pPr marL="571145" indent="0" algn="ctr">
              <a:buNone/>
              <a:defRPr>
                <a:solidFill>
                  <a:schemeClr val="tx1">
                    <a:tint val="75000"/>
                  </a:schemeClr>
                </a:solidFill>
              </a:defRPr>
            </a:lvl3pPr>
            <a:lvl4pPr marL="856718" indent="0" algn="ctr">
              <a:buNone/>
              <a:defRPr>
                <a:solidFill>
                  <a:schemeClr val="tx1">
                    <a:tint val="75000"/>
                  </a:schemeClr>
                </a:solidFill>
              </a:defRPr>
            </a:lvl4pPr>
            <a:lvl5pPr marL="1142291" indent="0" algn="ctr">
              <a:buNone/>
              <a:defRPr>
                <a:solidFill>
                  <a:schemeClr val="tx1">
                    <a:tint val="75000"/>
                  </a:schemeClr>
                </a:solidFill>
              </a:defRPr>
            </a:lvl5pPr>
            <a:lvl6pPr marL="1427864" indent="0" algn="ctr">
              <a:buNone/>
              <a:defRPr>
                <a:solidFill>
                  <a:schemeClr val="tx1">
                    <a:tint val="75000"/>
                  </a:schemeClr>
                </a:solidFill>
              </a:defRPr>
            </a:lvl6pPr>
            <a:lvl7pPr marL="1713437" indent="0" algn="ctr">
              <a:buNone/>
              <a:defRPr>
                <a:solidFill>
                  <a:schemeClr val="tx1">
                    <a:tint val="75000"/>
                  </a:schemeClr>
                </a:solidFill>
              </a:defRPr>
            </a:lvl7pPr>
            <a:lvl8pPr marL="1999011" indent="0" algn="ctr">
              <a:buNone/>
              <a:defRPr>
                <a:solidFill>
                  <a:schemeClr val="tx1">
                    <a:tint val="75000"/>
                  </a:schemeClr>
                </a:solidFill>
              </a:defRPr>
            </a:lvl8pPr>
            <a:lvl9pPr marL="2284583" indent="0" algn="ctr">
              <a:buNone/>
              <a:defRPr>
                <a:solidFill>
                  <a:schemeClr val="tx1">
                    <a:tint val="75000"/>
                  </a:schemeClr>
                </a:solidFill>
              </a:defRPr>
            </a:lvl9pPr>
          </a:lstStyle>
          <a:p>
            <a:r>
              <a:rPr lang="en-US" dirty="0" smtClean="0"/>
              <a:t>Click to edit Master subtitle style</a:t>
            </a:r>
          </a:p>
        </p:txBody>
      </p:sp>
      <p:sp>
        <p:nvSpPr>
          <p:cNvPr id="8" name="Footer Placeholder 4"/>
          <p:cNvSpPr>
            <a:spLocks noGrp="1"/>
          </p:cNvSpPr>
          <p:nvPr>
            <p:ph type="ftr" sz="quarter" idx="10"/>
          </p:nvPr>
        </p:nvSpPr>
        <p:spPr>
          <a:xfrm>
            <a:off x="6105525" y="4868863"/>
            <a:ext cx="2895600" cy="274637"/>
          </a:xfrm>
        </p:spPr>
        <p:txBody>
          <a:bodyPr/>
          <a:lstStyle>
            <a:lvl1pPr>
              <a:defRPr/>
            </a:lvl1pPr>
          </a:lstStyle>
          <a:p>
            <a:pPr>
              <a:defRPr/>
            </a:pPr>
            <a:endParaRPr lang="en-US" dirty="0"/>
          </a:p>
        </p:txBody>
      </p:sp>
      <p:pic>
        <p:nvPicPr>
          <p:cNvPr id="9"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4588" y="3101679"/>
            <a:ext cx="22272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4" descr="Tall Red"/>
          <p:cNvPicPr>
            <a:picLocks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0" y="685800"/>
            <a:ext cx="1144588" cy="2117725"/>
          </a:xfrm>
          <a:prstGeom prst="rect">
            <a:avLst/>
          </a:prstGeom>
          <a:solidFill>
            <a:schemeClr val="tx2"/>
          </a:solidFill>
          <a:ln>
            <a:noFill/>
          </a:ln>
          <a:extLst/>
        </p:spPr>
      </p:pic>
      <p:pic>
        <p:nvPicPr>
          <p:cNvPr id="11" name="Picture 75" descr="Wide Red"/>
          <p:cNvPicPr>
            <a:picLocks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3262313" y="685800"/>
            <a:ext cx="5881687" cy="2117725"/>
          </a:xfrm>
          <a:prstGeom prst="rect">
            <a:avLst/>
          </a:prstGeom>
          <a:solidFill>
            <a:schemeClr val="tx2"/>
          </a:solidFill>
          <a:ln>
            <a:noFill/>
          </a:ln>
          <a:extLst/>
        </p:spPr>
      </p:pic>
    </p:spTree>
    <p:extLst>
      <p:ext uri="{BB962C8B-B14F-4D97-AF65-F5344CB8AC3E}">
        <p14:creationId xmlns:p14="http://schemas.microsoft.com/office/powerpoint/2010/main" val="335530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7"/>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39"/>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0094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99" y="1200547"/>
            <a:ext cx="4066976"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200547"/>
            <a:ext cx="4066977" cy="3394274"/>
          </a:xfrm>
        </p:spPr>
        <p:txBody>
          <a:bodyPr/>
          <a:lstStyle>
            <a:lvl1pPr>
              <a:defRPr sz="18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90778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01" y="1150938"/>
            <a:ext cx="4040187"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457401" y="1631157"/>
            <a:ext cx="4040187"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2" y="1150938"/>
            <a:ext cx="4041180" cy="480219"/>
          </a:xfrm>
        </p:spPr>
        <p:txBody>
          <a:bodyPr anchor="b"/>
          <a:lstStyle>
            <a:lvl1pPr marL="0" indent="0">
              <a:buNone/>
              <a:defRPr sz="1500" b="1"/>
            </a:lvl1pPr>
            <a:lvl2pPr marL="285573" indent="0">
              <a:buNone/>
              <a:defRPr sz="1200" b="1"/>
            </a:lvl2pPr>
            <a:lvl3pPr marL="571145" indent="0">
              <a:buNone/>
              <a:defRPr sz="1100" b="1"/>
            </a:lvl3pPr>
            <a:lvl4pPr marL="856718" indent="0">
              <a:buNone/>
              <a:defRPr sz="1000" b="1"/>
            </a:lvl4pPr>
            <a:lvl5pPr marL="1142291" indent="0">
              <a:buNone/>
              <a:defRPr sz="1000" b="1"/>
            </a:lvl5pPr>
            <a:lvl6pPr marL="1427864" indent="0">
              <a:buNone/>
              <a:defRPr sz="1000" b="1"/>
            </a:lvl6pPr>
            <a:lvl7pPr marL="1713437" indent="0">
              <a:buNone/>
              <a:defRPr sz="1000" b="1"/>
            </a:lvl7pPr>
            <a:lvl8pPr marL="1999011" indent="0">
              <a:buNone/>
              <a:defRPr sz="1000" b="1"/>
            </a:lvl8pPr>
            <a:lvl9pPr marL="2284583"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645422" y="1631157"/>
            <a:ext cx="4041180" cy="2963664"/>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115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99" y="204393"/>
            <a:ext cx="3008312" cy="872133"/>
          </a:xfrm>
        </p:spPr>
        <p:txBody>
          <a:bodyPr/>
          <a:lstStyle>
            <a:lvl1pPr algn="l">
              <a:defRPr sz="1200" b="1"/>
            </a:lvl1pPr>
          </a:lstStyle>
          <a:p>
            <a:r>
              <a:rPr lang="en-US" smtClean="0"/>
              <a:t>Click to edit Master title style</a:t>
            </a:r>
            <a:endParaRPr lang="en-US"/>
          </a:p>
        </p:txBody>
      </p:sp>
      <p:sp>
        <p:nvSpPr>
          <p:cNvPr id="3" name="Content Placeholder 2"/>
          <p:cNvSpPr>
            <a:spLocks noGrp="1"/>
          </p:cNvSpPr>
          <p:nvPr>
            <p:ph idx="1"/>
          </p:nvPr>
        </p:nvSpPr>
        <p:spPr>
          <a:xfrm>
            <a:off x="3574852" y="204391"/>
            <a:ext cx="5111750" cy="4390430"/>
          </a:xfrm>
        </p:spPr>
        <p:txBody>
          <a:bodyPr/>
          <a:lstStyle>
            <a:lvl1pPr>
              <a:defRPr sz="2000"/>
            </a:lvl1pPr>
            <a:lvl2pPr>
              <a:defRPr sz="1800"/>
            </a:lvl2pPr>
            <a:lvl3pPr>
              <a:defRPr sz="15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99" y="1076526"/>
            <a:ext cx="3008312" cy="3518297"/>
          </a:xfrm>
        </p:spPr>
        <p:txBody>
          <a:bodyPr/>
          <a:lstStyle>
            <a:lvl1pPr marL="0" indent="0">
              <a:buNone/>
              <a:defRPr sz="900"/>
            </a:lvl1pPr>
            <a:lvl2pPr marL="285573" indent="0">
              <a:buNone/>
              <a:defRPr sz="700"/>
            </a:lvl2pPr>
            <a:lvl3pPr marL="571145" indent="0">
              <a:buNone/>
              <a:defRPr sz="600"/>
            </a:lvl3pPr>
            <a:lvl4pPr marL="856718" indent="0">
              <a:buNone/>
              <a:defRPr sz="600"/>
            </a:lvl4pPr>
            <a:lvl5pPr marL="1142291" indent="0">
              <a:buNone/>
              <a:defRPr sz="600"/>
            </a:lvl5pPr>
            <a:lvl6pPr marL="1427864" indent="0">
              <a:buNone/>
              <a:defRPr sz="600"/>
            </a:lvl6pPr>
            <a:lvl7pPr marL="1713437" indent="0">
              <a:buNone/>
              <a:defRPr sz="600"/>
            </a:lvl7pPr>
            <a:lvl8pPr marL="1999011" indent="0">
              <a:buNone/>
              <a:defRPr sz="600"/>
            </a:lvl8pPr>
            <a:lvl9pPr marL="2284583" indent="0">
              <a:buNone/>
              <a:defRPr sz="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21933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90528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798" y="206375"/>
            <a:ext cx="2056805" cy="438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99" y="206375"/>
            <a:ext cx="6077148" cy="438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16763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pic>
        <p:nvPicPr>
          <p:cNvPr id="9"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5"/>
            <a:ext cx="7950200" cy="473075"/>
          </a:xfrm>
        </p:spPr>
        <p:txBody>
          <a:bodyPr wrap="square"/>
          <a:lstStyle/>
          <a:p>
            <a:r>
              <a:rPr lang="en-US" dirty="0" smtClean="0"/>
              <a:t>Click to edit Master title style</a:t>
            </a:r>
            <a:endParaRPr lang="en-US" dirty="0"/>
          </a:p>
        </p:txBody>
      </p:sp>
      <p:sp>
        <p:nvSpPr>
          <p:cNvPr id="3" name="Content Placeholder 2"/>
          <p:cNvSpPr>
            <a:spLocks noGrp="1"/>
          </p:cNvSpPr>
          <p:nvPr>
            <p:ph idx="1"/>
          </p:nvPr>
        </p:nvSpPr>
        <p:spPr>
          <a:xfrm>
            <a:off x="806451" y="1111250"/>
            <a:ext cx="7900974" cy="3648075"/>
          </a:xfrm>
        </p:spPr>
        <p:txBody>
          <a:bodyPr wrap="square"/>
          <a:lstStyle>
            <a:lvl1pPr marL="117475" indent="-117475">
              <a:spcBef>
                <a:spcPts val="400"/>
              </a:spcBef>
              <a:spcAft>
                <a:spcPts val="200"/>
              </a:spcAft>
              <a:buFont typeface="Arial" pitchFamily="34" charset="0"/>
              <a:buChar char="•"/>
              <a:defRPr sz="1200" b="0"/>
            </a:lvl1pPr>
            <a:lvl2pPr marL="344488" indent="-177800">
              <a:spcAft>
                <a:spcPts val="0"/>
              </a:spcAft>
              <a:buClr>
                <a:schemeClr val="tx1"/>
              </a:buClr>
              <a:buFont typeface="Arial" pitchFamily="34" charset="0"/>
              <a:buChar char="–"/>
              <a:defRPr sz="1100"/>
            </a:lvl2pPr>
            <a:lvl3pPr marL="574675" indent="-171450">
              <a:buClr>
                <a:schemeClr val="tx2"/>
              </a:buClr>
              <a:buFont typeface="Arial" pitchFamily="34" charset="0"/>
              <a:buChar char="•"/>
              <a:defRPr sz="1100">
                <a:solidFill>
                  <a:schemeClr val="tx1"/>
                </a:solidFill>
              </a:defRPr>
            </a:lvl3pPr>
            <a:lvl4pPr marL="855663" indent="-107950">
              <a:buClr>
                <a:schemeClr val="tx1"/>
              </a:buClr>
              <a:buFont typeface="Arial" pitchFamily="34" charset="0"/>
              <a:buChar char="–"/>
              <a:defRPr lang="en-US" sz="1100" kern="1200" dirty="0" smtClean="0">
                <a:solidFill>
                  <a:schemeClr val="tx1"/>
                </a:solidFill>
                <a:latin typeface="Arial" pitchFamily="34" charset="0"/>
                <a:ea typeface="ＭＳ Ｐゴシック" pitchFamily="127" charset="-128"/>
                <a:cs typeface="ＭＳ Ｐゴシック" pitchFamily="127" charset="-128"/>
              </a:defRPr>
            </a:lvl4pPr>
            <a:lvl5pPr marL="1200150" indent="-166688">
              <a:buClr>
                <a:schemeClr val="tx2"/>
              </a:buClr>
              <a:buFont typeface="Arial" pitchFamily="34" charset="0"/>
              <a:buChar cha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824267" y="4758191"/>
            <a:ext cx="2895600" cy="274637"/>
          </a:xfrm>
        </p:spPr>
        <p:txBody>
          <a:bodyPr wrap="square"/>
          <a:lstStyle>
            <a:lvl1pPr>
              <a:defRPr/>
            </a:lvl1pPr>
          </a:lstStyle>
          <a:p>
            <a:pPr>
              <a:defRPr/>
            </a:pPr>
            <a:endParaRPr lang="en-US" dirty="0"/>
          </a:p>
        </p:txBody>
      </p:sp>
      <p:sp>
        <p:nvSpPr>
          <p:cNvPr id="12"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6"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7" name="Straight Connector 16"/>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736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tructions blank">
    <p:spTree>
      <p:nvGrpSpPr>
        <p:cNvPr id="1" name=""/>
        <p:cNvGrpSpPr/>
        <p:nvPr/>
      </p:nvGrpSpPr>
      <p:grpSpPr>
        <a:xfrm>
          <a:off x="0" y="0"/>
          <a:ext cx="0" cy="0"/>
          <a:chOff x="0" y="0"/>
          <a:chExt cx="0" cy="0"/>
        </a:xfrm>
      </p:grpSpPr>
      <p:pic>
        <p:nvPicPr>
          <p:cNvPr id="8"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08038" y="201076"/>
            <a:ext cx="7950200" cy="530224"/>
          </a:xfrm>
        </p:spPr>
        <p:txBody>
          <a:bodyPr wrap="square"/>
          <a:lstStyle/>
          <a:p>
            <a:r>
              <a:rPr lang="en-US" dirty="0" smtClean="0"/>
              <a:t>Click to edit Master title style</a:t>
            </a:r>
            <a:endParaRPr lang="en-US" dirty="0"/>
          </a:p>
        </p:txBody>
      </p:sp>
      <p:sp>
        <p:nvSpPr>
          <p:cNvPr id="6" name="Footer Placeholder 4"/>
          <p:cNvSpPr>
            <a:spLocks noGrp="1"/>
          </p:cNvSpPr>
          <p:nvPr>
            <p:ph type="ftr" sz="quarter" idx="10"/>
          </p:nvPr>
        </p:nvSpPr>
        <p:spPr>
          <a:xfrm>
            <a:off x="5858211" y="4800037"/>
            <a:ext cx="2895600" cy="274637"/>
          </a:xfrm>
        </p:spPr>
        <p:txBody>
          <a:bodyPr wrap="square"/>
          <a:lstStyle>
            <a:lvl1pPr>
              <a:defRPr/>
            </a:lvl1pPr>
          </a:lstStyle>
          <a:p>
            <a:pPr>
              <a:defRPr/>
            </a:pPr>
            <a:endParaRPr lang="en-US" dirty="0"/>
          </a:p>
        </p:txBody>
      </p:sp>
      <p:sp>
        <p:nvSpPr>
          <p:cNvPr id="10"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5"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6" name="Straight Connector 15"/>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1929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6"/>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8"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31" tIns="91431" rIns="91431" bIns="91431"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24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42268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808038" y="201076"/>
            <a:ext cx="6569039" cy="44608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08038" y="1164165"/>
            <a:ext cx="8140700" cy="3325358"/>
          </a:xfrm>
        </p:spPr>
        <p:txBody>
          <a:bodyPr/>
          <a:lstStyle>
            <a:lvl1pPr>
              <a:defRPr>
                <a:solidFill>
                  <a:schemeClr val="tx1"/>
                </a:solidFill>
              </a:defRPr>
            </a:lvl1pPr>
            <a:lvl2pPr>
              <a:defRPr sz="2000">
                <a:solidFill>
                  <a:schemeClr val="tx1"/>
                </a:solidFill>
              </a:defRPr>
            </a:lvl2pPr>
            <a:lvl3pPr>
              <a:buClr>
                <a:schemeClr val="tx2"/>
              </a:buCl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7535206" y="0"/>
            <a:ext cx="1608794"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5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7088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5269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nnouncement">
    <p:spTree>
      <p:nvGrpSpPr>
        <p:cNvPr id="1" name=""/>
        <p:cNvGrpSpPr/>
        <p:nvPr/>
      </p:nvGrpSpPr>
      <p:grpSpPr>
        <a:xfrm>
          <a:off x="0" y="0"/>
          <a:ext cx="0" cy="0"/>
          <a:chOff x="0" y="0"/>
          <a:chExt cx="0" cy="0"/>
        </a:xfrm>
      </p:grpSpPr>
      <p:pic>
        <p:nvPicPr>
          <p:cNvPr id="6"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808038" y="318055"/>
            <a:ext cx="7779072" cy="504419"/>
          </a:xfrm>
        </p:spPr>
        <p:txBody>
          <a:bodyPr/>
          <a:lstStyle>
            <a:lvl1pPr>
              <a:defRPr>
                <a:solidFill>
                  <a:schemeClr val="bg1"/>
                </a:solidFill>
              </a:defRPr>
            </a:lvl1pPr>
          </a:lstStyle>
          <a:p>
            <a:r>
              <a:rPr lang="en-US" dirty="0" smtClean="0"/>
              <a:t>Click to edit Announcement </a:t>
            </a:r>
            <a:endParaRPr lang="en-US" dirty="0"/>
          </a:p>
        </p:txBody>
      </p:sp>
      <p:sp>
        <p:nvSpPr>
          <p:cNvPr id="3" name="Content Placeholder 2"/>
          <p:cNvSpPr>
            <a:spLocks noGrp="1"/>
          </p:cNvSpPr>
          <p:nvPr>
            <p:ph idx="1" hasCustomPrompt="1"/>
          </p:nvPr>
        </p:nvSpPr>
        <p:spPr>
          <a:xfrm>
            <a:off x="808038" y="858762"/>
            <a:ext cx="7792822" cy="1867582"/>
          </a:xfrm>
        </p:spPr>
        <p:txBody>
          <a:bodyPr/>
          <a:lstStyle>
            <a:lvl1pPr marL="0" indent="0">
              <a:buClr>
                <a:schemeClr val="bg1"/>
              </a:buClr>
              <a:buNone/>
              <a:defRPr sz="2400">
                <a:solidFill>
                  <a:schemeClr val="bg1"/>
                </a:solidFill>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buClr>
                <a:schemeClr val="bg1"/>
              </a:buClr>
              <a:defRPr sz="1800">
                <a:solidFill>
                  <a:schemeClr val="bg1"/>
                </a:solidFill>
              </a:defRPr>
            </a:lvl5pPr>
          </a:lstStyle>
          <a:p>
            <a:pPr lvl="0"/>
            <a:r>
              <a:rPr lang="en-US" dirty="0" smtClean="0"/>
              <a:t>Click to edit Product Name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66160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pic>
        <p:nvPicPr>
          <p:cNvPr id="8" name="Picture 24" descr="Small Red Square"/>
          <p:cNvPicPr>
            <a:picLocks noChangeAspect="1" noChangeArrowheads="1"/>
          </p:cNvPicPr>
          <p:nvPr userDrawn="1"/>
        </p:nvPicPr>
        <p:blipFill>
          <a:blip r:embed="rId2">
            <a:alphaModFix amt="0"/>
            <a:extLst>
              <a:ext uri="{28A0092B-C50C-407E-A947-70E740481C1C}">
                <a14:useLocalDpi xmlns:a14="http://schemas.microsoft.com/office/drawing/2010/main" val="0"/>
              </a:ext>
            </a:extLst>
          </a:blip>
          <a:srcRect/>
          <a:stretch>
            <a:fillRect/>
          </a:stretch>
        </p:blipFill>
        <p:spPr bwMode="auto">
          <a:xfrm>
            <a:off x="0" y="1"/>
            <a:ext cx="9144000" cy="2738438"/>
          </a:xfrm>
          <a:prstGeom prst="rect">
            <a:avLst/>
          </a:prstGeom>
          <a:solidFill>
            <a:schemeClr val="tx2"/>
          </a:solidFill>
          <a:ln>
            <a:noFill/>
          </a:ln>
          <a:extLst/>
        </p:spPr>
      </p:pic>
      <p:sp>
        <p:nvSpPr>
          <p:cNvPr id="2" name="Title 1"/>
          <p:cNvSpPr>
            <a:spLocks noGrp="1"/>
          </p:cNvSpPr>
          <p:nvPr>
            <p:ph type="title" hasCustomPrompt="1"/>
          </p:nvPr>
        </p:nvSpPr>
        <p:spPr>
          <a:xfrm>
            <a:off x="735468" y="357650"/>
            <a:ext cx="7779072" cy="1244269"/>
          </a:xfrm>
        </p:spPr>
        <p:txBody>
          <a:bodyPr/>
          <a:lstStyle>
            <a:lvl1pPr marL="91440" indent="-91440">
              <a:defRPr sz="2400" b="0">
                <a:solidFill>
                  <a:schemeClr val="bg1"/>
                </a:solidFill>
              </a:defRPr>
            </a:lvl1pPr>
          </a:lstStyle>
          <a:p>
            <a:r>
              <a:rPr lang="en-US" dirty="0" smtClean="0"/>
              <a:t>Click to edit Quote</a:t>
            </a:r>
            <a:endParaRPr lang="en-US" dirty="0"/>
          </a:p>
        </p:txBody>
      </p:sp>
      <p:sp>
        <p:nvSpPr>
          <p:cNvPr id="3" name="Content Placeholder 2"/>
          <p:cNvSpPr>
            <a:spLocks noGrp="1"/>
          </p:cNvSpPr>
          <p:nvPr>
            <p:ph idx="1" hasCustomPrompt="1"/>
          </p:nvPr>
        </p:nvSpPr>
        <p:spPr>
          <a:xfrm>
            <a:off x="808038" y="1817688"/>
            <a:ext cx="7792822" cy="854637"/>
          </a:xfrm>
        </p:spPr>
        <p:txBody>
          <a:bodyPr/>
          <a:lstStyle>
            <a:lvl1pPr marL="0" indent="0">
              <a:buNone/>
              <a:defRPr sz="2000" b="1">
                <a:solidFill>
                  <a:schemeClr val="bg1"/>
                </a:solidFill>
              </a:defRPr>
            </a:lvl1pPr>
            <a:lvl2pPr marL="285750" indent="0">
              <a:buNone/>
              <a:defRPr sz="1600">
                <a:solidFill>
                  <a:schemeClr val="bg1"/>
                </a:solidFill>
              </a:defRPr>
            </a:lvl2pPr>
            <a:lvl3pPr>
              <a:buClr>
                <a:schemeClr val="tx2"/>
              </a:buCl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Click to edit name</a:t>
            </a:r>
          </a:p>
          <a:p>
            <a:pPr lvl="1"/>
            <a:r>
              <a:rPr lang="en-US" dirty="0" smtClean="0"/>
              <a:t>Second level</a:t>
            </a:r>
          </a:p>
        </p:txBody>
      </p:sp>
      <p:sp>
        <p:nvSpPr>
          <p:cNvPr id="4" name="Footer Placeholder 4"/>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272854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3" name="Group 2"/>
          <p:cNvGrpSpPr/>
          <p:nvPr userDrawn="1"/>
        </p:nvGrpSpPr>
        <p:grpSpPr>
          <a:xfrm>
            <a:off x="-1587" y="0"/>
            <a:ext cx="9145587" cy="3625850"/>
            <a:chOff x="-1587" y="0"/>
            <a:chExt cx="9145587" cy="3625850"/>
          </a:xfrm>
        </p:grpSpPr>
        <p:pic>
          <p:nvPicPr>
            <p:cNvPr id="7"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4" descr="Small Red Square"/>
            <p:cNvPicPr>
              <a:picLocks noChangeAspect="1" noChangeArrowheads="1"/>
            </p:cNvPicPr>
            <p:nvPr userDrawn="1"/>
          </p:nvPicPr>
          <p:blipFill>
            <a:blip r:embed="rId3">
              <a:alphaModFix amt="0"/>
              <a:extLst>
                <a:ext uri="{28A0092B-C50C-407E-A947-70E740481C1C}">
                  <a14:useLocalDpi xmlns:a14="http://schemas.microsoft.com/office/drawing/2010/main" val="0"/>
                </a:ext>
              </a:extLst>
            </a:blip>
            <a:srcRect/>
            <a:stretch>
              <a:fillRect/>
            </a:stretch>
          </p:blipFill>
          <p:spPr bwMode="auto">
            <a:xfrm>
              <a:off x="-1587" y="1041400"/>
              <a:ext cx="9144000" cy="25844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title" hasCustomPrompt="1"/>
          </p:nvPr>
        </p:nvSpPr>
        <p:spPr>
          <a:xfrm>
            <a:off x="0" y="1821925"/>
            <a:ext cx="9142413" cy="900649"/>
          </a:xfrm>
          <a:noFill/>
          <a:ln>
            <a:noFill/>
          </a:ln>
        </p:spPr>
        <p:txBody>
          <a:bodyPr/>
          <a:lstStyle>
            <a:lvl1pPr algn="ctr">
              <a:defRPr sz="6000" b="0">
                <a:solidFill>
                  <a:schemeClr val="bg1"/>
                </a:solidFill>
              </a:defRPr>
            </a:lvl1pPr>
          </a:lstStyle>
          <a:p>
            <a:r>
              <a:rPr lang="en-US" dirty="0" smtClean="0"/>
              <a:t>Q&amp;A</a:t>
            </a:r>
            <a:endParaRPr lang="en-US" dirty="0"/>
          </a:p>
        </p:txBody>
      </p:sp>
      <p:sp>
        <p:nvSpPr>
          <p:cNvPr id="4" name="Footer Placeholder 4"/>
          <p:cNvSpPr>
            <a:spLocks noGrp="1"/>
          </p:cNvSpPr>
          <p:nvPr userDrawn="1">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82911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ening/Closing slide">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5143500"/>
            <a:chOff x="0" y="0"/>
            <a:chExt cx="9144000" cy="514350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180" y="2094112"/>
              <a:ext cx="599876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8208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8038" y="201075"/>
            <a:ext cx="8132762" cy="43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808038" y="1164165"/>
            <a:ext cx="81264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37593" y="4791845"/>
            <a:ext cx="2895600" cy="274637"/>
          </a:xfrm>
          <a:prstGeom prst="rect">
            <a:avLst/>
          </a:prstGeom>
        </p:spPr>
        <p:txBody>
          <a:bodyPr vert="horz" wrap="square" lIns="57115" tIns="28558" rIns="57115" bIns="28558" rtlCol="0" anchor="ctr"/>
          <a:lstStyle>
            <a:lvl1pPr algn="ctr">
              <a:lnSpc>
                <a:spcPct val="90000"/>
              </a:lnSpc>
              <a:spcBef>
                <a:spcPct val="50000"/>
              </a:spcBef>
              <a:buClr>
                <a:schemeClr val="accent1"/>
              </a:buClr>
              <a:defRPr sz="700">
                <a:solidFill>
                  <a:schemeClr val="tx1">
                    <a:tint val="75000"/>
                  </a:schemeClr>
                </a:solidFill>
                <a:latin typeface="Arial" charset="0"/>
                <a:ea typeface="ＭＳ Ｐゴシック" charset="-128"/>
                <a:cs typeface="+mn-cs"/>
              </a:defRPr>
            </a:lvl1pPr>
          </a:lstStyle>
          <a:p>
            <a:pPr>
              <a:defRPr/>
            </a:pPr>
            <a:endParaRPr lang="en-US" dirty="0"/>
          </a:p>
        </p:txBody>
      </p:sp>
      <p:pic>
        <p:nvPicPr>
          <p:cNvPr id="1029" name="Picture 24" descr="Small Red Square"/>
          <p:cNvPicPr>
            <a:picLocks noChangeAspect="1" noChangeArrowheads="1"/>
          </p:cNvPicPr>
          <p:nvPr/>
        </p:nvPicPr>
        <p:blipFill>
          <a:blip r:embed="rId19">
            <a:alphaModFix amt="0"/>
            <a:extLst>
              <a:ext uri="{28A0092B-C50C-407E-A947-70E740481C1C}">
                <a14:useLocalDpi xmlns:a14="http://schemas.microsoft.com/office/drawing/2010/main" val="0"/>
              </a:ext>
            </a:extLst>
          </a:blip>
          <a:srcRect/>
          <a:stretch>
            <a:fillRect/>
          </a:stretch>
        </p:blipFill>
        <p:spPr bwMode="auto">
          <a:xfrm>
            <a:off x="0" y="0"/>
            <a:ext cx="573088" cy="5508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31" name="Group 5"/>
          <p:cNvGrpSpPr>
            <a:grpSpLocks/>
          </p:cNvGrpSpPr>
          <p:nvPr/>
        </p:nvGrpSpPr>
        <p:grpSpPr bwMode="auto">
          <a:xfrm>
            <a:off x="0" y="4629150"/>
            <a:ext cx="9144000" cy="168275"/>
            <a:chOff x="0" y="4629150"/>
            <a:chExt cx="9144000" cy="168275"/>
          </a:xfrm>
        </p:grpSpPr>
        <p:pic>
          <p:nvPicPr>
            <p:cNvPr id="1033" name="Picture 25" descr="Red Ba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4629150"/>
              <a:ext cx="9144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3" descr="O_redbox_clr_rgb.jp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989654" y="4651456"/>
              <a:ext cx="755707" cy="11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14"/>
          <p:cNvSpPr txBox="1">
            <a:spLocks noChangeArrowheads="1"/>
          </p:cNvSpPr>
          <p:nvPr userDrawn="1"/>
        </p:nvSpPr>
        <p:spPr bwMode="auto">
          <a:xfrm>
            <a:off x="635232" y="4874548"/>
            <a:ext cx="156481"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fld id="{DF43EDC1-DE77-47A3-B56B-F28176B942E3}" type="slidenum">
              <a:rPr lang="en-US" sz="600" smtClean="0">
                <a:solidFill>
                  <a:schemeClr val="tx1"/>
                </a:solidFill>
              </a:rPr>
              <a:pPr marL="0" marR="0" indent="0" algn="r" defTabSz="342851" rtl="0" eaLnBrk="1" fontAlgn="base" latinLnBrk="0" hangingPunct="1">
                <a:lnSpc>
                  <a:spcPct val="100000"/>
                </a:lnSpc>
                <a:spcBef>
                  <a:spcPts val="0"/>
                </a:spcBef>
                <a:spcAft>
                  <a:spcPct val="0"/>
                </a:spcAft>
                <a:buClr>
                  <a:schemeClr val="accent1"/>
                </a:buClr>
                <a:buSzTx/>
                <a:buFont typeface="Arial"/>
                <a:buNone/>
                <a:tabLst/>
                <a:defRPr/>
              </a:pPr>
              <a:t>‹#›</a:t>
            </a:fld>
            <a:endParaRPr lang="en-US" sz="600" dirty="0" smtClean="0">
              <a:solidFill>
                <a:srgbClr val="292929"/>
              </a:solidFill>
            </a:endParaRPr>
          </a:p>
        </p:txBody>
      </p:sp>
      <p:sp>
        <p:nvSpPr>
          <p:cNvPr id="18" name="Text Box 14"/>
          <p:cNvSpPr txBox="1">
            <a:spLocks noChangeArrowheads="1"/>
          </p:cNvSpPr>
          <p:nvPr userDrawn="1"/>
        </p:nvSpPr>
        <p:spPr bwMode="auto">
          <a:xfrm>
            <a:off x="858449" y="4875874"/>
            <a:ext cx="2229642"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rgbClr val="292929"/>
                </a:solidFill>
              </a:rPr>
              <a:t>Copyright</a:t>
            </a:r>
            <a:r>
              <a:rPr lang="en-US" sz="600" baseline="0" dirty="0" smtClean="0">
                <a:solidFill>
                  <a:srgbClr val="292929"/>
                </a:solidFill>
              </a:rPr>
              <a:t> </a:t>
            </a:r>
            <a:r>
              <a:rPr lang="en-US" sz="600" dirty="0" smtClean="0">
                <a:solidFill>
                  <a:srgbClr val="292929"/>
                </a:solidFill>
              </a:rPr>
              <a:t>©</a:t>
            </a:r>
            <a:r>
              <a:rPr lang="en-US" sz="600" baseline="0" dirty="0" smtClean="0">
                <a:solidFill>
                  <a:srgbClr val="292929"/>
                </a:solidFill>
              </a:rPr>
              <a:t> 2011, Oracle and/or its affiliates. All rights reserved.</a:t>
            </a:r>
            <a:endParaRPr lang="en-US" sz="600" dirty="0" smtClean="0">
              <a:solidFill>
                <a:srgbClr val="292929"/>
              </a:solidFill>
            </a:endParaRPr>
          </a:p>
        </p:txBody>
      </p:sp>
      <p:cxnSp>
        <p:nvCxnSpPr>
          <p:cNvPr id="19" name="Straight Connector 18"/>
          <p:cNvCxnSpPr/>
          <p:nvPr userDrawn="1"/>
        </p:nvCxnSpPr>
        <p:spPr>
          <a:xfrm flipH="1">
            <a:off x="824370" y="4897874"/>
            <a:ext cx="1092" cy="96623"/>
          </a:xfrm>
          <a:prstGeom prst="line">
            <a:avLst/>
          </a:prstGeom>
          <a:ln w="6350" cmpd="sng">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1" r:id="rId1"/>
    <p:sldLayoutId id="2147483826" r:id="rId2"/>
    <p:sldLayoutId id="2147483812" r:id="rId3"/>
    <p:sldLayoutId id="2147483816" r:id="rId4"/>
    <p:sldLayoutId id="2147483817" r:id="rId5"/>
    <p:sldLayoutId id="2147483827" r:id="rId6"/>
    <p:sldLayoutId id="2147483828" r:id="rId7"/>
    <p:sldLayoutId id="2147483829" r:id="rId8"/>
    <p:sldLayoutId id="2147483822" r:id="rId9"/>
    <p:sldLayoutId id="2147483813" r:id="rId10"/>
    <p:sldLayoutId id="2147483814" r:id="rId11"/>
    <p:sldLayoutId id="2147483815" r:id="rId12"/>
    <p:sldLayoutId id="2147483818" r:id="rId13"/>
    <p:sldLayoutId id="2147483819" r:id="rId14"/>
    <p:sldLayoutId id="2147483820" r:id="rId15"/>
    <p:sldLayoutId id="2147483824" r:id="rId16"/>
    <p:sldLayoutId id="2147483825" r:id="rId17"/>
  </p:sldLayoutIdLst>
  <p:timing>
    <p:tnLst>
      <p:par>
        <p:cTn id="1" dur="indefinite" restart="never" nodeType="tmRoot"/>
      </p:par>
    </p:tnLst>
  </p:timing>
  <p:txStyles>
    <p:titleStyle>
      <a:lvl1pPr algn="l" rtl="0" eaLnBrk="0" fontAlgn="base" hangingPunct="0">
        <a:spcBef>
          <a:spcPct val="0"/>
        </a:spcBef>
        <a:spcAft>
          <a:spcPct val="0"/>
        </a:spcAft>
        <a:defRPr sz="2800" b="1" kern="1200">
          <a:solidFill>
            <a:schemeClr val="tx1"/>
          </a:solidFill>
          <a:latin typeface="Arial" pitchFamily="34" charset="0"/>
          <a:ea typeface="ＭＳ Ｐゴシック" pitchFamily="127" charset="-128"/>
          <a:cs typeface="ＭＳ Ｐゴシック" pitchFamily="127" charset="-128"/>
        </a:defRPr>
      </a:lvl1pPr>
      <a:lvl2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2pPr>
      <a:lvl3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3pPr>
      <a:lvl4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4pPr>
      <a:lvl5pPr algn="l" rtl="0" eaLnBrk="0" fontAlgn="base" hangingPunct="0">
        <a:spcBef>
          <a:spcPct val="0"/>
        </a:spcBef>
        <a:spcAft>
          <a:spcPct val="0"/>
        </a:spcAft>
        <a:defRPr sz="2500" b="1">
          <a:solidFill>
            <a:schemeClr val="tx1"/>
          </a:solidFill>
          <a:latin typeface="Arial" charset="0"/>
          <a:ea typeface="ＭＳ Ｐゴシック" pitchFamily="127" charset="-128"/>
          <a:cs typeface="ＭＳ Ｐゴシック" pitchFamily="127" charset="-128"/>
        </a:defRPr>
      </a:lvl5pPr>
      <a:lvl6pPr marL="285573" algn="l" rtl="0" eaLnBrk="1" fontAlgn="base" hangingPunct="1">
        <a:spcBef>
          <a:spcPct val="0"/>
        </a:spcBef>
        <a:spcAft>
          <a:spcPct val="0"/>
        </a:spcAft>
        <a:defRPr sz="2200" b="1">
          <a:solidFill>
            <a:schemeClr val="tx1"/>
          </a:solidFill>
          <a:latin typeface="Arial" charset="0"/>
          <a:cs typeface="Arial" charset="0"/>
        </a:defRPr>
      </a:lvl6pPr>
      <a:lvl7pPr marL="571145" algn="l" rtl="0" eaLnBrk="1" fontAlgn="base" hangingPunct="1">
        <a:spcBef>
          <a:spcPct val="0"/>
        </a:spcBef>
        <a:spcAft>
          <a:spcPct val="0"/>
        </a:spcAft>
        <a:defRPr sz="2200" b="1">
          <a:solidFill>
            <a:schemeClr val="tx1"/>
          </a:solidFill>
          <a:latin typeface="Arial" charset="0"/>
          <a:cs typeface="Arial" charset="0"/>
        </a:defRPr>
      </a:lvl7pPr>
      <a:lvl8pPr marL="856718" algn="l" rtl="0" eaLnBrk="1" fontAlgn="base" hangingPunct="1">
        <a:spcBef>
          <a:spcPct val="0"/>
        </a:spcBef>
        <a:spcAft>
          <a:spcPct val="0"/>
        </a:spcAft>
        <a:defRPr sz="2200" b="1">
          <a:solidFill>
            <a:schemeClr val="tx1"/>
          </a:solidFill>
          <a:latin typeface="Arial" charset="0"/>
          <a:cs typeface="Arial" charset="0"/>
        </a:defRPr>
      </a:lvl8pPr>
      <a:lvl9pPr marL="1142291" algn="l" rtl="0" eaLnBrk="1" fontAlgn="base" hangingPunct="1">
        <a:spcBef>
          <a:spcPct val="0"/>
        </a:spcBef>
        <a:spcAft>
          <a:spcPct val="0"/>
        </a:spcAft>
        <a:defRPr sz="2200" b="1">
          <a:solidFill>
            <a:schemeClr val="tx1"/>
          </a:solidFill>
          <a:latin typeface="Arial" charset="0"/>
          <a:cs typeface="Arial" charset="0"/>
        </a:defRPr>
      </a:lvl9pPr>
    </p:titleStyle>
    <p:bodyStyle>
      <a:lvl1pPr marL="212725" indent="-212725" algn="l" rtl="0" eaLnBrk="0" fontAlgn="base" hangingPunct="0">
        <a:spcBef>
          <a:spcPts val="500"/>
        </a:spcBef>
        <a:spcAft>
          <a:spcPts val="200"/>
        </a:spcAft>
        <a:buClr>
          <a:schemeClr val="tx2"/>
        </a:buClr>
        <a:buFont typeface="Arial" pitchFamily="34" charset="0"/>
        <a:buChar char="•"/>
        <a:defRPr sz="2400" kern="1200">
          <a:solidFill>
            <a:schemeClr val="tx1"/>
          </a:solidFill>
          <a:latin typeface="Arial" pitchFamily="34" charset="0"/>
          <a:ea typeface="ＭＳ Ｐゴシック" pitchFamily="127" charset="-128"/>
          <a:cs typeface="ＭＳ Ｐゴシック" pitchFamily="127" charset="-128"/>
        </a:defRPr>
      </a:lvl1pPr>
      <a:lvl2pPr marL="512763" indent="-227013" algn="l" rtl="0" eaLnBrk="0" fontAlgn="base" hangingPunct="0">
        <a:spcBef>
          <a:spcPts val="200"/>
        </a:spcBef>
        <a:spcAft>
          <a:spcPts val="200"/>
        </a:spcAft>
        <a:buFont typeface="Arial" pitchFamily="34" charset="0"/>
        <a:buChar char="–"/>
        <a:defRPr sz="2000" kern="1200">
          <a:solidFill>
            <a:schemeClr val="tx1"/>
          </a:solidFill>
          <a:latin typeface="Arial" pitchFamily="34" charset="0"/>
          <a:ea typeface="ＭＳ Ｐゴシック" pitchFamily="127" charset="-128"/>
          <a:cs typeface="ＭＳ Ｐゴシック" pitchFamily="127" charset="-128"/>
        </a:defRPr>
      </a:lvl2pPr>
      <a:lvl3pPr marL="712788" indent="-141288"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3pPr>
      <a:lvl4pPr marL="1085850" indent="-228600" algn="l" rtl="0" eaLnBrk="0" fontAlgn="base" hangingPunct="0">
        <a:spcBef>
          <a:spcPts val="200"/>
        </a:spcBef>
        <a:spcAft>
          <a:spcPts val="200"/>
        </a:spcAft>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4pPr>
      <a:lvl5pPr marL="1374775" indent="-231775" algn="l" rtl="0" eaLnBrk="0" fontAlgn="base" hangingPunct="0">
        <a:spcBef>
          <a:spcPts val="200"/>
        </a:spcBef>
        <a:spcAft>
          <a:spcPts val="200"/>
        </a:spcAft>
        <a:buClr>
          <a:schemeClr val="tx2"/>
        </a:buClr>
        <a:buFont typeface="Arial" pitchFamily="34" charset="0"/>
        <a:buChar char="•"/>
        <a:defRPr sz="1800" kern="1200">
          <a:solidFill>
            <a:schemeClr val="tx1"/>
          </a:solidFill>
          <a:latin typeface="Arial" pitchFamily="34" charset="0"/>
          <a:ea typeface="ＭＳ Ｐゴシック" pitchFamily="127" charset="-128"/>
          <a:cs typeface="ＭＳ Ｐゴシック" pitchFamily="127" charset="-128"/>
        </a:defRPr>
      </a:lvl5pPr>
      <a:lvl6pPr marL="1570651"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6pPr>
      <a:lvl7pPr marL="1856224"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7pPr>
      <a:lvl8pPr marL="2141797"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8pPr>
      <a:lvl9pPr marL="2427369" indent="-142786" algn="l" defTabSz="571145" rtl="0" eaLnBrk="1" latinLnBrk="0" hangingPunct="1">
        <a:spcBef>
          <a:spcPct val="20000"/>
        </a:spcBef>
        <a:buFont typeface="Arial" pitchFamily="34" charset="0"/>
        <a:buChar char="•"/>
        <a:defRPr sz="1200" kern="1200">
          <a:solidFill>
            <a:schemeClr val="tx1"/>
          </a:solidFill>
          <a:latin typeface="+mn-lt"/>
          <a:ea typeface="+mn-ea"/>
          <a:cs typeface="+mn-cs"/>
        </a:defRPr>
      </a:lvl9pPr>
    </p:bodyStyle>
    <p:otherStyle>
      <a:defPPr>
        <a:defRPr lang="en-US"/>
      </a:defPPr>
      <a:lvl1pPr marL="0" algn="l" defTabSz="571145" rtl="0" eaLnBrk="1" latinLnBrk="0" hangingPunct="1">
        <a:defRPr sz="1100" kern="1200">
          <a:solidFill>
            <a:schemeClr val="tx1"/>
          </a:solidFill>
          <a:latin typeface="+mn-lt"/>
          <a:ea typeface="+mn-ea"/>
          <a:cs typeface="+mn-cs"/>
        </a:defRPr>
      </a:lvl1pPr>
      <a:lvl2pPr marL="285573" algn="l" defTabSz="571145" rtl="0" eaLnBrk="1" latinLnBrk="0" hangingPunct="1">
        <a:defRPr sz="1100" kern="1200">
          <a:solidFill>
            <a:schemeClr val="tx1"/>
          </a:solidFill>
          <a:latin typeface="+mn-lt"/>
          <a:ea typeface="+mn-ea"/>
          <a:cs typeface="+mn-cs"/>
        </a:defRPr>
      </a:lvl2pPr>
      <a:lvl3pPr marL="571145" algn="l" defTabSz="571145" rtl="0" eaLnBrk="1" latinLnBrk="0" hangingPunct="1">
        <a:defRPr sz="1100" kern="1200">
          <a:solidFill>
            <a:schemeClr val="tx1"/>
          </a:solidFill>
          <a:latin typeface="+mn-lt"/>
          <a:ea typeface="+mn-ea"/>
          <a:cs typeface="+mn-cs"/>
        </a:defRPr>
      </a:lvl3pPr>
      <a:lvl4pPr marL="856718" algn="l" defTabSz="571145" rtl="0" eaLnBrk="1" latinLnBrk="0" hangingPunct="1">
        <a:defRPr sz="1100" kern="1200">
          <a:solidFill>
            <a:schemeClr val="tx1"/>
          </a:solidFill>
          <a:latin typeface="+mn-lt"/>
          <a:ea typeface="+mn-ea"/>
          <a:cs typeface="+mn-cs"/>
        </a:defRPr>
      </a:lvl4pPr>
      <a:lvl5pPr marL="1142291" algn="l" defTabSz="571145" rtl="0" eaLnBrk="1" latinLnBrk="0" hangingPunct="1">
        <a:defRPr sz="1100" kern="1200">
          <a:solidFill>
            <a:schemeClr val="tx1"/>
          </a:solidFill>
          <a:latin typeface="+mn-lt"/>
          <a:ea typeface="+mn-ea"/>
          <a:cs typeface="+mn-cs"/>
        </a:defRPr>
      </a:lvl5pPr>
      <a:lvl6pPr marL="1427864" algn="l" defTabSz="571145" rtl="0" eaLnBrk="1" latinLnBrk="0" hangingPunct="1">
        <a:defRPr sz="1100" kern="1200">
          <a:solidFill>
            <a:schemeClr val="tx1"/>
          </a:solidFill>
          <a:latin typeface="+mn-lt"/>
          <a:ea typeface="+mn-ea"/>
          <a:cs typeface="+mn-cs"/>
        </a:defRPr>
      </a:lvl6pPr>
      <a:lvl7pPr marL="1713437" algn="l" defTabSz="571145" rtl="0" eaLnBrk="1" latinLnBrk="0" hangingPunct="1">
        <a:defRPr sz="1100" kern="1200">
          <a:solidFill>
            <a:schemeClr val="tx1"/>
          </a:solidFill>
          <a:latin typeface="+mn-lt"/>
          <a:ea typeface="+mn-ea"/>
          <a:cs typeface="+mn-cs"/>
        </a:defRPr>
      </a:lvl7pPr>
      <a:lvl8pPr marL="1999011" algn="l" defTabSz="571145" rtl="0" eaLnBrk="1" latinLnBrk="0" hangingPunct="1">
        <a:defRPr sz="1100" kern="1200">
          <a:solidFill>
            <a:schemeClr val="tx1"/>
          </a:solidFill>
          <a:latin typeface="+mn-lt"/>
          <a:ea typeface="+mn-ea"/>
          <a:cs typeface="+mn-cs"/>
        </a:defRPr>
      </a:lvl8pPr>
      <a:lvl9pPr marL="2284583" algn="l" defTabSz="571145"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31" tIns="45716" rIns="91431"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31" tIns="45716" rIns="91431" bIns="4571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31" tIns="45716" rIns="91431" bIns="45716" rtlCol="0" anchor="ctr"/>
          <a:lstStyle>
            <a:lvl1pPr algn="l">
              <a:defRPr sz="1200">
                <a:solidFill>
                  <a:schemeClr val="tx1">
                    <a:tint val="75000"/>
                  </a:schemeClr>
                </a:solidFill>
              </a:defRPr>
            </a:lvl1pPr>
          </a:lstStyle>
          <a:p>
            <a:pPr defTabSz="914306"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defTabSz="914306"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31" tIns="45716" rIns="91431" bIns="45716" rtlCol="0" anchor="ctr"/>
          <a:lstStyle>
            <a:lvl1pPr algn="ctr">
              <a:defRPr sz="1200">
                <a:solidFill>
                  <a:schemeClr val="tx1">
                    <a:tint val="75000"/>
                  </a:schemeClr>
                </a:solidFill>
              </a:defRPr>
            </a:lvl1pPr>
          </a:lstStyle>
          <a:p>
            <a:pPr defTabSz="914306"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31" tIns="45716" rIns="91431" bIns="45716" rtlCol="0" anchor="ctr"/>
          <a:lstStyle>
            <a:lvl1pPr algn="r">
              <a:defRPr sz="1200">
                <a:solidFill>
                  <a:schemeClr val="tx1">
                    <a:tint val="75000"/>
                  </a:schemeClr>
                </a:solidFill>
              </a:defRPr>
            </a:lvl1pPr>
          </a:lstStyle>
          <a:p>
            <a:pPr defTabSz="914306"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defTabSz="914306"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306"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306" rtl="0" eaLnBrk="1" latinLnBrk="0" hangingPunct="1">
        <a:spcBef>
          <a:spcPct val="20000"/>
        </a:spcBef>
        <a:buFont typeface="Arial" pitchFamily="34" charset="0"/>
        <a:buNone/>
        <a:defRPr sz="1800" kern="1200">
          <a:solidFill>
            <a:schemeClr val="tx1"/>
          </a:solidFill>
          <a:latin typeface="+mn-lt"/>
          <a:ea typeface="+mn-ea"/>
          <a:cs typeface="+mn-cs"/>
        </a:defRPr>
      </a:lvl1pPr>
      <a:lvl2pPr marL="457154" indent="0" algn="l" defTabSz="914306" rtl="0" eaLnBrk="1" latinLnBrk="0" hangingPunct="1">
        <a:spcBef>
          <a:spcPct val="20000"/>
        </a:spcBef>
        <a:buFont typeface="Arial" pitchFamily="34" charset="0"/>
        <a:buNone/>
        <a:defRPr sz="1600" kern="1200">
          <a:solidFill>
            <a:schemeClr val="tx1"/>
          </a:solidFill>
          <a:latin typeface="+mn-lt"/>
          <a:ea typeface="+mn-ea"/>
          <a:cs typeface="+mn-cs"/>
        </a:defRPr>
      </a:lvl2pPr>
      <a:lvl3pPr marL="914306" indent="0" algn="l" defTabSz="914306" rtl="0" eaLnBrk="1" latinLnBrk="0" hangingPunct="1">
        <a:spcBef>
          <a:spcPct val="20000"/>
        </a:spcBef>
        <a:buFont typeface="Arial" pitchFamily="34" charset="0"/>
        <a:buNone/>
        <a:defRPr sz="1400" kern="1200">
          <a:solidFill>
            <a:schemeClr val="tx1"/>
          </a:solidFill>
          <a:latin typeface="+mn-lt"/>
          <a:ea typeface="+mn-ea"/>
          <a:cs typeface="+mn-cs"/>
        </a:defRPr>
      </a:lvl3pPr>
      <a:lvl4pPr marL="1371460"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4pPr>
      <a:lvl5pPr marL="1828612"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www.oracle.com/partners/en/knowledge-zone/server-storage/sparc-t-series-049237-ptb.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www.oracle.com/webapps/dialogue/dlgpage.jsp?p_ext=Y&amp;p_dlg_id=8296613&amp;src=6808891&amp;Act=24"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webapps/dialogue/dlgpage.jsp?p_ext=Y&amp;p_dlg_id=8296613&amp;src=6808891&amp;Act=24"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www.oracle.com/partners/secure/sales/sparc-t-resell-306165.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oracle.com/webapps/dialogue/ns/dlgwelcome.jsp?p_ext=Y&amp;p_dlg_id=8540203&amp;src=6808891&amp;Act=66"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www.oracle.com/partners/ptb/opn-program/membership-resources/business-center/index.html" TargetMode="Externa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hyperlink" Target="http://education.oracle.com/pls/web_prod-plq-dad/db_pages.getpage?page_id=14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www.oracle.com/partners/secure/sales/partner-ordering-portal/oracle-partner-store-194347.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partnerstore.oracle.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hyperlink" Target="mailto:ana.tavares@oracle.com"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hyperlink" Target="mailto:mariana.rosanti.lima@oracle.com" TargetMode="External"/><Relationship Id="rId4" Type="http://schemas.openxmlformats.org/officeDocument/2006/relationships/hyperlink" Target="mailto:daniela.bannitz@oracl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oracle.com/partner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racle.com/partners/ptb/opn-program/opn-details-by-levels/gold/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www.oracle.com/partners/ptb/knowledge-zone/index.html"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www.oracle.com/partners/en/knowledge-zone/server-storage/sparc-t-series-049237-ptb.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www.oracle.com/partners/secure/sales/sparc-t-resell-306165.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competencycenter.oracle.com/opncc/full_glp.cc?group_id=127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4099" name="Picture 3"/>
          <p:cNvPicPr>
            <a:picLocks noChangeAspect="1" noChangeArrowheads="1"/>
          </p:cNvPicPr>
          <p:nvPr/>
        </p:nvPicPr>
        <p:blipFill>
          <a:blip r:embed="rId3"/>
          <a:srcRect/>
          <a:stretch>
            <a:fillRect/>
          </a:stretch>
        </p:blipFill>
        <p:spPr bwMode="auto">
          <a:xfrm>
            <a:off x="1147252" y="345783"/>
            <a:ext cx="6620789" cy="4108744"/>
          </a:xfrm>
          <a:prstGeom prst="rect">
            <a:avLst/>
          </a:prstGeom>
          <a:noFill/>
          <a:ln w="9525">
            <a:noFill/>
            <a:miter lim="800000"/>
            <a:headEnd/>
            <a:tailEnd/>
          </a:ln>
        </p:spPr>
      </p:pic>
      <p:sp>
        <p:nvSpPr>
          <p:cNvPr id="8" name="Rectangle 7"/>
          <p:cNvSpPr/>
          <p:nvPr/>
        </p:nvSpPr>
        <p:spPr>
          <a:xfrm>
            <a:off x="1185709" y="4431151"/>
            <a:ext cx="4653838" cy="215444"/>
          </a:xfrm>
          <a:prstGeom prst="rect">
            <a:avLst/>
          </a:prstGeom>
        </p:spPr>
        <p:txBody>
          <a:bodyPr wrap="none">
            <a:spAutoFit/>
          </a:bodyPr>
          <a:lstStyle/>
          <a:p>
            <a:r>
              <a:rPr lang="pt-BR" sz="800" dirty="0" smtClean="0">
                <a:hlinkClick r:id="rId4"/>
              </a:rPr>
              <a:t>http://www.oracle.com/partners/en/knowledge-zone/server-storage/sparc-t-series-049237-ptb.html</a:t>
            </a:r>
            <a:r>
              <a:rPr lang="pt-BR" sz="800" dirty="0" smtClean="0"/>
              <a:t> </a:t>
            </a:r>
            <a:endParaRPr lang="pt-BR"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Zonas</a:t>
            </a:r>
            <a:r>
              <a:rPr lang="en-US" sz="2800" dirty="0" smtClean="0"/>
              <a:t> de </a:t>
            </a:r>
            <a:r>
              <a:rPr lang="en-US" sz="2800" dirty="0" err="1" smtClean="0"/>
              <a:t>Conhecimento</a:t>
            </a:r>
            <a:endParaRPr lang="en-US" sz="2800" dirty="0" smtClean="0"/>
          </a:p>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Solicitar</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quais</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produtos</a:t>
            </a:r>
            <a:r>
              <a:rPr lang="en-US" sz="1600" dirty="0" smtClean="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desejam</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trabalhar</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5122" name="Picture 2"/>
          <p:cNvPicPr>
            <a:picLocks noChangeAspect="1" noChangeArrowheads="1"/>
          </p:cNvPicPr>
          <p:nvPr/>
        </p:nvPicPr>
        <p:blipFill>
          <a:blip r:embed="rId3"/>
          <a:srcRect/>
          <a:stretch>
            <a:fillRect/>
          </a:stretch>
        </p:blipFill>
        <p:spPr bwMode="auto">
          <a:xfrm>
            <a:off x="1446879" y="657527"/>
            <a:ext cx="5852952" cy="1888801"/>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1462287" y="2474032"/>
            <a:ext cx="5806808" cy="1702876"/>
          </a:xfrm>
          <a:prstGeom prst="rect">
            <a:avLst/>
          </a:prstGeom>
          <a:noFill/>
          <a:ln w="9525">
            <a:noFill/>
            <a:miter lim="800000"/>
            <a:headEnd/>
            <a:tailEnd/>
          </a:ln>
        </p:spPr>
      </p:pic>
      <p:sp>
        <p:nvSpPr>
          <p:cNvPr id="10" name="Rectangle 9"/>
          <p:cNvSpPr/>
          <p:nvPr/>
        </p:nvSpPr>
        <p:spPr>
          <a:xfrm>
            <a:off x="1535762" y="4231367"/>
            <a:ext cx="5070619" cy="215444"/>
          </a:xfrm>
          <a:prstGeom prst="rect">
            <a:avLst/>
          </a:prstGeom>
        </p:spPr>
        <p:txBody>
          <a:bodyPr wrap="none">
            <a:spAutoFit/>
          </a:bodyPr>
          <a:lstStyle/>
          <a:p>
            <a:r>
              <a:rPr lang="pt-BR" sz="800" dirty="0" smtClean="0">
                <a:hlinkClick r:id="rId5"/>
              </a:rPr>
              <a:t>http://www.oracle.com/webapps/dialogue/dlgpage.jsp?p_ext=Y&amp;p_dlg_id=8296613&amp;src=6808891&amp;Act=24</a:t>
            </a:r>
            <a:r>
              <a:rPr lang="pt-BR" sz="8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Zonas</a:t>
            </a:r>
            <a:r>
              <a:rPr lang="en-US" sz="2800" dirty="0" smtClean="0"/>
              <a:t> de </a:t>
            </a:r>
            <a:r>
              <a:rPr lang="en-US" sz="2800" dirty="0" err="1" smtClean="0"/>
              <a:t>Conhecimento</a:t>
            </a:r>
            <a:endParaRPr lang="en-US" sz="2800" dirty="0" smtClean="0"/>
          </a:p>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Solicitar</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quais</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produtos</a:t>
            </a:r>
            <a:r>
              <a:rPr lang="en-US" sz="1600" dirty="0" smtClean="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desejam</a:t>
            </a:r>
            <a:r>
              <a:rPr kumimoji="0" lang="en-US" sz="16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60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trabalhar</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sp>
        <p:nvSpPr>
          <p:cNvPr id="10" name="Rectangle 9"/>
          <p:cNvSpPr/>
          <p:nvPr/>
        </p:nvSpPr>
        <p:spPr>
          <a:xfrm>
            <a:off x="1535762" y="4231367"/>
            <a:ext cx="5070619" cy="215444"/>
          </a:xfrm>
          <a:prstGeom prst="rect">
            <a:avLst/>
          </a:prstGeom>
        </p:spPr>
        <p:txBody>
          <a:bodyPr wrap="none">
            <a:spAutoFit/>
          </a:bodyPr>
          <a:lstStyle/>
          <a:p>
            <a:r>
              <a:rPr lang="pt-BR" sz="800" dirty="0" smtClean="0">
                <a:hlinkClick r:id="rId3"/>
              </a:rPr>
              <a:t>http://www.oracle.com/webapps/dialogue/dlgpage.jsp?p_ext=Y&amp;p_dlg_id=8296613&amp;src=6808891&amp;Act=24</a:t>
            </a:r>
            <a:r>
              <a:rPr lang="pt-BR" sz="800" dirty="0" smtClean="0"/>
              <a:t> </a:t>
            </a:r>
          </a:p>
        </p:txBody>
      </p:sp>
      <p:pic>
        <p:nvPicPr>
          <p:cNvPr id="3074" name="Picture 2"/>
          <p:cNvPicPr>
            <a:picLocks noChangeAspect="1" noChangeArrowheads="1"/>
          </p:cNvPicPr>
          <p:nvPr/>
        </p:nvPicPr>
        <p:blipFill>
          <a:blip r:embed="rId4"/>
          <a:srcRect/>
          <a:stretch>
            <a:fillRect/>
          </a:stretch>
        </p:blipFill>
        <p:spPr bwMode="auto">
          <a:xfrm>
            <a:off x="1703679" y="645457"/>
            <a:ext cx="5657922" cy="35737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6146" name="Picture 2"/>
          <p:cNvPicPr>
            <a:picLocks noChangeAspect="1" noChangeArrowheads="1"/>
          </p:cNvPicPr>
          <p:nvPr/>
        </p:nvPicPr>
        <p:blipFill>
          <a:blip r:embed="rId3"/>
          <a:srcRect/>
          <a:stretch>
            <a:fillRect/>
          </a:stretch>
        </p:blipFill>
        <p:spPr bwMode="auto">
          <a:xfrm>
            <a:off x="685800" y="371403"/>
            <a:ext cx="7638393" cy="4012724"/>
          </a:xfrm>
          <a:prstGeom prst="rect">
            <a:avLst/>
          </a:prstGeom>
          <a:noFill/>
          <a:ln w="9525">
            <a:noFill/>
            <a:miter lim="800000"/>
            <a:headEnd/>
            <a:tailEnd/>
          </a:ln>
        </p:spPr>
      </p:pic>
      <p:sp>
        <p:nvSpPr>
          <p:cNvPr id="7" name="Rectangle 6"/>
          <p:cNvSpPr/>
          <p:nvPr/>
        </p:nvSpPr>
        <p:spPr>
          <a:xfrm>
            <a:off x="687496" y="4363585"/>
            <a:ext cx="3437159" cy="215444"/>
          </a:xfrm>
          <a:prstGeom prst="rect">
            <a:avLst/>
          </a:prstGeom>
        </p:spPr>
        <p:txBody>
          <a:bodyPr wrap="none">
            <a:spAutoFit/>
          </a:bodyPr>
          <a:lstStyle/>
          <a:p>
            <a:r>
              <a:rPr lang="pt-BR" sz="800" dirty="0" smtClean="0">
                <a:hlinkClick r:id="rId4"/>
              </a:rPr>
              <a:t>http://www.oracle.com/partners/secure/sales/sparc-t-resell-306165.html</a:t>
            </a:r>
            <a:r>
              <a:rPr lang="pt-BR" sz="800" dirty="0" smtClean="0"/>
              <a:t> </a:t>
            </a:r>
            <a:endParaRPr lang="pt-BR" sz="800" dirty="0"/>
          </a:p>
        </p:txBody>
      </p:sp>
      <p:sp>
        <p:nvSpPr>
          <p:cNvPr id="9" name="Right Arrow 8"/>
          <p:cNvSpPr/>
          <p:nvPr/>
        </p:nvSpPr>
        <p:spPr>
          <a:xfrm flipH="1">
            <a:off x="8349843" y="2152844"/>
            <a:ext cx="696507" cy="650789"/>
          </a:xfrm>
          <a:prstGeom prst="rightArrow">
            <a:avLst>
              <a:gd name="adj1" fmla="val 50000"/>
              <a:gd name="adj2" fmla="val 525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pt-BR" sz="1600" dirty="0" err="1" smtClean="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sp>
        <p:nvSpPr>
          <p:cNvPr id="7" name="Rectangle 6"/>
          <p:cNvSpPr/>
          <p:nvPr/>
        </p:nvSpPr>
        <p:spPr>
          <a:xfrm>
            <a:off x="687496" y="4363585"/>
            <a:ext cx="5354351" cy="215444"/>
          </a:xfrm>
          <a:prstGeom prst="rect">
            <a:avLst/>
          </a:prstGeom>
        </p:spPr>
        <p:txBody>
          <a:bodyPr wrap="none">
            <a:spAutoFit/>
          </a:bodyPr>
          <a:lstStyle/>
          <a:p>
            <a:r>
              <a:rPr lang="pt-BR" sz="800" dirty="0" smtClean="0">
                <a:hlinkClick r:id="rId3"/>
              </a:rPr>
              <a:t>http://www.oracle.com/webapps/dialogue/ns/dlgwelcome.jsp?p_ext=Y&amp;p_dlg_id=8540203&amp;src=6808891&amp;Act=66</a:t>
            </a:r>
            <a:r>
              <a:rPr lang="pt-BR" sz="800" dirty="0" smtClean="0"/>
              <a:t> </a:t>
            </a:r>
            <a:endParaRPr lang="pt-BR" sz="800" dirty="0"/>
          </a:p>
        </p:txBody>
      </p:sp>
      <p:sp>
        <p:nvSpPr>
          <p:cNvPr id="9" name="Right Arrow 8"/>
          <p:cNvSpPr/>
          <p:nvPr/>
        </p:nvSpPr>
        <p:spPr>
          <a:xfrm flipH="1">
            <a:off x="8447493" y="2183062"/>
            <a:ext cx="696507" cy="650789"/>
          </a:xfrm>
          <a:prstGeom prst="rightArrow">
            <a:avLst>
              <a:gd name="adj1" fmla="val 50000"/>
              <a:gd name="adj2" fmla="val 525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pt-BR" sz="1600" dirty="0" err="1" smtClean="0">
              <a:solidFill>
                <a:schemeClr val="tx2"/>
              </a:solidFill>
              <a:latin typeface="Arial" pitchFamily="34" charset="0"/>
              <a:cs typeface="Arial" pitchFamily="34" charset="0"/>
            </a:endParaRPr>
          </a:p>
        </p:txBody>
      </p:sp>
      <p:pic>
        <p:nvPicPr>
          <p:cNvPr id="4098" name="Picture 2"/>
          <p:cNvPicPr>
            <a:picLocks noChangeAspect="1" noChangeArrowheads="1"/>
          </p:cNvPicPr>
          <p:nvPr/>
        </p:nvPicPr>
        <p:blipFill>
          <a:blip r:embed="rId4"/>
          <a:srcRect/>
          <a:stretch>
            <a:fillRect/>
          </a:stretch>
        </p:blipFill>
        <p:spPr bwMode="auto">
          <a:xfrm>
            <a:off x="118245" y="670028"/>
            <a:ext cx="8316310" cy="33954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5122" name="Picture 2"/>
          <p:cNvPicPr>
            <a:picLocks noChangeAspect="1" noChangeArrowheads="1"/>
          </p:cNvPicPr>
          <p:nvPr/>
        </p:nvPicPr>
        <p:blipFill>
          <a:blip r:embed="rId3"/>
          <a:srcRect/>
          <a:stretch>
            <a:fillRect/>
          </a:stretch>
        </p:blipFill>
        <p:spPr bwMode="auto">
          <a:xfrm>
            <a:off x="1289001" y="401797"/>
            <a:ext cx="6454451" cy="4248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lang="en-US" sz="2800" dirty="0" smtClean="0"/>
              <a:t> </a:t>
            </a:r>
          </a:p>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kumimoji="0" lang="en-US" sz="180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Suporte PBC - Partner Business Center</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100354" name="Picture 2"/>
          <p:cNvPicPr>
            <a:picLocks noChangeAspect="1" noChangeArrowheads="1"/>
          </p:cNvPicPr>
          <p:nvPr/>
        </p:nvPicPr>
        <p:blipFill>
          <a:blip r:embed="rId3"/>
          <a:srcRect/>
          <a:stretch>
            <a:fillRect/>
          </a:stretch>
        </p:blipFill>
        <p:spPr bwMode="auto">
          <a:xfrm>
            <a:off x="239927" y="642551"/>
            <a:ext cx="4744177" cy="2912977"/>
          </a:xfrm>
          <a:prstGeom prst="rect">
            <a:avLst/>
          </a:prstGeom>
          <a:noFill/>
          <a:ln w="9525">
            <a:noFill/>
            <a:miter lim="800000"/>
            <a:headEnd/>
            <a:tailEnd/>
          </a:ln>
        </p:spPr>
      </p:pic>
      <p:pic>
        <p:nvPicPr>
          <p:cNvPr id="100355" name="Picture 3"/>
          <p:cNvPicPr>
            <a:picLocks noChangeAspect="1" noChangeArrowheads="1"/>
          </p:cNvPicPr>
          <p:nvPr/>
        </p:nvPicPr>
        <p:blipFill>
          <a:blip r:embed="rId4"/>
          <a:srcRect/>
          <a:stretch>
            <a:fillRect/>
          </a:stretch>
        </p:blipFill>
        <p:spPr bwMode="auto">
          <a:xfrm>
            <a:off x="5062513" y="667265"/>
            <a:ext cx="3873105" cy="3062287"/>
          </a:xfrm>
          <a:prstGeom prst="rect">
            <a:avLst/>
          </a:prstGeom>
          <a:noFill/>
          <a:ln w="9525">
            <a:noFill/>
            <a:miter lim="800000"/>
            <a:headEnd/>
            <a:tailEnd/>
          </a:ln>
        </p:spPr>
      </p:pic>
      <p:sp>
        <p:nvSpPr>
          <p:cNvPr id="7" name="Rectangle 6"/>
          <p:cNvSpPr/>
          <p:nvPr/>
        </p:nvSpPr>
        <p:spPr>
          <a:xfrm>
            <a:off x="287409" y="4168718"/>
            <a:ext cx="4732386" cy="215444"/>
          </a:xfrm>
          <a:prstGeom prst="rect">
            <a:avLst/>
          </a:prstGeom>
        </p:spPr>
        <p:txBody>
          <a:bodyPr wrap="none">
            <a:spAutoFit/>
          </a:bodyPr>
          <a:lstStyle/>
          <a:p>
            <a:r>
              <a:rPr lang="pt-BR" sz="800" dirty="0" smtClean="0">
                <a:hlinkClick r:id="rId5"/>
              </a:rPr>
              <a:t>http://www.oracle.com/partners/ptb/opn-program/membership-resources/business-center/index.html</a:t>
            </a:r>
            <a:r>
              <a:rPr lang="pt-BR" sz="800" dirty="0" smtClean="0"/>
              <a:t> </a:t>
            </a:r>
            <a:endParaRPr lang="pt-BR" sz="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noProof="0" dirty="0" smtClean="0"/>
              <a:t> </a:t>
            </a:r>
            <a:r>
              <a:rPr lang="en-US" sz="2800" noProof="0" dirty="0" err="1" smtClean="0"/>
              <a:t>Especialização</a:t>
            </a:r>
            <a:r>
              <a:rPr lang="en-US" sz="2800" noProof="0" dirty="0" smtClean="0"/>
              <a:t> – </a:t>
            </a:r>
            <a:r>
              <a:rPr lang="en-US" sz="2400" noProof="0" dirty="0" err="1" smtClean="0"/>
              <a:t>Exemplo</a:t>
            </a:r>
            <a:r>
              <a:rPr lang="en-US" sz="2400" noProof="0" dirty="0" smtClean="0"/>
              <a:t> Solaris</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102402" name="Picture 2"/>
          <p:cNvPicPr>
            <a:picLocks noChangeAspect="1" noChangeArrowheads="1"/>
          </p:cNvPicPr>
          <p:nvPr/>
        </p:nvPicPr>
        <p:blipFill>
          <a:blip r:embed="rId3"/>
          <a:srcRect/>
          <a:stretch>
            <a:fillRect/>
          </a:stretch>
        </p:blipFill>
        <p:spPr bwMode="auto">
          <a:xfrm>
            <a:off x="1112108" y="399165"/>
            <a:ext cx="6738551" cy="4181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noProof="0" dirty="0" smtClean="0"/>
              <a:t> </a:t>
            </a:r>
            <a:r>
              <a:rPr lang="en-US" sz="2800" noProof="0" dirty="0" err="1" smtClean="0"/>
              <a:t>Especializações</a:t>
            </a:r>
            <a:r>
              <a:rPr lang="en-US" sz="2800" noProof="0" dirty="0" smtClean="0"/>
              <a:t> – </a:t>
            </a:r>
            <a:r>
              <a:rPr lang="en-US" sz="2400" noProof="0" dirty="0" err="1" smtClean="0"/>
              <a:t>Exemplo</a:t>
            </a:r>
            <a:r>
              <a:rPr lang="en-US" sz="2400" noProof="0" dirty="0" smtClean="0"/>
              <a:t> Solaris</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103426" name="Picture 2"/>
          <p:cNvPicPr>
            <a:picLocks noChangeAspect="1" noChangeArrowheads="1"/>
          </p:cNvPicPr>
          <p:nvPr/>
        </p:nvPicPr>
        <p:blipFill>
          <a:blip r:embed="rId3"/>
          <a:srcRect/>
          <a:stretch>
            <a:fillRect/>
          </a:stretch>
        </p:blipFill>
        <p:spPr bwMode="auto">
          <a:xfrm>
            <a:off x="84671" y="591199"/>
            <a:ext cx="8940800" cy="37913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noProof="0" dirty="0" smtClean="0"/>
              <a:t> </a:t>
            </a:r>
            <a:r>
              <a:rPr lang="en-US" sz="2800" noProof="0" dirty="0" err="1" smtClean="0"/>
              <a:t>Especializações</a:t>
            </a:r>
            <a:r>
              <a:rPr lang="en-US" sz="2800" noProof="0" dirty="0" smtClean="0"/>
              <a:t> – </a:t>
            </a:r>
            <a:r>
              <a:rPr lang="en-US" sz="2400" noProof="0" dirty="0" smtClean="0"/>
              <a:t>Education</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104450" name="Picture 2"/>
          <p:cNvPicPr>
            <a:picLocks noChangeAspect="1" noChangeArrowheads="1"/>
          </p:cNvPicPr>
          <p:nvPr/>
        </p:nvPicPr>
        <p:blipFill>
          <a:blip r:embed="rId3"/>
          <a:srcRect/>
          <a:stretch>
            <a:fillRect/>
          </a:stretch>
        </p:blipFill>
        <p:spPr bwMode="auto">
          <a:xfrm>
            <a:off x="90619" y="613904"/>
            <a:ext cx="8946291" cy="3213966"/>
          </a:xfrm>
          <a:prstGeom prst="rect">
            <a:avLst/>
          </a:prstGeom>
          <a:noFill/>
          <a:ln w="9525">
            <a:noFill/>
            <a:miter lim="800000"/>
            <a:headEnd/>
            <a:tailEnd/>
          </a:ln>
        </p:spPr>
      </p:pic>
      <p:sp>
        <p:nvSpPr>
          <p:cNvPr id="5" name="Rectangle 4"/>
          <p:cNvSpPr/>
          <p:nvPr/>
        </p:nvSpPr>
        <p:spPr>
          <a:xfrm>
            <a:off x="150076" y="4086339"/>
            <a:ext cx="4166525" cy="215444"/>
          </a:xfrm>
          <a:prstGeom prst="rect">
            <a:avLst/>
          </a:prstGeom>
        </p:spPr>
        <p:txBody>
          <a:bodyPr wrap="none">
            <a:spAutoFit/>
          </a:bodyPr>
          <a:lstStyle/>
          <a:p>
            <a:r>
              <a:rPr lang="pt-BR" sz="800" dirty="0" smtClean="0">
                <a:hlinkClick r:id="rId4"/>
              </a:rPr>
              <a:t>http://education.oracle.com/pls/web_prod-plq-dad/db_pages.getpage?page_id=144#14</a:t>
            </a:r>
            <a:r>
              <a:rPr lang="pt-BR" sz="800" dirty="0" smtClean="0"/>
              <a:t> </a:t>
            </a:r>
            <a:endParaRPr lang="pt-BR"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itle 5"/>
          <p:cNvSpPr>
            <a:spLocks noGrp="1"/>
          </p:cNvSpPr>
          <p:nvPr>
            <p:ph type="ctrTitle"/>
          </p:nvPr>
        </p:nvSpPr>
        <p:spPr>
          <a:xfrm>
            <a:off x="967699" y="3883271"/>
            <a:ext cx="6458719" cy="441325"/>
          </a:xfrm>
        </p:spPr>
        <p:txBody>
          <a:bodyPr wrap="square">
            <a:noAutofit/>
          </a:bodyPr>
          <a:lstStyle/>
          <a:p>
            <a:r>
              <a:rPr lang="pt-BR" dirty="0" smtClean="0">
                <a:ea typeface="ＭＳ Ｐゴシック" pitchFamily="34" charset="-128"/>
              </a:rPr>
              <a:t>Oracle Systems Overview</a:t>
            </a:r>
            <a:br>
              <a:rPr lang="pt-BR" dirty="0" smtClean="0">
                <a:ea typeface="ＭＳ Ｐゴシック" pitchFamily="34" charset="-128"/>
              </a:rPr>
            </a:br>
            <a:endParaRPr lang="en-US" dirty="0" smtClean="0">
              <a:ea typeface="ＭＳ Ｐゴシック" pitchFamily="34" charset="-128"/>
            </a:endParaRPr>
          </a:p>
        </p:txBody>
      </p:sp>
      <p:sp>
        <p:nvSpPr>
          <p:cNvPr id="58373" name="Subtitle 6"/>
          <p:cNvSpPr>
            <a:spLocks noGrp="1"/>
          </p:cNvSpPr>
          <p:nvPr>
            <p:ph type="subTitle" idx="1"/>
          </p:nvPr>
        </p:nvSpPr>
        <p:spPr>
          <a:xfrm>
            <a:off x="1804278" y="3933151"/>
            <a:ext cx="6467475" cy="533400"/>
          </a:xfrm>
        </p:spPr>
        <p:txBody>
          <a:bodyPr wrap="square">
            <a:noAutofit/>
          </a:bodyPr>
          <a:lstStyle/>
          <a:p>
            <a:pPr algn="r">
              <a:spcBef>
                <a:spcPct val="0"/>
              </a:spcBef>
              <a:buFont typeface="Arial" pitchFamily="34" charset="0"/>
              <a:buNone/>
            </a:pPr>
            <a:r>
              <a:rPr lang="en-US" dirty="0" smtClean="0">
                <a:ea typeface="ＭＳ Ｐゴシック" pitchFamily="34" charset="-128"/>
              </a:rPr>
              <a:t>Ivo Sousa</a:t>
            </a:r>
          </a:p>
          <a:p>
            <a:pPr algn="r">
              <a:spcBef>
                <a:spcPct val="0"/>
              </a:spcBef>
              <a:buFont typeface="Arial" pitchFamily="34" charset="0"/>
              <a:buNone/>
            </a:pPr>
            <a:r>
              <a:rPr lang="en-US" dirty="0" err="1" smtClean="0">
                <a:ea typeface="ＭＳ Ｐゴシック" pitchFamily="34" charset="-128"/>
              </a:rPr>
              <a:t>Consultor</a:t>
            </a:r>
            <a:r>
              <a:rPr lang="en-US" dirty="0" smtClean="0">
                <a:ea typeface="ＭＳ Ｐゴシック" pitchFamily="34" charset="-128"/>
              </a:rPr>
              <a:t> de </a:t>
            </a:r>
            <a:r>
              <a:rPr lang="en-US" dirty="0" err="1" smtClean="0">
                <a:ea typeface="ＭＳ Ｐゴシック" pitchFamily="34" charset="-128"/>
              </a:rPr>
              <a:t>Alianças</a:t>
            </a:r>
            <a:endParaRPr lang="en-US" sz="1100" dirty="0" smtClean="0">
              <a:ea typeface="ＭＳ Ｐゴシック" pitchFamily="34" charset="-128"/>
            </a:endParaRPr>
          </a:p>
        </p:txBody>
      </p:sp>
      <p:pic>
        <p:nvPicPr>
          <p:cNvPr id="3" name="Picture 2" descr="OOW11_16x9_titleslide_r2.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0720"/>
            <a:ext cx="9144000" cy="2127504"/>
          </a:xfrm>
          <a:prstGeom prst="rect">
            <a:avLst/>
          </a:prstGeom>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9218" name="Picture 2"/>
          <p:cNvPicPr>
            <a:picLocks noChangeAspect="1" noChangeArrowheads="1"/>
          </p:cNvPicPr>
          <p:nvPr/>
        </p:nvPicPr>
        <p:blipFill>
          <a:blip r:embed="rId3"/>
          <a:srcRect/>
          <a:stretch>
            <a:fillRect/>
          </a:stretch>
        </p:blipFill>
        <p:spPr bwMode="auto">
          <a:xfrm>
            <a:off x="323194" y="692048"/>
            <a:ext cx="8458200" cy="3390235"/>
          </a:xfrm>
          <a:prstGeom prst="rect">
            <a:avLst/>
          </a:prstGeom>
          <a:noFill/>
          <a:ln w="9525">
            <a:noFill/>
            <a:miter lim="800000"/>
            <a:headEnd/>
            <a:tailEnd/>
          </a:ln>
        </p:spPr>
      </p:pic>
      <p:sp>
        <p:nvSpPr>
          <p:cNvPr id="5" name="Rectangle 4"/>
          <p:cNvSpPr/>
          <p:nvPr/>
        </p:nvSpPr>
        <p:spPr>
          <a:xfrm>
            <a:off x="318177" y="4300523"/>
            <a:ext cx="4807726" cy="215444"/>
          </a:xfrm>
          <a:prstGeom prst="rect">
            <a:avLst/>
          </a:prstGeom>
        </p:spPr>
        <p:txBody>
          <a:bodyPr wrap="none">
            <a:spAutoFit/>
          </a:bodyPr>
          <a:lstStyle/>
          <a:p>
            <a:r>
              <a:rPr lang="pt-BR" sz="800" dirty="0" smtClean="0">
                <a:hlinkClick r:id="rId4"/>
              </a:rPr>
              <a:t>http://www.oracle.com/partners/secure/sales/partner-ordering-portal/oracle-partner-store-194347.html</a:t>
            </a:r>
            <a:r>
              <a:rPr lang="pt-BR" sz="800" dirty="0" smtClean="0"/>
              <a:t> </a:t>
            </a:r>
            <a:endParaRPr lang="pt-BR" sz="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6" name="Picture 2"/>
          <p:cNvPicPr>
            <a:picLocks noChangeAspect="1" noChangeArrowheads="1"/>
          </p:cNvPicPr>
          <p:nvPr/>
        </p:nvPicPr>
        <p:blipFill>
          <a:blip r:embed="rId3"/>
          <a:srcRect/>
          <a:stretch>
            <a:fillRect/>
          </a:stretch>
        </p:blipFill>
        <p:spPr bwMode="auto">
          <a:xfrm>
            <a:off x="676568" y="422622"/>
            <a:ext cx="7757933" cy="3716217"/>
          </a:xfrm>
          <a:prstGeom prst="rect">
            <a:avLst/>
          </a:prstGeom>
          <a:noFill/>
          <a:ln w="9525">
            <a:noFill/>
            <a:miter lim="800000"/>
            <a:headEnd/>
            <a:tailEnd/>
          </a:ln>
        </p:spPr>
      </p:pic>
      <p:sp>
        <p:nvSpPr>
          <p:cNvPr id="7" name="Rectangle 6"/>
          <p:cNvSpPr/>
          <p:nvPr/>
        </p:nvSpPr>
        <p:spPr>
          <a:xfrm>
            <a:off x="783333" y="4338943"/>
            <a:ext cx="1612942" cy="215444"/>
          </a:xfrm>
          <a:prstGeom prst="rect">
            <a:avLst/>
          </a:prstGeom>
        </p:spPr>
        <p:txBody>
          <a:bodyPr wrap="none">
            <a:spAutoFit/>
          </a:bodyPr>
          <a:lstStyle/>
          <a:p>
            <a:r>
              <a:rPr lang="pt-BR" sz="800" dirty="0" smtClean="0">
                <a:hlinkClick r:id="rId4"/>
              </a:rPr>
              <a:t>https://partnerstore.oracle.com</a:t>
            </a:r>
            <a:r>
              <a:rPr lang="pt-BR" sz="800" dirty="0" smtClean="0"/>
              <a:t> </a:t>
            </a:r>
            <a:endParaRPr lang="pt-BR" sz="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OPS – Oracle Partner Store – </a:t>
            </a:r>
            <a:r>
              <a:rPr lang="en-US" sz="2400" b="1" dirty="0" err="1" smtClean="0"/>
              <a:t>Criar</a:t>
            </a:r>
            <a:r>
              <a:rPr lang="en-US" sz="2400" b="1" dirty="0" smtClean="0"/>
              <a:t> </a:t>
            </a:r>
            <a:r>
              <a:rPr lang="en-US" sz="2400" b="1" dirty="0" err="1" smtClean="0"/>
              <a:t>Usuário</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6" name="Picture 4"/>
          <p:cNvPicPr>
            <a:picLocks noChangeAspect="1" noChangeArrowheads="1"/>
          </p:cNvPicPr>
          <p:nvPr/>
        </p:nvPicPr>
        <p:blipFill>
          <a:blip r:embed="rId3"/>
          <a:srcRect/>
          <a:stretch>
            <a:fillRect/>
          </a:stretch>
        </p:blipFill>
        <p:spPr bwMode="auto">
          <a:xfrm>
            <a:off x="676569" y="374708"/>
            <a:ext cx="5939384" cy="1415351"/>
          </a:xfrm>
          <a:prstGeom prst="rect">
            <a:avLst/>
          </a:prstGeom>
          <a:noFill/>
          <a:ln w="9525">
            <a:noFill/>
            <a:miter lim="800000"/>
            <a:headEnd/>
            <a:tailEnd/>
          </a:ln>
        </p:spPr>
      </p:pic>
      <p:pic>
        <p:nvPicPr>
          <p:cNvPr id="7" name="Picture 5"/>
          <p:cNvPicPr>
            <a:picLocks noChangeAspect="1" noChangeArrowheads="1"/>
          </p:cNvPicPr>
          <p:nvPr/>
        </p:nvPicPr>
        <p:blipFill>
          <a:blip r:embed="rId4"/>
          <a:srcRect/>
          <a:stretch>
            <a:fillRect/>
          </a:stretch>
        </p:blipFill>
        <p:spPr bwMode="auto">
          <a:xfrm>
            <a:off x="732640" y="1861704"/>
            <a:ext cx="5814157" cy="2692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3" name="Picture 2"/>
          <p:cNvPicPr>
            <a:picLocks noChangeAspect="1" noChangeArrowheads="1"/>
          </p:cNvPicPr>
          <p:nvPr/>
        </p:nvPicPr>
        <p:blipFill>
          <a:blip r:embed="rId3"/>
          <a:srcRect/>
          <a:stretch>
            <a:fillRect/>
          </a:stretch>
        </p:blipFill>
        <p:spPr bwMode="auto">
          <a:xfrm>
            <a:off x="34925" y="919163"/>
            <a:ext cx="9074150" cy="337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3" name="Picture 3"/>
          <p:cNvPicPr>
            <a:picLocks noChangeAspect="1" noChangeArrowheads="1"/>
          </p:cNvPicPr>
          <p:nvPr/>
        </p:nvPicPr>
        <p:blipFill>
          <a:blip r:embed="rId3"/>
          <a:srcRect/>
          <a:stretch>
            <a:fillRect/>
          </a:stretch>
        </p:blipFill>
        <p:spPr bwMode="auto">
          <a:xfrm>
            <a:off x="34925" y="643727"/>
            <a:ext cx="9045575" cy="3201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3" name="Picture 2"/>
          <p:cNvPicPr>
            <a:picLocks noChangeAspect="1" noChangeArrowheads="1"/>
          </p:cNvPicPr>
          <p:nvPr/>
        </p:nvPicPr>
        <p:blipFill>
          <a:blip r:embed="rId3"/>
          <a:srcRect/>
          <a:stretch>
            <a:fillRect/>
          </a:stretch>
        </p:blipFill>
        <p:spPr bwMode="auto">
          <a:xfrm>
            <a:off x="730355" y="475465"/>
            <a:ext cx="7675976" cy="873125"/>
          </a:xfrm>
          <a:prstGeom prst="rect">
            <a:avLst/>
          </a:prstGeom>
          <a:noFill/>
          <a:ln w="9525">
            <a:noFill/>
            <a:miter lim="800000"/>
            <a:headEnd/>
            <a:tailEnd/>
          </a:ln>
        </p:spPr>
      </p:pic>
      <p:pic>
        <p:nvPicPr>
          <p:cNvPr id="4" name="Picture 3"/>
          <p:cNvPicPr>
            <a:picLocks noChangeAspect="1" noChangeArrowheads="1"/>
          </p:cNvPicPr>
          <p:nvPr/>
        </p:nvPicPr>
        <p:blipFill>
          <a:blip r:embed="rId4"/>
          <a:srcRect/>
          <a:stretch>
            <a:fillRect/>
          </a:stretch>
        </p:blipFill>
        <p:spPr bwMode="auto">
          <a:xfrm>
            <a:off x="734173" y="1227530"/>
            <a:ext cx="7057438" cy="3378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5" name="Picture 2"/>
          <p:cNvPicPr>
            <a:picLocks noChangeAspect="1" noChangeArrowheads="1"/>
          </p:cNvPicPr>
          <p:nvPr/>
        </p:nvPicPr>
        <p:blipFill>
          <a:blip r:embed="rId3"/>
          <a:srcRect/>
          <a:stretch>
            <a:fillRect/>
          </a:stretch>
        </p:blipFill>
        <p:spPr bwMode="auto">
          <a:xfrm>
            <a:off x="707559" y="368835"/>
            <a:ext cx="7201424" cy="1352110"/>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a:off x="557626" y="1668608"/>
            <a:ext cx="7379981" cy="29200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 - </a:t>
            </a:r>
            <a:r>
              <a:rPr lang="en-US" sz="2400" b="1" dirty="0" smtClean="0"/>
              <a:t>DAT</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6" name="Picture 2"/>
          <p:cNvPicPr>
            <a:picLocks noChangeAspect="1" noChangeArrowheads="1"/>
          </p:cNvPicPr>
          <p:nvPr/>
        </p:nvPicPr>
        <p:blipFill>
          <a:blip r:embed="rId3"/>
          <a:srcRect/>
          <a:stretch>
            <a:fillRect/>
          </a:stretch>
        </p:blipFill>
        <p:spPr bwMode="auto">
          <a:xfrm>
            <a:off x="0" y="639893"/>
            <a:ext cx="9144000" cy="317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dirty="0" smtClean="0"/>
              <a:t> OPS – Oracle Partner Store - DAT</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10242" name="Picture 2"/>
          <p:cNvPicPr>
            <a:picLocks noChangeAspect="1" noChangeArrowheads="1"/>
          </p:cNvPicPr>
          <p:nvPr/>
        </p:nvPicPr>
        <p:blipFill>
          <a:blip r:embed="rId3"/>
          <a:srcRect/>
          <a:stretch>
            <a:fillRect/>
          </a:stretch>
        </p:blipFill>
        <p:spPr bwMode="auto">
          <a:xfrm>
            <a:off x="719969" y="491776"/>
            <a:ext cx="3430498" cy="3798475"/>
          </a:xfrm>
          <a:prstGeom prst="rect">
            <a:avLst/>
          </a:prstGeom>
          <a:noFill/>
          <a:ln w="9525">
            <a:noFill/>
            <a:miter lim="800000"/>
            <a:headEnd/>
            <a:tailEnd/>
          </a:ln>
        </p:spPr>
      </p:pic>
      <p:pic>
        <p:nvPicPr>
          <p:cNvPr id="10243" name="Picture 3"/>
          <p:cNvPicPr>
            <a:picLocks noChangeAspect="1" noChangeArrowheads="1"/>
          </p:cNvPicPr>
          <p:nvPr/>
        </p:nvPicPr>
        <p:blipFill>
          <a:blip r:embed="rId4"/>
          <a:srcRect/>
          <a:stretch>
            <a:fillRect/>
          </a:stretch>
        </p:blipFill>
        <p:spPr bwMode="auto">
          <a:xfrm>
            <a:off x="4508792" y="442568"/>
            <a:ext cx="3646867" cy="4152499"/>
          </a:xfrm>
          <a:prstGeom prst="rect">
            <a:avLst/>
          </a:prstGeom>
          <a:noFill/>
          <a:ln w="9525">
            <a:noFill/>
            <a:miter lim="800000"/>
            <a:headEnd/>
            <a:tailEnd/>
          </a:ln>
        </p:spPr>
      </p:pic>
      <p:sp>
        <p:nvSpPr>
          <p:cNvPr id="5" name="Rectangle 4"/>
          <p:cNvSpPr/>
          <p:nvPr/>
        </p:nvSpPr>
        <p:spPr>
          <a:xfrm>
            <a:off x="894945" y="2509736"/>
            <a:ext cx="3297676" cy="194553"/>
          </a:xfrm>
          <a:prstGeom prst="rect">
            <a:avLst/>
          </a:prstGeom>
          <a:noFill/>
          <a:ln>
            <a:solidFill>
              <a:schemeClr val="tx2">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b="1" noProof="0" dirty="0" smtClean="0"/>
              <a:t> Back Office </a:t>
            </a:r>
            <a:r>
              <a:rPr lang="en-US" sz="2800" b="1" dirty="0" err="1" smtClean="0"/>
              <a:t>B</a:t>
            </a:r>
            <a:r>
              <a:rPr lang="en-US" sz="2800" b="1" noProof="0" dirty="0" err="1" smtClean="0"/>
              <a:t>rasil</a:t>
            </a:r>
            <a:r>
              <a:rPr lang="en-US" sz="2800" b="1" noProof="0" dirty="0" smtClean="0"/>
              <a:t> Time</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sp>
        <p:nvSpPr>
          <p:cNvPr id="5" name="Content Placeholder 2"/>
          <p:cNvSpPr txBox="1">
            <a:spLocks/>
          </p:cNvSpPr>
          <p:nvPr/>
        </p:nvSpPr>
        <p:spPr>
          <a:xfrm>
            <a:off x="691978" y="477795"/>
            <a:ext cx="8171935" cy="3067564"/>
          </a:xfrm>
          <a:prstGeom prst="rect">
            <a:avLst/>
          </a:prstGeom>
        </p:spPr>
        <p:txBody>
          <a:bodyPr/>
          <a:lstStyle/>
          <a:p>
            <a:pPr marL="512763" marR="0" lvl="1" indent="-227013" algn="l" defTabSz="914400" rtl="0" eaLnBrk="0" fontAlgn="base" latinLnBrk="0" hangingPunct="0">
              <a:lnSpc>
                <a:spcPct val="100000"/>
              </a:lnSpc>
              <a:spcBef>
                <a:spcPts val="200"/>
              </a:spcBef>
              <a:spcAft>
                <a:spcPts val="200"/>
              </a:spcAft>
              <a:buClrTx/>
              <a:buSzTx/>
              <a:buFont typeface="Arial" pitchFamily="34" charset="0"/>
              <a:buChar char="–"/>
              <a:tabLst/>
              <a:defRPr/>
            </a:pPr>
            <a:endParaRPr kumimoji="0" lang="en-US" sz="8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512763" marR="0" lvl="1" indent="-227013" algn="l" defTabSz="914400" rtl="0" eaLnBrk="0" fontAlgn="base" latinLnBrk="0" hangingPunct="0">
              <a:lnSpc>
                <a:spcPct val="100000"/>
              </a:lnSpc>
              <a:spcBef>
                <a:spcPts val="200"/>
              </a:spcBef>
              <a:spcAft>
                <a:spcPts val="200"/>
              </a:spcAft>
              <a:buClrTx/>
              <a:buSzTx/>
              <a:buFont typeface="Arial" pitchFamily="34" charset="0"/>
              <a:buChar char="–"/>
              <a:tabLst/>
              <a:defRPr/>
            </a:pPr>
            <a:r>
              <a:rPr kumimoji="0" lang="en-US" sz="12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Ana Tavares</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Manager / Lad Sales Orders / DPO</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E-mail : </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hlinkClick r:id="rId3"/>
              </a:rPr>
              <a:t>ana.tavares@oracle.com</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Fone</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 11 – 5187-6149</a:t>
            </a:r>
          </a:p>
          <a:p>
            <a:pPr marL="712788" marR="0" lvl="2" indent="-141288" algn="l" defTabSz="914400" rtl="0" eaLnBrk="0" fontAlgn="base" latinLnBrk="0" hangingPunct="0">
              <a:lnSpc>
                <a:spcPct val="100000"/>
              </a:lnSpc>
              <a:spcBef>
                <a:spcPts val="200"/>
              </a:spcBef>
              <a:spcAft>
                <a:spcPts val="200"/>
              </a:spcAft>
              <a:buClr>
                <a:schemeClr val="tx2"/>
              </a:buClr>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512763" marR="0" lvl="1" indent="-227013" algn="l" defTabSz="914400" rtl="0" eaLnBrk="0" fontAlgn="base" latinLnBrk="0" hangingPunct="0">
              <a:lnSpc>
                <a:spcPct val="100000"/>
              </a:lnSpc>
              <a:spcBef>
                <a:spcPts val="200"/>
              </a:spcBef>
              <a:spcAft>
                <a:spcPts val="200"/>
              </a:spcAft>
              <a:buClrTx/>
              <a:buSzTx/>
              <a:buFont typeface="Arial" pitchFamily="34" charset="0"/>
              <a:buChar char="–"/>
              <a:tabLst/>
              <a:defRPr/>
            </a:pPr>
            <a:r>
              <a:rPr kumimoji="0" lang="en-US" sz="12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Daniela Bannitz</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VADs </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Partners/ </a:t>
            </a: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Clientes</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t>
            </a: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região</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BR ( </a:t>
            </a: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exceto</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SP)</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E-mail : </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hlinkClick r:id="rId4"/>
              </a:rPr>
              <a:t>daniela.bannitz@oracle.com</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Fone</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 11-5189-3014</a:t>
            </a:r>
          </a:p>
          <a:p>
            <a:pPr marL="212725" marR="0" lvl="0" indent="-212725" algn="l" defTabSz="914400" rtl="0" eaLnBrk="0" fontAlgn="base" latinLnBrk="0" hangingPunct="0">
              <a:lnSpc>
                <a:spcPct val="100000"/>
              </a:lnSpc>
              <a:spcBef>
                <a:spcPts val="500"/>
              </a:spcBef>
              <a:spcAft>
                <a:spcPts val="200"/>
              </a:spcAft>
              <a:buClr>
                <a:schemeClr val="tx2"/>
              </a:buClr>
              <a:buSzTx/>
              <a:buFont typeface="Arial" pitchFamily="34" charset="0"/>
              <a:buChar char="•"/>
              <a:tabLst/>
              <a:defRPr/>
            </a:pPr>
            <a:endPar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512763" marR="0" lvl="1" indent="-227013" algn="l" defTabSz="914400" rtl="0" eaLnBrk="0" fontAlgn="base" latinLnBrk="0" hangingPunct="0">
              <a:lnSpc>
                <a:spcPct val="100000"/>
              </a:lnSpc>
              <a:spcBef>
                <a:spcPts val="200"/>
              </a:spcBef>
              <a:spcAft>
                <a:spcPts val="200"/>
              </a:spcAft>
              <a:buClrTx/>
              <a:buSzTx/>
              <a:buFont typeface="Arial" pitchFamily="34" charset="0"/>
              <a:buChar char="–"/>
              <a:tabLst/>
              <a:defRPr/>
            </a:pPr>
            <a:r>
              <a:rPr kumimoji="0" lang="en-US" sz="12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Mariana Lima</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VAD (</a:t>
            </a: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Distribuidores</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Partners / </a:t>
            </a: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Regiões</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SP</a:t>
            </a: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E-mail : </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hlinkClick r:id="rId5"/>
              </a:rPr>
              <a:t>mariana.rosanti.lima@oracle.com</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a:p>
            <a:pPr marL="712788" marR="0" lvl="2" indent="-141288" algn="l" defTabSz="914400" rtl="0" eaLnBrk="0" fontAlgn="base" latinLnBrk="0" hangingPunct="0">
              <a:lnSpc>
                <a:spcPct val="100000"/>
              </a:lnSpc>
              <a:spcBef>
                <a:spcPts val="200"/>
              </a:spcBef>
              <a:spcAft>
                <a:spcPts val="200"/>
              </a:spcAft>
              <a:buClr>
                <a:schemeClr val="tx2"/>
              </a:buClr>
              <a:buSzTx/>
              <a:buFont typeface="Arial" pitchFamily="34" charset="0"/>
              <a:buChar char="•"/>
              <a:tabLst/>
              <a:defRPr/>
            </a:pPr>
            <a:r>
              <a:rPr kumimoji="0" lang="en-US" sz="1200" b="0" i="0" u="none" strike="noStrike" kern="1200" cap="none" spc="0" normalizeH="0" baseline="0" noProof="0" dirty="0" err="1" smtClean="0">
                <a:ln>
                  <a:noFill/>
                </a:ln>
                <a:solidFill>
                  <a:schemeClr val="tx1"/>
                </a:solidFill>
                <a:effectLst/>
                <a:uLnTx/>
                <a:uFillTx/>
                <a:latin typeface="Arial" pitchFamily="34" charset="0"/>
                <a:ea typeface="ＭＳ Ｐゴシック" pitchFamily="127" charset="-128"/>
                <a:cs typeface="ＭＳ Ｐゴシック" pitchFamily="127" charset="-128"/>
              </a:rPr>
              <a:t>Fone</a:t>
            </a:r>
            <a:r>
              <a:rPr kumimoji="0" lang="en-US" sz="1200" b="0"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 11-5187-6414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9"/>
          <p:cNvSpPr>
            <a:spLocks noGrp="1" noChangeArrowheads="1"/>
          </p:cNvSpPr>
          <p:nvPr>
            <p:ph type="title"/>
          </p:nvPr>
        </p:nvSpPr>
        <p:spPr>
          <a:xfrm>
            <a:off x="603757" y="0"/>
            <a:ext cx="6569039" cy="446088"/>
          </a:xfrm>
        </p:spPr>
        <p:txBody>
          <a:bodyPr/>
          <a:lstStyle/>
          <a:p>
            <a:r>
              <a:rPr lang="en-US" dirty="0" smtClean="0"/>
              <a:t>Agenda</a:t>
            </a:r>
          </a:p>
        </p:txBody>
      </p:sp>
      <p:pic>
        <p:nvPicPr>
          <p:cNvPr id="8" name="Picture 7" descr="ph_ind_arc_007_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644" y="548725"/>
            <a:ext cx="1604356"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
          <p:cNvSpPr txBox="1">
            <a:spLocks noChangeArrowheads="1"/>
          </p:cNvSpPr>
          <p:nvPr/>
        </p:nvSpPr>
        <p:spPr bwMode="auto">
          <a:xfrm>
            <a:off x="505035" y="820141"/>
            <a:ext cx="6022226" cy="3586489"/>
          </a:xfrm>
          <a:prstGeom prst="rect">
            <a:avLst/>
          </a:prstGeom>
          <a:noFill/>
          <a:ln w="9360">
            <a:noFill/>
            <a:miter lim="800000"/>
            <a:headEnd/>
            <a:tailEnd/>
          </a:ln>
        </p:spPr>
        <p:txBody>
          <a:bodyPr lIns="90000" tIns="45000" rIns="90000" bIns="45000"/>
          <a:lstStyle/>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err="1" smtClean="0"/>
              <a:t>Organograma</a:t>
            </a:r>
            <a:r>
              <a:rPr lang="en-US" sz="1600" dirty="0" smtClean="0"/>
              <a:t> </a:t>
            </a:r>
            <a:r>
              <a:rPr lang="en-US" sz="1600" dirty="0" err="1" smtClean="0"/>
              <a:t>Canais</a:t>
            </a:r>
            <a:r>
              <a:rPr lang="en-US" sz="1600" dirty="0" smtClean="0"/>
              <a:t> Oracle Systems</a:t>
            </a:r>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err="1" smtClean="0"/>
              <a:t>Mínimo</a:t>
            </a:r>
            <a:r>
              <a:rPr lang="en-US" sz="1600" dirty="0" smtClean="0"/>
              <a:t> OPN (Gold level)</a:t>
            </a:r>
            <a:endParaRPr lang="en-US" sz="1600" dirty="0"/>
          </a:p>
          <a:p>
            <a:pPr lvl="1">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a:t> </a:t>
            </a:r>
            <a:r>
              <a:rPr lang="en-US" sz="1600" dirty="0">
                <a:hlinkClick r:id="rId4"/>
              </a:rPr>
              <a:t>http://www.oracle.com/partners</a:t>
            </a:r>
            <a:endParaRPr lang="en-US" sz="1600" dirty="0"/>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a:t> </a:t>
            </a:r>
            <a:r>
              <a:rPr lang="en-US" sz="1600" dirty="0" err="1" smtClean="0"/>
              <a:t>Assinar</a:t>
            </a:r>
            <a:r>
              <a:rPr lang="en-US" sz="1600" dirty="0" smtClean="0"/>
              <a:t> o FUDA (VAR) </a:t>
            </a:r>
            <a:r>
              <a:rPr lang="en-US" sz="1600" dirty="0"/>
              <a:t>/ FUDA </a:t>
            </a:r>
            <a:r>
              <a:rPr lang="en-US" sz="1600" dirty="0" smtClean="0"/>
              <a:t>Light (T2 – VAD)</a:t>
            </a:r>
            <a:endParaRPr lang="en-US" sz="1600" dirty="0"/>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a:t> </a:t>
            </a:r>
            <a:r>
              <a:rPr lang="en-US" sz="1600" dirty="0" err="1" smtClean="0"/>
              <a:t>Obter</a:t>
            </a:r>
            <a:r>
              <a:rPr lang="en-US" sz="1600" dirty="0" smtClean="0"/>
              <a:t> </a:t>
            </a:r>
            <a:r>
              <a:rPr lang="en-US" sz="1600" dirty="0"/>
              <a:t>Resell Rights (Knowledge Zones)</a:t>
            </a:r>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a:t> </a:t>
            </a:r>
            <a:r>
              <a:rPr lang="en-US" sz="1600" dirty="0" err="1" smtClean="0"/>
              <a:t>Registro</a:t>
            </a:r>
            <a:r>
              <a:rPr lang="en-US" sz="1600" dirty="0" smtClean="0"/>
              <a:t> de </a:t>
            </a:r>
            <a:r>
              <a:rPr lang="en-US" sz="1600" dirty="0" err="1" smtClean="0"/>
              <a:t>Oportunidades</a:t>
            </a:r>
            <a:r>
              <a:rPr lang="en-US" sz="1600" dirty="0" smtClean="0"/>
              <a:t> (PRM) e OPS (</a:t>
            </a:r>
            <a:r>
              <a:rPr lang="en-US" sz="1600" dirty="0" err="1" smtClean="0"/>
              <a:t>Configurações</a:t>
            </a:r>
            <a:r>
              <a:rPr lang="en-US" sz="1600" dirty="0" smtClean="0"/>
              <a:t>)</a:t>
            </a:r>
            <a:endParaRPr lang="en-US" sz="1600" dirty="0"/>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a:t> </a:t>
            </a:r>
            <a:r>
              <a:rPr lang="en-US" sz="1600" dirty="0" err="1" smtClean="0"/>
              <a:t>Ativar</a:t>
            </a:r>
            <a:r>
              <a:rPr lang="en-US" sz="1600" dirty="0" smtClean="0"/>
              <a:t> as </a:t>
            </a:r>
            <a:r>
              <a:rPr lang="en-US" sz="1600" dirty="0" err="1" smtClean="0"/>
              <a:t>Especializações</a:t>
            </a:r>
            <a:r>
              <a:rPr lang="en-US" sz="1600" dirty="0" smtClean="0"/>
              <a:t>. (Solaris 11)</a:t>
            </a:r>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err="1" smtClean="0"/>
              <a:t>Equipamentos</a:t>
            </a:r>
            <a:r>
              <a:rPr lang="en-US" sz="1600" dirty="0" smtClean="0"/>
              <a:t> </a:t>
            </a:r>
            <a:r>
              <a:rPr lang="en-US" sz="1600" dirty="0" err="1" smtClean="0"/>
              <a:t>para</a:t>
            </a:r>
            <a:r>
              <a:rPr lang="en-US" sz="1600" dirty="0" smtClean="0"/>
              <a:t> Demo (ODA)</a:t>
            </a:r>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err="1" smtClean="0"/>
              <a:t>Vendas</a:t>
            </a:r>
            <a:r>
              <a:rPr lang="en-US" sz="1600" dirty="0" smtClean="0"/>
              <a:t> </a:t>
            </a:r>
            <a:r>
              <a:rPr lang="en-US" sz="1600" dirty="0" err="1" smtClean="0"/>
              <a:t>para</a:t>
            </a:r>
            <a:r>
              <a:rPr lang="en-US" sz="1600" dirty="0" smtClean="0"/>
              <a:t> </a:t>
            </a:r>
            <a:r>
              <a:rPr lang="en-US" sz="1600" dirty="0" err="1" smtClean="0"/>
              <a:t>Governo</a:t>
            </a:r>
            <a:endParaRPr lang="en-US" sz="1600" dirty="0" smtClean="0"/>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err="1" smtClean="0"/>
              <a:t>Fechamento</a:t>
            </a:r>
            <a:r>
              <a:rPr lang="en-US" sz="1600" dirty="0" smtClean="0"/>
              <a:t> Oracle Systems</a:t>
            </a:r>
          </a:p>
          <a:p>
            <a:pPr>
              <a:spcBef>
                <a:spcPts val="488"/>
              </a:spcBef>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Lst>
            </a:pPr>
            <a:r>
              <a:rPr lang="en-US" sz="1600" dirty="0" smtClean="0"/>
              <a:t>Rebate</a:t>
            </a:r>
            <a:endParaRPr lang="en-US" sz="1600" dirty="0"/>
          </a:p>
        </p:txBody>
      </p:sp>
      <p:sp>
        <p:nvSpPr>
          <p:cNvPr id="7" name="TextBox 6"/>
          <p:cNvSpPr txBox="1"/>
          <p:nvPr/>
        </p:nvSpPr>
        <p:spPr>
          <a:xfrm>
            <a:off x="7830030" y="3957277"/>
            <a:ext cx="914400" cy="914400"/>
          </a:xfrm>
          <a:prstGeom prst="rect">
            <a:avLst/>
          </a:prstGeom>
          <a:noFill/>
          <a:ln>
            <a:noFill/>
          </a:ln>
        </p:spPr>
        <p:txBody>
          <a:bodyPr wrap="none" lIns="0" tIns="0" rIns="0" bIns="0" rtlCol="0">
            <a:noAutofit/>
          </a:bodyPr>
          <a:lstStyle/>
          <a:p>
            <a:pPr algn="l"/>
            <a:endParaRPr lang="pt-BR" sz="1800" dirty="0" err="1" smtClean="0"/>
          </a:p>
        </p:txBody>
      </p:sp>
    </p:spTree>
    <p:extLst>
      <p:ext uri="{BB962C8B-B14F-4D97-AF65-F5344CB8AC3E}">
        <p14:creationId xmlns:p14="http://schemas.microsoft.com/office/powerpoint/2010/main" val="4268114088"/>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Venda </a:t>
            </a:r>
            <a:r>
              <a:rPr lang="en-US" dirty="0" err="1" smtClean="0"/>
              <a:t>para</a:t>
            </a:r>
            <a:r>
              <a:rPr lang="en-US" dirty="0" smtClean="0"/>
              <a:t> </a:t>
            </a:r>
            <a:r>
              <a:rPr lang="en-US" dirty="0" err="1" smtClean="0"/>
              <a:t>Governo</a:t>
            </a:r>
            <a:endParaRPr lang="en-US" dirty="0"/>
          </a:p>
        </p:txBody>
      </p:sp>
      <p:sp>
        <p:nvSpPr>
          <p:cNvPr id="3" name="Content Placeholder 2"/>
          <p:cNvSpPr>
            <a:spLocks noGrp="1"/>
          </p:cNvSpPr>
          <p:nvPr>
            <p:ph sz="half" idx="1"/>
          </p:nvPr>
        </p:nvSpPr>
        <p:spPr>
          <a:xfrm>
            <a:off x="409204" y="950156"/>
            <a:ext cx="7910512" cy="3297237"/>
          </a:xfrm>
        </p:spPr>
        <p:txBody>
          <a:bodyPr/>
          <a:lstStyle/>
          <a:p>
            <a:r>
              <a:rPr lang="en-US" dirty="0" err="1" smtClean="0"/>
              <a:t>Documentos</a:t>
            </a:r>
            <a:r>
              <a:rPr lang="en-US" dirty="0" smtClean="0"/>
              <a:t> </a:t>
            </a:r>
            <a:r>
              <a:rPr lang="en-US" dirty="0" err="1" smtClean="0"/>
              <a:t>necessários</a:t>
            </a:r>
            <a:r>
              <a:rPr lang="en-US" dirty="0" smtClean="0"/>
              <a:t>: FUDA, LDD, GDD e PS </a:t>
            </a:r>
          </a:p>
          <a:p>
            <a:r>
              <a:rPr lang="en-US" dirty="0" err="1" smtClean="0"/>
              <a:t>Carta</a:t>
            </a:r>
            <a:r>
              <a:rPr lang="en-US" dirty="0" smtClean="0"/>
              <a:t> </a:t>
            </a:r>
            <a:r>
              <a:rPr lang="en-US" dirty="0" err="1" smtClean="0"/>
              <a:t>padrão</a:t>
            </a:r>
            <a:r>
              <a:rPr lang="en-US" dirty="0" smtClean="0"/>
              <a:t> Oracle:</a:t>
            </a:r>
            <a:endParaRPr lang="en-US" dirty="0"/>
          </a:p>
        </p:txBody>
      </p:sp>
      <p:pic>
        <p:nvPicPr>
          <p:cNvPr id="7" name="Picture 2"/>
          <p:cNvPicPr>
            <a:picLocks noGrp="1" noChangeAspect="1" noChangeArrowheads="1"/>
          </p:cNvPicPr>
          <p:nvPr>
            <p:ph sz="half" idx="1"/>
          </p:nvPr>
        </p:nvPicPr>
        <p:blipFill>
          <a:blip r:embed="rId3"/>
          <a:srcRect/>
          <a:stretch>
            <a:fillRect/>
          </a:stretch>
        </p:blipFill>
        <p:spPr bwMode="auto">
          <a:xfrm>
            <a:off x="3575169" y="1460590"/>
            <a:ext cx="2018808" cy="30496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err="1" smtClean="0"/>
              <a:t>Ano</a:t>
            </a:r>
            <a:r>
              <a:rPr lang="en-US" sz="2700" dirty="0" smtClean="0"/>
              <a:t> Fiscal Oracle x </a:t>
            </a:r>
            <a:r>
              <a:rPr lang="en-US" sz="2700" dirty="0" err="1" smtClean="0"/>
              <a:t>Fechamento</a:t>
            </a:r>
            <a:r>
              <a:rPr lang="en-US" sz="2700" dirty="0" smtClean="0"/>
              <a:t> Oracle Systems</a:t>
            </a:r>
            <a:endParaRPr lang="en-US" sz="2700" dirty="0"/>
          </a:p>
        </p:txBody>
      </p:sp>
      <p:sp>
        <p:nvSpPr>
          <p:cNvPr id="3" name="Content Placeholder 2"/>
          <p:cNvSpPr>
            <a:spLocks noGrp="1"/>
          </p:cNvSpPr>
          <p:nvPr>
            <p:ph sz="half" idx="1"/>
          </p:nvPr>
        </p:nvSpPr>
        <p:spPr/>
        <p:txBody>
          <a:bodyPr/>
          <a:lstStyle/>
          <a:p>
            <a:r>
              <a:rPr lang="en-US" dirty="0" err="1" smtClean="0"/>
              <a:t>Ano</a:t>
            </a:r>
            <a:r>
              <a:rPr lang="en-US" dirty="0" smtClean="0"/>
              <a:t> Fiscal Oracle – </a:t>
            </a:r>
            <a:r>
              <a:rPr lang="en-US" dirty="0" err="1" smtClean="0"/>
              <a:t>Junho</a:t>
            </a:r>
            <a:r>
              <a:rPr lang="en-US" dirty="0" smtClean="0"/>
              <a:t> 2012 a </a:t>
            </a:r>
            <a:r>
              <a:rPr lang="en-US" dirty="0" err="1" smtClean="0"/>
              <a:t>Maio</a:t>
            </a:r>
            <a:r>
              <a:rPr lang="en-US" dirty="0" smtClean="0"/>
              <a:t> 2013</a:t>
            </a:r>
          </a:p>
          <a:p>
            <a:pPr lvl="1"/>
            <a:r>
              <a:rPr lang="en-US" dirty="0" smtClean="0"/>
              <a:t>Q1 Jun/</a:t>
            </a:r>
            <a:r>
              <a:rPr lang="en-US" b="1" u="sng" dirty="0" smtClean="0"/>
              <a:t>Jul</a:t>
            </a:r>
            <a:r>
              <a:rPr lang="en-US" dirty="0" smtClean="0"/>
              <a:t>/Ago</a:t>
            </a:r>
          </a:p>
          <a:p>
            <a:pPr lvl="1"/>
            <a:r>
              <a:rPr lang="en-US" dirty="0" smtClean="0"/>
              <a:t>Q2 Set/</a:t>
            </a:r>
            <a:r>
              <a:rPr lang="en-US" b="1" u="sng" dirty="0" smtClean="0"/>
              <a:t>Out</a:t>
            </a:r>
            <a:r>
              <a:rPr lang="en-US" dirty="0" smtClean="0"/>
              <a:t>/Nov</a:t>
            </a:r>
          </a:p>
          <a:p>
            <a:pPr lvl="1"/>
            <a:r>
              <a:rPr lang="en-US" dirty="0" smtClean="0"/>
              <a:t>Q3 </a:t>
            </a:r>
            <a:r>
              <a:rPr lang="en-US" dirty="0" err="1" smtClean="0"/>
              <a:t>Dez</a:t>
            </a:r>
            <a:r>
              <a:rPr lang="en-US" dirty="0" smtClean="0"/>
              <a:t>/</a:t>
            </a:r>
            <a:r>
              <a:rPr lang="en-US" b="1" u="sng" dirty="0" smtClean="0"/>
              <a:t>Jan</a:t>
            </a:r>
            <a:r>
              <a:rPr lang="en-US" dirty="0" smtClean="0"/>
              <a:t>/</a:t>
            </a:r>
            <a:r>
              <a:rPr lang="en-US" dirty="0" err="1" smtClean="0"/>
              <a:t>Fev</a:t>
            </a:r>
            <a:endParaRPr lang="en-US" dirty="0" smtClean="0"/>
          </a:p>
          <a:p>
            <a:pPr lvl="1"/>
            <a:r>
              <a:rPr lang="en-US" dirty="0" smtClean="0"/>
              <a:t>Q4 Mar/</a:t>
            </a:r>
            <a:r>
              <a:rPr lang="en-US" b="1" u="sng" dirty="0" err="1" smtClean="0"/>
              <a:t>Abr</a:t>
            </a:r>
            <a:r>
              <a:rPr lang="en-US" dirty="0" smtClean="0"/>
              <a:t>/Mai</a:t>
            </a:r>
          </a:p>
          <a:p>
            <a:r>
              <a:rPr lang="en-US" dirty="0" err="1" smtClean="0"/>
              <a:t>Datas</a:t>
            </a:r>
            <a:r>
              <a:rPr lang="en-US" dirty="0" smtClean="0"/>
              <a:t> </a:t>
            </a:r>
            <a:r>
              <a:rPr lang="en-US" dirty="0" err="1" smtClean="0"/>
              <a:t>fechamento</a:t>
            </a:r>
            <a:r>
              <a:rPr lang="en-US" dirty="0" smtClean="0"/>
              <a:t> de Oracle Systems</a:t>
            </a:r>
            <a:endParaRPr lang="en-US" sz="2400" dirty="0" smtClean="0"/>
          </a:p>
          <a:p>
            <a:pPr lvl="1">
              <a:buFont typeface="Arial" pitchFamily="34" charset="0"/>
              <a:buNone/>
            </a:pPr>
            <a:r>
              <a:rPr lang="en-US" dirty="0" err="1" smtClean="0"/>
              <a:t>Sempre</a:t>
            </a:r>
            <a:r>
              <a:rPr lang="en-US" dirty="0" smtClean="0"/>
              <a:t> um </a:t>
            </a:r>
            <a:r>
              <a:rPr lang="en-US" dirty="0" err="1" smtClean="0"/>
              <a:t>mês</a:t>
            </a:r>
            <a:r>
              <a:rPr lang="en-US" dirty="0" smtClean="0"/>
              <a:t> antes do final do quarter Oracle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42291" y="2981480"/>
          <a:ext cx="6983638" cy="1341120"/>
        </p:xfrm>
        <a:graphic>
          <a:graphicData uri="http://schemas.openxmlformats.org/drawingml/2006/table">
            <a:tbl>
              <a:tblPr firstRow="1" bandRow="1">
                <a:effectLst>
                  <a:outerShdw blurRad="50800" dist="38100" dir="5400000" algn="t" rotWithShape="0">
                    <a:prstClr val="black">
                      <a:alpha val="40000"/>
                    </a:prstClr>
                  </a:outerShdw>
                </a:effectLst>
                <a:tableStyleId>{1E171933-4619-4E11-9A3F-F7608DF75F80}</a:tableStyleId>
              </a:tblPr>
              <a:tblGrid>
                <a:gridCol w="4295528"/>
                <a:gridCol w="208280"/>
                <a:gridCol w="2479830"/>
              </a:tblGrid>
              <a:tr h="244797">
                <a:tc>
                  <a:txBody>
                    <a:bodyPr/>
                    <a:lstStyle/>
                    <a:p>
                      <a:endParaRPr lang="en-US" sz="1600" dirty="0"/>
                    </a:p>
                  </a:txBody>
                  <a:tcPr>
                    <a:solidFill>
                      <a:schemeClr val="accent1"/>
                    </a:solidFill>
                  </a:tcPr>
                </a:tc>
                <a:tc>
                  <a:txBody>
                    <a:bodyPr/>
                    <a:lstStyle/>
                    <a:p>
                      <a:pPr algn="ctr"/>
                      <a:endParaRPr lang="en-US" sz="1600" dirty="0"/>
                    </a:p>
                  </a:txBody>
                  <a:tcPr>
                    <a:solidFill>
                      <a:schemeClr val="accent1"/>
                    </a:solidFill>
                  </a:tcPr>
                </a:tc>
                <a:tc>
                  <a:txBody>
                    <a:bodyPr/>
                    <a:lstStyle/>
                    <a:p>
                      <a:pPr algn="ctr"/>
                      <a:r>
                        <a:rPr lang="en-US" sz="1600" dirty="0" smtClean="0"/>
                        <a:t>VAR Allocation</a:t>
                      </a:r>
                      <a:endParaRPr lang="en-US" sz="1600" dirty="0"/>
                    </a:p>
                  </a:txBody>
                  <a:tcPr>
                    <a:solidFill>
                      <a:schemeClr val="accent1"/>
                    </a:solidFill>
                  </a:tcPr>
                </a:tc>
              </a:tr>
              <a:tr h="244797">
                <a:tc>
                  <a:txBody>
                    <a:bodyPr/>
                    <a:lstStyle/>
                    <a:p>
                      <a:r>
                        <a:rPr lang="en-US" sz="1600" dirty="0" smtClean="0"/>
                        <a:t>Oracle</a:t>
                      </a:r>
                      <a:r>
                        <a:rPr lang="en-US" sz="1600" baseline="0" dirty="0" smtClean="0"/>
                        <a:t>’s 2000 list</a:t>
                      </a:r>
                      <a:r>
                        <a:rPr lang="en-US" sz="1600" dirty="0" smtClean="0"/>
                        <a:t> Rebate (Fulfillment)</a:t>
                      </a:r>
                      <a:endParaRPr lang="en-US" sz="1600" dirty="0"/>
                    </a:p>
                  </a:txBody>
                  <a:tcPr/>
                </a:tc>
                <a:tc>
                  <a:txBody>
                    <a:bodyPr/>
                    <a:lstStyle/>
                    <a:p>
                      <a:pPr algn="ctr"/>
                      <a:endParaRPr lang="en-US" sz="1600" dirty="0"/>
                    </a:p>
                  </a:txBody>
                  <a:tcPr/>
                </a:tc>
                <a:tc>
                  <a:txBody>
                    <a:bodyPr/>
                    <a:lstStyle/>
                    <a:p>
                      <a:pPr algn="ctr"/>
                      <a:r>
                        <a:rPr lang="en-US" sz="1600" dirty="0" smtClean="0"/>
                        <a:t>-</a:t>
                      </a:r>
                      <a:endParaRPr lang="en-US" sz="1600" dirty="0"/>
                    </a:p>
                  </a:txBody>
                  <a:tcPr/>
                </a:tc>
              </a:tr>
              <a:tr h="244797">
                <a:tc>
                  <a:txBody>
                    <a:bodyPr/>
                    <a:lstStyle/>
                    <a:p>
                      <a:r>
                        <a:rPr lang="en-US" sz="1600" dirty="0" smtClean="0"/>
                        <a:t>Registered</a:t>
                      </a:r>
                      <a:r>
                        <a:rPr lang="en-US" sz="1600" baseline="0" dirty="0" smtClean="0"/>
                        <a:t> Broad Customer Base Rebate</a:t>
                      </a:r>
                      <a:endParaRPr lang="en-US" sz="1600" dirty="0"/>
                    </a:p>
                  </a:txBody>
                  <a:tcPr/>
                </a:tc>
                <a:tc>
                  <a:txBody>
                    <a:bodyPr/>
                    <a:lstStyle/>
                    <a:p>
                      <a:pPr algn="ctr"/>
                      <a:endParaRPr lang="en-US" sz="1600" dirty="0"/>
                    </a:p>
                  </a:txBody>
                  <a:tcPr/>
                </a:tc>
                <a:tc>
                  <a:txBody>
                    <a:bodyPr/>
                    <a:lstStyle/>
                    <a:p>
                      <a:pPr algn="ctr"/>
                      <a:r>
                        <a:rPr lang="en-US" sz="1600" dirty="0" smtClean="0"/>
                        <a:t>3%</a:t>
                      </a:r>
                      <a:endParaRPr lang="en-US" sz="1600" dirty="0"/>
                    </a:p>
                  </a:txBody>
                  <a:tcPr/>
                </a:tc>
              </a:tr>
              <a:tr h="244797">
                <a:tc>
                  <a:txBody>
                    <a:bodyPr/>
                    <a:lstStyle/>
                    <a:p>
                      <a:r>
                        <a:rPr lang="en-US" sz="1600" dirty="0" smtClean="0"/>
                        <a:t>Broad Market</a:t>
                      </a:r>
                      <a:r>
                        <a:rPr lang="en-US" sz="1600" baseline="0" dirty="0" smtClean="0"/>
                        <a:t> </a:t>
                      </a:r>
                      <a:r>
                        <a:rPr lang="en-US" sz="1600" dirty="0" smtClean="0"/>
                        <a:t>Strategic Product</a:t>
                      </a:r>
                      <a:r>
                        <a:rPr lang="en-US" sz="1600" baseline="0" dirty="0" smtClean="0"/>
                        <a:t> Rebate*</a:t>
                      </a:r>
                      <a:endParaRPr lang="en-US" sz="1600" dirty="0"/>
                    </a:p>
                  </a:txBody>
                  <a:tcPr/>
                </a:tc>
                <a:tc>
                  <a:txBody>
                    <a:bodyPr/>
                    <a:lstStyle/>
                    <a:p>
                      <a:pPr algn="ctr"/>
                      <a:endParaRPr lang="en-US" sz="1600" dirty="0"/>
                    </a:p>
                  </a:txBody>
                  <a:tcPr/>
                </a:tc>
                <a:tc>
                  <a:txBody>
                    <a:bodyPr/>
                    <a:lstStyle/>
                    <a:p>
                      <a:pPr algn="ctr"/>
                      <a:r>
                        <a:rPr lang="en-US" sz="1600" dirty="0" smtClean="0"/>
                        <a:t>5%</a:t>
                      </a:r>
                      <a:endParaRPr lang="en-US" sz="1600" dirty="0"/>
                    </a:p>
                  </a:txBody>
                  <a:tcPr/>
                </a:tc>
              </a:tr>
            </a:tbl>
          </a:graphicData>
        </a:graphic>
      </p:graphicFrame>
      <p:sp>
        <p:nvSpPr>
          <p:cNvPr id="3" name="Title 2"/>
          <p:cNvSpPr>
            <a:spLocks noGrp="1"/>
          </p:cNvSpPr>
          <p:nvPr>
            <p:ph type="title"/>
          </p:nvPr>
        </p:nvSpPr>
        <p:spPr>
          <a:xfrm>
            <a:off x="671851" y="77819"/>
            <a:ext cx="8132762" cy="432259"/>
          </a:xfrm>
        </p:spPr>
        <p:txBody>
          <a:bodyPr/>
          <a:lstStyle/>
          <a:p>
            <a:r>
              <a:rPr lang="en-US" dirty="0" smtClean="0"/>
              <a:t>Rebate</a:t>
            </a:r>
            <a:endParaRPr lang="en-US" dirty="0"/>
          </a:p>
        </p:txBody>
      </p:sp>
      <p:sp>
        <p:nvSpPr>
          <p:cNvPr id="4" name="Content Placeholder 3"/>
          <p:cNvSpPr>
            <a:spLocks noGrp="1"/>
          </p:cNvSpPr>
          <p:nvPr>
            <p:ph sz="half" idx="1"/>
          </p:nvPr>
        </p:nvSpPr>
        <p:spPr>
          <a:xfrm>
            <a:off x="564846" y="551320"/>
            <a:ext cx="7910512" cy="2658805"/>
          </a:xfrm>
        </p:spPr>
        <p:txBody>
          <a:bodyPr/>
          <a:lstStyle/>
          <a:p>
            <a:r>
              <a:rPr lang="en-US" sz="2200" dirty="0" err="1" smtClean="0"/>
              <a:t>Oportunidades</a:t>
            </a:r>
            <a:r>
              <a:rPr lang="en-US" sz="2200" dirty="0" smtClean="0"/>
              <a:t> </a:t>
            </a:r>
            <a:r>
              <a:rPr lang="en-US" sz="2200" u="sng" dirty="0" err="1" smtClean="0"/>
              <a:t>registradas</a:t>
            </a:r>
            <a:r>
              <a:rPr lang="en-US" sz="2200" u="sng" dirty="0" smtClean="0"/>
              <a:t> </a:t>
            </a:r>
            <a:r>
              <a:rPr lang="en-US" sz="2200" u="sng" dirty="0" err="1" smtClean="0"/>
              <a:t>pelo</a:t>
            </a:r>
            <a:r>
              <a:rPr lang="en-US" sz="2200" u="sng" dirty="0" smtClean="0"/>
              <a:t> canal </a:t>
            </a:r>
            <a:r>
              <a:rPr lang="en-US" sz="2200" dirty="0" smtClean="0"/>
              <a:t>e </a:t>
            </a:r>
            <a:r>
              <a:rPr lang="en-US" sz="2200" dirty="0" err="1" smtClean="0"/>
              <a:t>aprovadas</a:t>
            </a:r>
            <a:r>
              <a:rPr lang="en-US" sz="2200" dirty="0" smtClean="0"/>
              <a:t> </a:t>
            </a:r>
            <a:r>
              <a:rPr lang="en-US" sz="2200" dirty="0" err="1" smtClean="0"/>
              <a:t>pela</a:t>
            </a:r>
            <a:r>
              <a:rPr lang="en-US" sz="2200" dirty="0" smtClean="0"/>
              <a:t> Oracle</a:t>
            </a:r>
          </a:p>
          <a:p>
            <a:r>
              <a:rPr lang="en-US" sz="2200" dirty="0" err="1" smtClean="0"/>
              <a:t>Vendas</a:t>
            </a:r>
            <a:r>
              <a:rPr lang="en-US" sz="2200" dirty="0" smtClean="0"/>
              <a:t> com </a:t>
            </a:r>
            <a:r>
              <a:rPr lang="en-US" sz="2200" dirty="0" err="1" smtClean="0"/>
              <a:t>Suporte</a:t>
            </a:r>
            <a:r>
              <a:rPr lang="en-US" sz="2200" dirty="0" smtClean="0"/>
              <a:t> Premier</a:t>
            </a:r>
          </a:p>
          <a:p>
            <a:r>
              <a:rPr lang="en-US" sz="2200" u="sng" dirty="0" err="1" smtClean="0"/>
              <a:t>Não</a:t>
            </a:r>
            <a:r>
              <a:rPr lang="en-US" sz="2200" dirty="0" smtClean="0"/>
              <a:t> é </a:t>
            </a:r>
            <a:r>
              <a:rPr lang="en-US" sz="2200" dirty="0" err="1" smtClean="0"/>
              <a:t>válido</a:t>
            </a:r>
            <a:r>
              <a:rPr lang="en-US" sz="2200" dirty="0" smtClean="0"/>
              <a:t> </a:t>
            </a:r>
            <a:r>
              <a:rPr lang="en-US" sz="2200" dirty="0" err="1" smtClean="0"/>
              <a:t>para</a:t>
            </a:r>
            <a:r>
              <a:rPr lang="en-US" sz="2200" dirty="0" smtClean="0"/>
              <a:t> </a:t>
            </a:r>
            <a:r>
              <a:rPr lang="en-US" sz="2200" dirty="0" err="1" smtClean="0"/>
              <a:t>Contas</a:t>
            </a:r>
            <a:r>
              <a:rPr lang="en-US" sz="2200" dirty="0" smtClean="0"/>
              <a:t> </a:t>
            </a:r>
            <a:r>
              <a:rPr lang="en-US" sz="2200" dirty="0" err="1" smtClean="0"/>
              <a:t>Estratégicas</a:t>
            </a:r>
            <a:r>
              <a:rPr lang="en-US" sz="2200" dirty="0" smtClean="0"/>
              <a:t> e </a:t>
            </a:r>
            <a:r>
              <a:rPr lang="en-US" sz="2200" dirty="0" err="1" smtClean="0"/>
              <a:t>Governo</a:t>
            </a:r>
            <a:endParaRPr lang="en-US" sz="2200" dirty="0" smtClean="0"/>
          </a:p>
          <a:p>
            <a:r>
              <a:rPr lang="en-US" sz="2200" dirty="0" err="1" smtClean="0"/>
              <a:t>Pedidos</a:t>
            </a:r>
            <a:r>
              <a:rPr lang="en-US" sz="2200" dirty="0" smtClean="0"/>
              <a:t> </a:t>
            </a:r>
            <a:r>
              <a:rPr lang="en-US" sz="2200" dirty="0" err="1" smtClean="0"/>
              <a:t>feitos</a:t>
            </a:r>
            <a:r>
              <a:rPr lang="en-US" sz="2200" dirty="0" smtClean="0"/>
              <a:t> </a:t>
            </a:r>
            <a:r>
              <a:rPr lang="en-US" sz="2200" dirty="0" err="1" smtClean="0"/>
              <a:t>através</a:t>
            </a:r>
            <a:r>
              <a:rPr lang="en-US" sz="2200" dirty="0" smtClean="0"/>
              <a:t> do VAD</a:t>
            </a:r>
          </a:p>
          <a:p>
            <a:r>
              <a:rPr lang="en-US" sz="2200" dirty="0" err="1" smtClean="0"/>
              <a:t>Válido</a:t>
            </a:r>
            <a:r>
              <a:rPr lang="en-US" sz="2200" dirty="0" smtClean="0"/>
              <a:t> </a:t>
            </a:r>
            <a:r>
              <a:rPr lang="en-US" sz="2200" dirty="0" err="1" smtClean="0"/>
              <a:t>para</a:t>
            </a:r>
            <a:r>
              <a:rPr lang="en-US" sz="2200" dirty="0" smtClean="0"/>
              <a:t> </a:t>
            </a:r>
            <a:r>
              <a:rPr lang="en-US" sz="2200" dirty="0" err="1" smtClean="0"/>
              <a:t>contas</a:t>
            </a:r>
            <a:r>
              <a:rPr lang="en-US" sz="2200" dirty="0" smtClean="0"/>
              <a:t> </a:t>
            </a:r>
            <a:r>
              <a:rPr lang="en-US" sz="2200" dirty="0" err="1" smtClean="0"/>
              <a:t>privadas</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70" y="1417032"/>
            <a:ext cx="3335945" cy="1238619"/>
          </a:xfrm>
        </p:spPr>
        <p:txBody>
          <a:bodyPr/>
          <a:lstStyle/>
          <a:p>
            <a:r>
              <a:rPr lang="en-US" dirty="0" err="1" smtClean="0"/>
              <a:t>Lista</a:t>
            </a:r>
            <a:r>
              <a:rPr lang="en-US" dirty="0" smtClean="0"/>
              <a:t> de </a:t>
            </a:r>
            <a:r>
              <a:rPr lang="en-US" dirty="0" err="1" smtClean="0"/>
              <a:t>Produtos</a:t>
            </a:r>
            <a:r>
              <a:rPr lang="en-US" dirty="0" smtClean="0"/>
              <a:t> </a:t>
            </a:r>
            <a:br>
              <a:rPr lang="en-US" dirty="0" smtClean="0"/>
            </a:br>
            <a:r>
              <a:rPr lang="en-US" dirty="0" err="1" smtClean="0"/>
              <a:t>Estratégicos</a:t>
            </a:r>
            <a:r>
              <a:rPr lang="en-US" dirty="0" smtClean="0"/>
              <a:t> H2</a:t>
            </a:r>
            <a:br>
              <a:rPr lang="en-US" dirty="0" smtClean="0"/>
            </a:br>
            <a:endParaRPr lang="en-US" dirty="0"/>
          </a:p>
        </p:txBody>
      </p:sp>
      <p:pic>
        <p:nvPicPr>
          <p:cNvPr id="1027" name="Picture 3"/>
          <p:cNvPicPr>
            <a:picLocks noGrp="1" noChangeAspect="1" noChangeArrowheads="1"/>
          </p:cNvPicPr>
          <p:nvPr>
            <p:ph sz="half" idx="1"/>
          </p:nvPr>
        </p:nvPicPr>
        <p:blipFill>
          <a:blip r:embed="rId3"/>
          <a:srcRect/>
          <a:stretch>
            <a:fillRect/>
          </a:stretch>
        </p:blipFill>
        <p:spPr bwMode="auto">
          <a:xfrm>
            <a:off x="4231532" y="76678"/>
            <a:ext cx="3688945" cy="490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7"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30" cy="507807"/>
          </a:xfrm>
          <a:prstGeom prst="rect">
            <a:avLst/>
          </a:prstGeom>
        </p:spPr>
        <p:txBody>
          <a:bodyPr wrap="none" lIns="91413" tIns="45708" rIns="91413" bIns="45708">
            <a:spAutoFit/>
          </a:bodyPr>
          <a:lstStyle/>
          <a:p>
            <a:pPr defTabSz="914119">
              <a:lnSpc>
                <a:spcPct val="150000"/>
              </a:lnSpc>
            </a:pPr>
            <a:r>
              <a:rPr lang="zh-CN" altLang="en-US" sz="1800" dirty="0">
                <a:solidFill>
                  <a:srgbClr val="4F81BD">
                    <a:lumMod val="75000"/>
                  </a:srgbClr>
                </a:solidFill>
                <a:latin typeface="微软雅黑"/>
                <a:ea typeface="微软雅黑"/>
                <a:cs typeface="Segoe UI" pitchFamily="34" charset="0"/>
              </a:rPr>
              <a:t>学习世界五百强和咨询公司</a:t>
            </a:r>
            <a:r>
              <a:rPr lang="en-US" altLang="zh-CN" sz="1800" dirty="0">
                <a:solidFill>
                  <a:srgbClr val="4F81BD">
                    <a:lumMod val="75000"/>
                  </a:srgbClr>
                </a:solidFill>
                <a:latin typeface="微软雅黑"/>
                <a:ea typeface="微软雅黑"/>
                <a:cs typeface="Segoe UI" pitchFamily="34" charset="0"/>
              </a:rPr>
              <a:t>PPT</a:t>
            </a:r>
            <a:r>
              <a:rPr lang="zh-CN" altLang="en-US" sz="180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148067"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https://www.zhiu.com</a:t>
            </a:r>
            <a:endParaRPr lang="zh-CN" altLang="en-US" sz="1600" b="1" dirty="0">
              <a:solidFill>
                <a:prstClr val="white"/>
              </a:solidFill>
              <a:latin typeface="微软雅黑"/>
              <a:cs typeface="Segoe UI" pitchFamily="34" charset="0"/>
            </a:endParaRPr>
          </a:p>
        </p:txBody>
      </p:sp>
      <p:sp>
        <p:nvSpPr>
          <p:cNvPr id="12" name="圆角矩形 11">
            <a:hlinkClick r:id="rId3"/>
          </p:cNvPr>
          <p:cNvSpPr/>
          <p:nvPr/>
        </p:nvSpPr>
        <p:spPr>
          <a:xfrm>
            <a:off x="537104"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百度传课：司马懿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3" name="圆角矩形 12">
            <a:hlinkClick r:id="rId3"/>
          </p:cNvPr>
          <p:cNvSpPr/>
          <p:nvPr/>
        </p:nvSpPr>
        <p:spPr>
          <a:xfrm>
            <a:off x="537104"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网易学堂：司马懿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4" name="圆角矩形 13">
            <a:hlinkClick r:id="rId3"/>
          </p:cNvPr>
          <p:cNvSpPr/>
          <p:nvPr/>
        </p:nvSpPr>
        <p:spPr>
          <a:xfrm>
            <a:off x="537104"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知乎：       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Organograma</a:t>
            </a:r>
            <a:r>
              <a:rPr lang="en-US" dirty="0" smtClean="0"/>
              <a:t> </a:t>
            </a:r>
            <a:r>
              <a:rPr lang="en-US" dirty="0" err="1" smtClean="0"/>
              <a:t>Canais</a:t>
            </a:r>
            <a:r>
              <a:rPr lang="en-US" dirty="0" smtClean="0"/>
              <a:t> Oracle Systems</a:t>
            </a:r>
            <a:endParaRPr lang="en-US" dirty="0"/>
          </a:p>
        </p:txBody>
      </p:sp>
      <p:graphicFrame>
        <p:nvGraphicFramePr>
          <p:cNvPr id="4" name="Content Placeholder 3"/>
          <p:cNvGraphicFramePr>
            <a:graphicFrameLocks noGrp="1"/>
          </p:cNvGraphicFramePr>
          <p:nvPr>
            <p:ph idx="1"/>
          </p:nvPr>
        </p:nvGraphicFramePr>
        <p:xfrm>
          <a:off x="584302" y="1153910"/>
          <a:ext cx="8140700" cy="3325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title" idx="4294967295"/>
          </p:nvPr>
        </p:nvSpPr>
        <p:spPr>
          <a:xfrm>
            <a:off x="596900" y="4763"/>
            <a:ext cx="7581900" cy="477837"/>
          </a:xfrm>
        </p:spPr>
        <p:txBody>
          <a:bodyPr/>
          <a:lstStyle/>
          <a:p>
            <a:pPr algn="l" eaLnBrk="1" hangingPunct="1">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dirty="0" smtClean="0"/>
              <a:t> OPN – Gold Level</a:t>
            </a:r>
            <a:r>
              <a:rPr lang="en-US" sz="2800" b="1" dirty="0" smtClean="0"/>
              <a:t/>
            </a:r>
            <a:br>
              <a:rPr lang="en-US" sz="2800" b="1" dirty="0" smtClean="0"/>
            </a:br>
            <a:endParaRPr lang="en-US" sz="2800" b="1" dirty="0" smtClean="0"/>
          </a:p>
        </p:txBody>
      </p:sp>
      <p:pic>
        <p:nvPicPr>
          <p:cNvPr id="1026" name="Picture 2"/>
          <p:cNvPicPr>
            <a:picLocks noChangeAspect="1" noChangeArrowheads="1"/>
          </p:cNvPicPr>
          <p:nvPr/>
        </p:nvPicPr>
        <p:blipFill>
          <a:blip r:embed="rId3"/>
          <a:srcRect/>
          <a:stretch>
            <a:fillRect/>
          </a:stretch>
        </p:blipFill>
        <p:spPr bwMode="auto">
          <a:xfrm>
            <a:off x="1414664" y="349802"/>
            <a:ext cx="6443967" cy="4006784"/>
          </a:xfrm>
          <a:prstGeom prst="rect">
            <a:avLst/>
          </a:prstGeom>
          <a:noFill/>
          <a:ln w="9525">
            <a:noFill/>
            <a:miter lim="800000"/>
            <a:headEnd/>
            <a:tailEnd/>
          </a:ln>
        </p:spPr>
      </p:pic>
      <p:sp>
        <p:nvSpPr>
          <p:cNvPr id="12" name="Rectangle 11"/>
          <p:cNvSpPr/>
          <p:nvPr/>
        </p:nvSpPr>
        <p:spPr>
          <a:xfrm>
            <a:off x="180050" y="4334939"/>
            <a:ext cx="4568879" cy="215444"/>
          </a:xfrm>
          <a:prstGeom prst="rect">
            <a:avLst/>
          </a:prstGeom>
        </p:spPr>
        <p:txBody>
          <a:bodyPr wrap="none">
            <a:spAutoFit/>
          </a:bodyPr>
          <a:lstStyle/>
          <a:p>
            <a:r>
              <a:rPr lang="pt-BR" sz="800" b="1" dirty="0" smtClean="0">
                <a:solidFill>
                  <a:srgbClr val="FF0000"/>
                </a:solidFill>
                <a:hlinkClick r:id="rId4"/>
              </a:rPr>
              <a:t>http://www.oracle.com/partners/ptb/opn-program/opn-details-by-levels/gold/index.html</a:t>
            </a:r>
            <a:r>
              <a:rPr lang="pt-BR" sz="800" b="1" dirty="0" smtClean="0">
                <a:solidFill>
                  <a:srgbClr val="FF0000"/>
                </a:solidFill>
              </a:rPr>
              <a:t> </a:t>
            </a:r>
            <a:endParaRPr lang="pt-BR" sz="800" b="1" dirty="0">
              <a:solidFill>
                <a:srgbClr val="FF0000"/>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2050" name="Picture 2"/>
          <p:cNvPicPr>
            <a:picLocks noChangeAspect="1" noChangeArrowheads="1"/>
          </p:cNvPicPr>
          <p:nvPr/>
        </p:nvPicPr>
        <p:blipFill>
          <a:blip r:embed="rId3"/>
          <a:srcRect/>
          <a:stretch>
            <a:fillRect/>
          </a:stretch>
        </p:blipFill>
        <p:spPr bwMode="auto">
          <a:xfrm>
            <a:off x="875976" y="409964"/>
            <a:ext cx="6185651" cy="3289144"/>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892670" y="2516632"/>
            <a:ext cx="4647518" cy="1402543"/>
          </a:xfrm>
          <a:prstGeom prst="rect">
            <a:avLst/>
          </a:prstGeom>
          <a:noFill/>
          <a:ln w="9525">
            <a:noFill/>
            <a:miter lim="800000"/>
            <a:headEnd/>
            <a:tailEnd/>
          </a:ln>
        </p:spPr>
      </p:pic>
      <p:sp>
        <p:nvSpPr>
          <p:cNvPr id="10" name="Rectangle 9"/>
          <p:cNvSpPr/>
          <p:nvPr/>
        </p:nvSpPr>
        <p:spPr>
          <a:xfrm>
            <a:off x="961733" y="4169894"/>
            <a:ext cx="3397084" cy="230832"/>
          </a:xfrm>
          <a:prstGeom prst="rect">
            <a:avLst/>
          </a:prstGeom>
        </p:spPr>
        <p:txBody>
          <a:bodyPr wrap="none">
            <a:spAutoFit/>
          </a:bodyPr>
          <a:lstStyle/>
          <a:p>
            <a:r>
              <a:rPr lang="pt-BR" sz="900" dirty="0" smtClean="0">
                <a:hlinkClick r:id="rId5"/>
              </a:rPr>
              <a:t>http://www.oracle.com/partners/ptb/knowledge-zone/index.html</a:t>
            </a:r>
            <a:r>
              <a:rPr lang="pt-BR" sz="900" dirty="0" smtClean="0"/>
              <a:t> </a:t>
            </a:r>
            <a:endParaRPr lang="pt-BR" sz="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sp>
        <p:nvSpPr>
          <p:cNvPr id="7" name="Rectangle 6"/>
          <p:cNvSpPr/>
          <p:nvPr/>
        </p:nvSpPr>
        <p:spPr>
          <a:xfrm>
            <a:off x="1024344" y="4385047"/>
            <a:ext cx="4653838" cy="215444"/>
          </a:xfrm>
          <a:prstGeom prst="rect">
            <a:avLst/>
          </a:prstGeom>
        </p:spPr>
        <p:txBody>
          <a:bodyPr wrap="none">
            <a:spAutoFit/>
          </a:bodyPr>
          <a:lstStyle/>
          <a:p>
            <a:r>
              <a:rPr lang="pt-BR" sz="800" dirty="0" smtClean="0">
                <a:hlinkClick r:id="rId3"/>
              </a:rPr>
              <a:t>http://www.oracle.com/partners/en/knowledge-zone/server-storage/sparc-t-series-049237-ptb.html</a:t>
            </a:r>
            <a:r>
              <a:rPr lang="pt-BR" sz="800" dirty="0" smtClean="0"/>
              <a:t> </a:t>
            </a:r>
            <a:endParaRPr lang="pt-BR" sz="800" dirty="0"/>
          </a:p>
        </p:txBody>
      </p:sp>
      <p:pic>
        <p:nvPicPr>
          <p:cNvPr id="1026" name="Picture 2"/>
          <p:cNvPicPr>
            <a:picLocks noChangeAspect="1" noChangeArrowheads="1"/>
          </p:cNvPicPr>
          <p:nvPr/>
        </p:nvPicPr>
        <p:blipFill>
          <a:blip r:embed="rId4"/>
          <a:srcRect/>
          <a:stretch>
            <a:fillRect/>
          </a:stretch>
        </p:blipFill>
        <p:spPr bwMode="auto">
          <a:xfrm>
            <a:off x="835598" y="520242"/>
            <a:ext cx="7429169" cy="3798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6146" name="Picture 2"/>
          <p:cNvPicPr>
            <a:picLocks noChangeAspect="1" noChangeArrowheads="1"/>
          </p:cNvPicPr>
          <p:nvPr/>
        </p:nvPicPr>
        <p:blipFill>
          <a:blip r:embed="rId3"/>
          <a:srcRect/>
          <a:stretch>
            <a:fillRect/>
          </a:stretch>
        </p:blipFill>
        <p:spPr bwMode="auto">
          <a:xfrm>
            <a:off x="685800" y="371403"/>
            <a:ext cx="7638393" cy="4012724"/>
          </a:xfrm>
          <a:prstGeom prst="rect">
            <a:avLst/>
          </a:prstGeom>
          <a:noFill/>
          <a:ln w="9525">
            <a:noFill/>
            <a:miter lim="800000"/>
            <a:headEnd/>
            <a:tailEnd/>
          </a:ln>
        </p:spPr>
      </p:pic>
      <p:sp>
        <p:nvSpPr>
          <p:cNvPr id="7" name="Rectangle 6"/>
          <p:cNvSpPr/>
          <p:nvPr/>
        </p:nvSpPr>
        <p:spPr>
          <a:xfrm>
            <a:off x="687496" y="4363585"/>
            <a:ext cx="3437159" cy="215444"/>
          </a:xfrm>
          <a:prstGeom prst="rect">
            <a:avLst/>
          </a:prstGeom>
        </p:spPr>
        <p:txBody>
          <a:bodyPr wrap="none">
            <a:spAutoFit/>
          </a:bodyPr>
          <a:lstStyle/>
          <a:p>
            <a:r>
              <a:rPr lang="pt-BR" sz="800" dirty="0" smtClean="0">
                <a:hlinkClick r:id="rId4"/>
              </a:rPr>
              <a:t>http://www.oracle.com/partners/secure/sales/sparc-t-resell-306165.html</a:t>
            </a:r>
            <a:r>
              <a:rPr lang="pt-BR" sz="800" dirty="0" smtClean="0"/>
              <a:t> </a:t>
            </a:r>
            <a:endParaRPr lang="pt-BR" sz="800" dirty="0"/>
          </a:p>
        </p:txBody>
      </p:sp>
      <p:sp>
        <p:nvSpPr>
          <p:cNvPr id="9" name="Right Arrow 8"/>
          <p:cNvSpPr/>
          <p:nvPr/>
        </p:nvSpPr>
        <p:spPr>
          <a:xfrm flipH="1">
            <a:off x="6459571" y="3520602"/>
            <a:ext cx="696507" cy="650789"/>
          </a:xfrm>
          <a:prstGeom prst="rightArrow">
            <a:avLst>
              <a:gd name="adj1" fmla="val 50000"/>
              <a:gd name="adj2" fmla="val 525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pt-BR" sz="1600" dirty="0" err="1" smtClean="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596900" y="4763"/>
            <a:ext cx="75819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nSpc>
                <a:spcPct val="90000"/>
              </a:lnSpc>
              <a:tabLst>
                <a:tab pos="723900" algn="l"/>
                <a:tab pos="1447800" algn="l"/>
                <a:tab pos="2171700" algn="l"/>
                <a:tab pos="2895600" algn="l"/>
                <a:tab pos="3619500" algn="l"/>
                <a:tab pos="4343400" algn="l"/>
                <a:tab pos="5067300" algn="l"/>
                <a:tab pos="5791200" algn="l"/>
                <a:tab pos="6515100" algn="l"/>
                <a:tab pos="7239000" algn="l"/>
              </a:tabLst>
            </a:pPr>
            <a:r>
              <a:rPr lang="en-US" sz="2800" dirty="0" smtClean="0"/>
              <a:t> Resell Rights – </a:t>
            </a:r>
            <a:r>
              <a:rPr lang="en-US" sz="2800" dirty="0" err="1" smtClean="0"/>
              <a:t>Direitos</a:t>
            </a:r>
            <a:r>
              <a:rPr lang="en-US" sz="2800" dirty="0" smtClean="0"/>
              <a:t> de </a:t>
            </a:r>
            <a:r>
              <a:rPr lang="en-US" sz="2800" dirty="0" err="1" smtClean="0"/>
              <a:t>revenda</a:t>
            </a:r>
            <a: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t/>
            </a:r>
            <a:br>
              <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rPr>
            </a:br>
            <a:endParaRPr kumimoji="0" lang="en-US" sz="2800" b="1" i="0" u="none" strike="noStrike" kern="1200" cap="none" spc="0" normalizeH="0" baseline="0" noProof="0" dirty="0" smtClean="0">
              <a:ln>
                <a:noFill/>
              </a:ln>
              <a:solidFill>
                <a:schemeClr val="tx1"/>
              </a:solidFill>
              <a:effectLst/>
              <a:uLnTx/>
              <a:uFillTx/>
              <a:latin typeface="Arial" pitchFamily="34" charset="0"/>
              <a:ea typeface="ＭＳ Ｐゴシック" pitchFamily="127" charset="-128"/>
              <a:cs typeface="ＭＳ Ｐゴシック" pitchFamily="127" charset="-128"/>
            </a:endParaRPr>
          </a:p>
        </p:txBody>
      </p:sp>
      <p:pic>
        <p:nvPicPr>
          <p:cNvPr id="2050" name="Picture 2"/>
          <p:cNvPicPr>
            <a:picLocks noChangeAspect="1" noChangeArrowheads="1"/>
          </p:cNvPicPr>
          <p:nvPr/>
        </p:nvPicPr>
        <p:blipFill>
          <a:blip r:embed="rId3"/>
          <a:srcRect/>
          <a:stretch>
            <a:fillRect/>
          </a:stretch>
        </p:blipFill>
        <p:spPr bwMode="auto">
          <a:xfrm>
            <a:off x="1144524" y="389789"/>
            <a:ext cx="6670138" cy="3923237"/>
          </a:xfrm>
          <a:prstGeom prst="rect">
            <a:avLst/>
          </a:prstGeom>
          <a:noFill/>
          <a:ln w="9525">
            <a:noFill/>
            <a:miter lim="800000"/>
            <a:headEnd/>
            <a:tailEnd/>
          </a:ln>
        </p:spPr>
      </p:pic>
      <p:sp>
        <p:nvSpPr>
          <p:cNvPr id="6" name="TextBox 5"/>
          <p:cNvSpPr txBox="1"/>
          <p:nvPr/>
        </p:nvSpPr>
        <p:spPr>
          <a:xfrm>
            <a:off x="1045028" y="4310743"/>
            <a:ext cx="4479792" cy="353466"/>
          </a:xfrm>
          <a:prstGeom prst="rect">
            <a:avLst/>
          </a:prstGeom>
          <a:noFill/>
          <a:ln>
            <a:noFill/>
          </a:ln>
        </p:spPr>
        <p:txBody>
          <a:bodyPr wrap="square" lIns="0" tIns="0" rIns="0" bIns="0" rtlCol="0">
            <a:noAutofit/>
          </a:bodyPr>
          <a:lstStyle/>
          <a:p>
            <a:r>
              <a:rPr lang="en-US" sz="1000" dirty="0" smtClean="0">
                <a:hlinkClick r:id="rId4"/>
              </a:rPr>
              <a:t>https://competencycenter.oracle.com/opncc/full_glp.cc?group_id=12744</a:t>
            </a:r>
            <a:r>
              <a:rPr lang="en-US" sz="10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porate_PPT_Template_10x5.6_v2">
  <a:themeElements>
    <a:clrScheme name="Custom 2">
      <a:dk1>
        <a:srgbClr val="000000"/>
      </a:dk1>
      <a:lt1>
        <a:srgbClr val="FFFFFF"/>
      </a:lt1>
      <a:dk2>
        <a:srgbClr val="FF0000"/>
      </a:dk2>
      <a:lt2>
        <a:srgbClr val="C9C9C9"/>
      </a:lt2>
      <a:accent1>
        <a:srgbClr val="829E7E"/>
      </a:accent1>
      <a:accent2>
        <a:srgbClr val="7F7F7F"/>
      </a:accent2>
      <a:accent3>
        <a:srgbClr val="C8CC94"/>
      </a:accent3>
      <a:accent4>
        <a:srgbClr val="9FB3A9"/>
      </a:accent4>
      <a:accent5>
        <a:srgbClr val="5B6981"/>
      </a:accent5>
      <a:accent6>
        <a:srgbClr val="D3CAAF"/>
      </a:accent6>
      <a:hlink>
        <a:srgbClr val="0070C0"/>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noFill/>
        </a:ln>
      </a:spPr>
      <a:bodyPr lIns="0" tIns="0" rIns="0" bIns="0" rtlCol="0" anchor="t" anchorCtr="0"/>
      <a:lstStyle>
        <a:defPPr algn="l">
          <a:defRPr sz="16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oAutofit/>
      </a:bodyPr>
      <a:lstStyle>
        <a:defPPr algn="l">
          <a:defRPr sz="1800" dirty="0" err="1" smtClean="0"/>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Corporate_PPT_Template_10x5.6_v2.potx</Template>
  <TotalTime>16522</TotalTime>
  <Words>1349</Words>
  <Application>Microsoft Office PowerPoint</Application>
  <PresentationFormat>全屏显示(16:9)</PresentationFormat>
  <Paragraphs>213</Paragraphs>
  <Slides>35</Slides>
  <Notes>35</Notes>
  <HiddenSlides>1</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Corporate_PPT_Template_10x5.6_v2</vt:lpstr>
      <vt:lpstr>Default Theme</vt:lpstr>
      <vt:lpstr>PowerPoint 演示文稿</vt:lpstr>
      <vt:lpstr>Oracle Systems Overview </vt:lpstr>
      <vt:lpstr>Agenda</vt:lpstr>
      <vt:lpstr>Organograma Canais Oracle Systems</vt:lpstr>
      <vt:lpstr> OPN – Gold Level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Venda para Governo</vt:lpstr>
      <vt:lpstr>Ano Fiscal Oracle x Fechamento Oracle Systems</vt:lpstr>
      <vt:lpstr>Rebate</vt:lpstr>
      <vt:lpstr>Lista de Produtos  Estratégicos H2 </vt:lpstr>
      <vt:lpstr>PowerPoint 演示文稿</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Maricel Lennon</dc:creator>
  <dc:description>This presentation contains information proprietary to Oracle Corporation</dc:description>
  <cp:lastModifiedBy>Microsoft</cp:lastModifiedBy>
  <cp:revision>405</cp:revision>
  <cp:lastPrinted>2011-07-26T01:11:56Z</cp:lastPrinted>
  <dcterms:created xsi:type="dcterms:W3CDTF">2011-03-30T19:10:18Z</dcterms:created>
  <dcterms:modified xsi:type="dcterms:W3CDTF">2018-01-05T05:34:21Z</dcterms:modified>
</cp:coreProperties>
</file>