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52" r:id="rId2"/>
  </p:sldMasterIdLst>
  <p:notesMasterIdLst>
    <p:notesMasterId r:id="rId29"/>
  </p:notesMasterIdLst>
  <p:handoutMasterIdLst>
    <p:handoutMasterId r:id="rId30"/>
  </p:handoutMasterIdLst>
  <p:sldIdLst>
    <p:sldId id="438" r:id="rId3"/>
    <p:sldId id="453" r:id="rId4"/>
    <p:sldId id="439" r:id="rId5"/>
    <p:sldId id="440" r:id="rId6"/>
    <p:sldId id="458" r:id="rId7"/>
    <p:sldId id="454" r:id="rId8"/>
    <p:sldId id="456" r:id="rId9"/>
    <p:sldId id="457" r:id="rId10"/>
    <p:sldId id="455" r:id="rId11"/>
    <p:sldId id="441" r:id="rId12"/>
    <p:sldId id="442" r:id="rId13"/>
    <p:sldId id="443" r:id="rId14"/>
    <p:sldId id="425" r:id="rId15"/>
    <p:sldId id="426" r:id="rId16"/>
    <p:sldId id="427" r:id="rId17"/>
    <p:sldId id="444" r:id="rId18"/>
    <p:sldId id="445" r:id="rId19"/>
    <p:sldId id="435" r:id="rId20"/>
    <p:sldId id="446" r:id="rId21"/>
    <p:sldId id="448" r:id="rId22"/>
    <p:sldId id="449" r:id="rId23"/>
    <p:sldId id="450" r:id="rId24"/>
    <p:sldId id="451" r:id="rId25"/>
    <p:sldId id="452" r:id="rId26"/>
    <p:sldId id="459" r:id="rId27"/>
    <p:sldId id="460" r:id="rId28"/>
  </p:sldIdLst>
  <p:sldSz cx="12188825" cy="6858000"/>
  <p:notesSz cx="6858000" cy="9144000"/>
  <p:custDataLst>
    <p:tags r:id="rId31"/>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k mader" initials="N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6" autoAdjust="0"/>
    <p:restoredTop sz="72319" autoAdjust="0"/>
  </p:normalViewPr>
  <p:slideViewPr>
    <p:cSldViewPr snapToGrid="0">
      <p:cViewPr varScale="1">
        <p:scale>
          <a:sx n="45" d="100"/>
          <a:sy n="45" d="100"/>
        </p:scale>
        <p:origin x="-1448" y="-68"/>
      </p:cViewPr>
      <p:guideLst>
        <p:guide orient="horz" pos="2160"/>
        <p:guide orient="horz" pos="3744"/>
        <p:guide orient="horz" pos="960"/>
        <p:guide orient="horz" pos="1248"/>
        <p:guide pos="3839"/>
        <p:guide pos="7343"/>
        <p:guide pos="335"/>
      </p:guideLst>
    </p:cSldViewPr>
  </p:slideViewPr>
  <p:outlineViewPr>
    <p:cViewPr>
      <p:scale>
        <a:sx n="33" d="100"/>
        <a:sy n="33" d="100"/>
      </p:scale>
      <p:origin x="0" y="2328"/>
    </p:cViewPr>
  </p:outlineViewPr>
  <p:notesTextViewPr>
    <p:cViewPr>
      <p:scale>
        <a:sx n="1" d="1"/>
        <a:sy n="1" d="1"/>
      </p:scale>
      <p:origin x="0" y="0"/>
    </p:cViewPr>
  </p:notesTextViewPr>
  <p:sorterViewPr>
    <p:cViewPr>
      <p:scale>
        <a:sx n="75" d="100"/>
        <a:sy n="75" d="100"/>
      </p:scale>
      <p:origin x="0" y="96"/>
    </p:cViewPr>
  </p:sorterViewPr>
  <p:notesViewPr>
    <p:cSldViewPr snapToGrid="0">
      <p:cViewPr varScale="1">
        <p:scale>
          <a:sx n="69" d="100"/>
          <a:sy n="69" d="100"/>
        </p:scale>
        <p:origin x="-32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DE565-A08C-434C-A542-D5A80A09E1D9}" type="doc">
      <dgm:prSet loTypeId="urn:microsoft.com/office/officeart/2005/8/layout/arrow2" loCatId="process" qsTypeId="urn:microsoft.com/office/officeart/2005/8/quickstyle/simple1" qsCatId="simple" csTypeId="urn:microsoft.com/office/officeart/2005/8/colors/accent1_2" csCatId="accent1" phldr="1"/>
      <dgm:spPr/>
    </dgm:pt>
    <dgm:pt modelId="{62841140-9654-4194-A3DE-CB4DFB9A0C22}">
      <dgm:prSet phldrT="[Text]" custT="1"/>
      <dgm:spPr/>
      <dgm:t>
        <a:bodyPr/>
        <a:lstStyle/>
        <a:p>
          <a:r>
            <a:rPr lang="en-US" sz="1600" dirty="0" smtClean="0">
              <a:solidFill>
                <a:schemeClr val="tx1"/>
              </a:solidFill>
              <a:latin typeface="+mn-lt"/>
              <a:cs typeface="Arial" pitchFamily="34" charset="0"/>
            </a:rPr>
            <a:t>Initial Deployment</a:t>
          </a:r>
          <a:endParaRPr lang="en-US" sz="1600" dirty="0">
            <a:latin typeface="+mn-lt"/>
          </a:endParaRPr>
        </a:p>
      </dgm:t>
    </dgm:pt>
    <dgm:pt modelId="{879F5E27-090C-419E-B0D9-A84FECFE2A6C}" type="parTrans" cxnId="{39136108-66BD-4E70-9578-977D02B7547C}">
      <dgm:prSet/>
      <dgm:spPr/>
      <dgm:t>
        <a:bodyPr/>
        <a:lstStyle/>
        <a:p>
          <a:endParaRPr lang="en-US">
            <a:latin typeface="+mn-lt"/>
          </a:endParaRPr>
        </a:p>
      </dgm:t>
    </dgm:pt>
    <dgm:pt modelId="{51CB9172-7DF5-4A94-8B57-BAA02921E13F}" type="sibTrans" cxnId="{39136108-66BD-4E70-9578-977D02B7547C}">
      <dgm:prSet/>
      <dgm:spPr/>
      <dgm:t>
        <a:bodyPr/>
        <a:lstStyle/>
        <a:p>
          <a:endParaRPr lang="en-US">
            <a:latin typeface="+mn-lt"/>
          </a:endParaRPr>
        </a:p>
      </dgm:t>
    </dgm:pt>
    <dgm:pt modelId="{A6268452-9B31-49DA-BF6E-F4913DF37FD0}">
      <dgm:prSet phldrT="[Text]" custT="1"/>
      <dgm:spPr/>
      <dgm:t>
        <a:bodyPr/>
        <a:lstStyle/>
        <a:p>
          <a:r>
            <a:rPr lang="en-US" sz="1600" i="1" dirty="0" smtClean="0">
              <a:solidFill>
                <a:schemeClr val="tx1"/>
              </a:solidFill>
              <a:latin typeface="+mn-lt"/>
              <a:cs typeface="Arial" pitchFamily="34" charset="0"/>
            </a:rPr>
            <a:t>‘Nice to Have’ </a:t>
          </a:r>
          <a:r>
            <a:rPr lang="en-US" sz="1600" i="0" dirty="0" smtClean="0">
              <a:solidFill>
                <a:schemeClr val="tx1"/>
              </a:solidFill>
              <a:latin typeface="+mn-lt"/>
              <a:cs typeface="Arial" pitchFamily="34" charset="0"/>
            </a:rPr>
            <a:t>Era</a:t>
          </a:r>
        </a:p>
      </dgm:t>
    </dgm:pt>
    <dgm:pt modelId="{5644A272-48F0-4AD1-874A-A87E6BC42F23}" type="parTrans" cxnId="{521BE3DF-B916-4FA0-8F98-EF45B99C6F78}">
      <dgm:prSet/>
      <dgm:spPr/>
      <dgm:t>
        <a:bodyPr/>
        <a:lstStyle/>
        <a:p>
          <a:endParaRPr lang="en-US">
            <a:latin typeface="+mn-lt"/>
          </a:endParaRPr>
        </a:p>
      </dgm:t>
    </dgm:pt>
    <dgm:pt modelId="{72C1A796-B1EA-47F0-9455-8886611BEF18}" type="sibTrans" cxnId="{521BE3DF-B916-4FA0-8F98-EF45B99C6F78}">
      <dgm:prSet/>
      <dgm:spPr/>
      <dgm:t>
        <a:bodyPr/>
        <a:lstStyle/>
        <a:p>
          <a:endParaRPr lang="en-US">
            <a:latin typeface="+mn-lt"/>
          </a:endParaRPr>
        </a:p>
      </dgm:t>
    </dgm:pt>
    <dgm:pt modelId="{86B9FF55-CDD6-41F3-BACE-D0CCC753FBBC}">
      <dgm:prSet phldrT="[Text]" custT="1"/>
      <dgm:spPr/>
      <dgm:t>
        <a:bodyPr/>
        <a:lstStyle/>
        <a:p>
          <a:r>
            <a:rPr lang="en-US" sz="1600" dirty="0" smtClean="0">
              <a:solidFill>
                <a:schemeClr val="tx1"/>
              </a:solidFill>
              <a:latin typeface="+mn-lt"/>
              <a:cs typeface="Arial" pitchFamily="34" charset="0"/>
            </a:rPr>
            <a:t>Business Value Discovered</a:t>
          </a:r>
          <a:endParaRPr lang="en-US" sz="1600" dirty="0">
            <a:latin typeface="+mn-lt"/>
          </a:endParaRPr>
        </a:p>
      </dgm:t>
    </dgm:pt>
    <dgm:pt modelId="{3151028C-F640-409D-BB02-C96118C571FF}" type="parTrans" cxnId="{214D64B2-31CD-4394-98D8-980F540CA214}">
      <dgm:prSet/>
      <dgm:spPr/>
      <dgm:t>
        <a:bodyPr/>
        <a:lstStyle/>
        <a:p>
          <a:endParaRPr lang="en-US">
            <a:latin typeface="+mn-lt"/>
          </a:endParaRPr>
        </a:p>
      </dgm:t>
    </dgm:pt>
    <dgm:pt modelId="{FBD65890-3E69-42F9-9188-68AB07BC3F62}" type="sibTrans" cxnId="{214D64B2-31CD-4394-98D8-980F540CA214}">
      <dgm:prSet/>
      <dgm:spPr/>
      <dgm:t>
        <a:bodyPr/>
        <a:lstStyle/>
        <a:p>
          <a:endParaRPr lang="en-US">
            <a:latin typeface="+mn-lt"/>
          </a:endParaRPr>
        </a:p>
      </dgm:t>
    </dgm:pt>
    <dgm:pt modelId="{56F053BB-F1FF-4988-9444-1D236C1E4017}">
      <dgm:prSet phldrT="[Text]" custT="1"/>
      <dgm:spPr/>
      <dgm:t>
        <a:bodyPr/>
        <a:lstStyle/>
        <a:p>
          <a:r>
            <a:rPr lang="en-US" sz="1600" dirty="0" smtClean="0">
              <a:solidFill>
                <a:schemeClr val="tx1"/>
              </a:solidFill>
              <a:latin typeface="+mn-lt"/>
              <a:cs typeface="Arial" pitchFamily="34" charset="0"/>
            </a:rPr>
            <a:t>Business Critical </a:t>
          </a:r>
          <a:endParaRPr lang="en-US" sz="1600" dirty="0">
            <a:latin typeface="+mn-lt"/>
          </a:endParaRPr>
        </a:p>
      </dgm:t>
    </dgm:pt>
    <dgm:pt modelId="{A2490C08-DD92-4336-A203-8194FAD1ABCF}" type="parTrans" cxnId="{A0EEE02E-688E-40E2-AE79-BECBD748FA9E}">
      <dgm:prSet/>
      <dgm:spPr/>
      <dgm:t>
        <a:bodyPr/>
        <a:lstStyle/>
        <a:p>
          <a:endParaRPr lang="en-US">
            <a:latin typeface="+mn-lt"/>
          </a:endParaRPr>
        </a:p>
      </dgm:t>
    </dgm:pt>
    <dgm:pt modelId="{10F791F7-CAE6-4DAB-952C-AB2F6D13E781}" type="sibTrans" cxnId="{A0EEE02E-688E-40E2-AE79-BECBD748FA9E}">
      <dgm:prSet/>
      <dgm:spPr/>
      <dgm:t>
        <a:bodyPr/>
        <a:lstStyle/>
        <a:p>
          <a:endParaRPr lang="en-US">
            <a:latin typeface="+mn-lt"/>
          </a:endParaRPr>
        </a:p>
      </dgm:t>
    </dgm:pt>
    <dgm:pt modelId="{7AB01B75-1904-4C09-9020-13E1012F1942}" type="pres">
      <dgm:prSet presAssocID="{52FDE565-A08C-434C-A542-D5A80A09E1D9}" presName="arrowDiagram" presStyleCnt="0">
        <dgm:presLayoutVars>
          <dgm:chMax val="5"/>
          <dgm:dir/>
          <dgm:resizeHandles val="exact"/>
        </dgm:presLayoutVars>
      </dgm:prSet>
      <dgm:spPr/>
    </dgm:pt>
    <dgm:pt modelId="{2477962E-BBE1-470A-9A49-5D9771D164A9}" type="pres">
      <dgm:prSet presAssocID="{52FDE565-A08C-434C-A542-D5A80A09E1D9}" presName="arrow" presStyleLbl="bgShp" presStyleIdx="0" presStyleCnt="1"/>
      <dgm:spPr>
        <a:solidFill>
          <a:schemeClr val="bg2"/>
        </a:solidFill>
      </dgm:spPr>
    </dgm:pt>
    <dgm:pt modelId="{CD46999B-AB44-4B9B-A029-4267ED557F55}" type="pres">
      <dgm:prSet presAssocID="{52FDE565-A08C-434C-A542-D5A80A09E1D9}" presName="arrowDiagram4" presStyleCnt="0"/>
      <dgm:spPr/>
    </dgm:pt>
    <dgm:pt modelId="{82533CA2-A17E-4ECE-B6FF-CE759641F113}" type="pres">
      <dgm:prSet presAssocID="{62841140-9654-4194-A3DE-CB4DFB9A0C22}" presName="bullet4a" presStyleLbl="node1" presStyleIdx="0" presStyleCnt="4"/>
      <dgm:spPr/>
    </dgm:pt>
    <dgm:pt modelId="{430630AD-9EFC-48E5-9FBA-83899F6C77E4}" type="pres">
      <dgm:prSet presAssocID="{62841140-9654-4194-A3DE-CB4DFB9A0C22}" presName="textBox4a" presStyleLbl="revTx" presStyleIdx="0" presStyleCnt="4">
        <dgm:presLayoutVars>
          <dgm:bulletEnabled val="1"/>
        </dgm:presLayoutVars>
      </dgm:prSet>
      <dgm:spPr/>
      <dgm:t>
        <a:bodyPr/>
        <a:lstStyle/>
        <a:p>
          <a:endParaRPr lang="en-GB"/>
        </a:p>
      </dgm:t>
    </dgm:pt>
    <dgm:pt modelId="{231FE7C5-A790-4ACF-9EA5-C7D70A625661}" type="pres">
      <dgm:prSet presAssocID="{A6268452-9B31-49DA-BF6E-F4913DF37FD0}" presName="bullet4b" presStyleLbl="node1" presStyleIdx="1" presStyleCnt="4"/>
      <dgm:spPr/>
    </dgm:pt>
    <dgm:pt modelId="{217EA4C7-2C9F-463F-A396-1C2BB3AD4058}" type="pres">
      <dgm:prSet presAssocID="{A6268452-9B31-49DA-BF6E-F4913DF37FD0}" presName="textBox4b" presStyleLbl="revTx" presStyleIdx="1" presStyleCnt="4" custScaleX="192521" custLinFactNeighborX="45336" custLinFactNeighborY="7665">
        <dgm:presLayoutVars>
          <dgm:bulletEnabled val="1"/>
        </dgm:presLayoutVars>
      </dgm:prSet>
      <dgm:spPr/>
      <dgm:t>
        <a:bodyPr/>
        <a:lstStyle/>
        <a:p>
          <a:endParaRPr lang="en-GB"/>
        </a:p>
      </dgm:t>
    </dgm:pt>
    <dgm:pt modelId="{0E2055C5-28D7-48E1-94F1-7DE57BF54C2A}" type="pres">
      <dgm:prSet presAssocID="{86B9FF55-CDD6-41F3-BACE-D0CCC753FBBC}" presName="bullet4c" presStyleLbl="node1" presStyleIdx="2" presStyleCnt="4"/>
      <dgm:spPr/>
    </dgm:pt>
    <dgm:pt modelId="{22032F5F-33C2-454A-824F-60935F269A85}" type="pres">
      <dgm:prSet presAssocID="{86B9FF55-CDD6-41F3-BACE-D0CCC753FBBC}" presName="textBox4c" presStyleLbl="revTx" presStyleIdx="2" presStyleCnt="4">
        <dgm:presLayoutVars>
          <dgm:bulletEnabled val="1"/>
        </dgm:presLayoutVars>
      </dgm:prSet>
      <dgm:spPr/>
      <dgm:t>
        <a:bodyPr/>
        <a:lstStyle/>
        <a:p>
          <a:endParaRPr lang="en-GB"/>
        </a:p>
      </dgm:t>
    </dgm:pt>
    <dgm:pt modelId="{845DAAB0-32BD-42E0-955E-5DD33CF91C55}" type="pres">
      <dgm:prSet presAssocID="{56F053BB-F1FF-4988-9444-1D236C1E4017}" presName="bullet4d" presStyleLbl="node1" presStyleIdx="3" presStyleCnt="4"/>
      <dgm:spPr/>
    </dgm:pt>
    <dgm:pt modelId="{F5A07C62-359B-4BDD-B87B-47820616E6E4}" type="pres">
      <dgm:prSet presAssocID="{56F053BB-F1FF-4988-9444-1D236C1E4017}" presName="textBox4d" presStyleLbl="revTx" presStyleIdx="3" presStyleCnt="4">
        <dgm:presLayoutVars>
          <dgm:bulletEnabled val="1"/>
        </dgm:presLayoutVars>
      </dgm:prSet>
      <dgm:spPr/>
      <dgm:t>
        <a:bodyPr/>
        <a:lstStyle/>
        <a:p>
          <a:endParaRPr lang="en-GB"/>
        </a:p>
      </dgm:t>
    </dgm:pt>
  </dgm:ptLst>
  <dgm:cxnLst>
    <dgm:cxn modelId="{214D64B2-31CD-4394-98D8-980F540CA214}" srcId="{52FDE565-A08C-434C-A542-D5A80A09E1D9}" destId="{86B9FF55-CDD6-41F3-BACE-D0CCC753FBBC}" srcOrd="2" destOrd="0" parTransId="{3151028C-F640-409D-BB02-C96118C571FF}" sibTransId="{FBD65890-3E69-42F9-9188-68AB07BC3F62}"/>
    <dgm:cxn modelId="{BCCC8FD2-F9E2-4086-A117-2AC881BCC3FD}" type="presOf" srcId="{86B9FF55-CDD6-41F3-BACE-D0CCC753FBBC}" destId="{22032F5F-33C2-454A-824F-60935F269A85}" srcOrd="0" destOrd="0" presId="urn:microsoft.com/office/officeart/2005/8/layout/arrow2"/>
    <dgm:cxn modelId="{3423240A-229A-4BB1-B958-A76880BB5253}" type="presOf" srcId="{56F053BB-F1FF-4988-9444-1D236C1E4017}" destId="{F5A07C62-359B-4BDD-B87B-47820616E6E4}" srcOrd="0" destOrd="0" presId="urn:microsoft.com/office/officeart/2005/8/layout/arrow2"/>
    <dgm:cxn modelId="{39136108-66BD-4E70-9578-977D02B7547C}" srcId="{52FDE565-A08C-434C-A542-D5A80A09E1D9}" destId="{62841140-9654-4194-A3DE-CB4DFB9A0C22}" srcOrd="0" destOrd="0" parTransId="{879F5E27-090C-419E-B0D9-A84FECFE2A6C}" sibTransId="{51CB9172-7DF5-4A94-8B57-BAA02921E13F}"/>
    <dgm:cxn modelId="{84E99642-F42A-4FBF-9C3D-EE24E5B6C269}" type="presOf" srcId="{62841140-9654-4194-A3DE-CB4DFB9A0C22}" destId="{430630AD-9EFC-48E5-9FBA-83899F6C77E4}" srcOrd="0" destOrd="0" presId="urn:microsoft.com/office/officeart/2005/8/layout/arrow2"/>
    <dgm:cxn modelId="{3EA8C483-1453-457E-9AB5-C027CC2B2DE5}" type="presOf" srcId="{A6268452-9B31-49DA-BF6E-F4913DF37FD0}" destId="{217EA4C7-2C9F-463F-A396-1C2BB3AD4058}" srcOrd="0" destOrd="0" presId="urn:microsoft.com/office/officeart/2005/8/layout/arrow2"/>
    <dgm:cxn modelId="{521BE3DF-B916-4FA0-8F98-EF45B99C6F78}" srcId="{52FDE565-A08C-434C-A542-D5A80A09E1D9}" destId="{A6268452-9B31-49DA-BF6E-F4913DF37FD0}" srcOrd="1" destOrd="0" parTransId="{5644A272-48F0-4AD1-874A-A87E6BC42F23}" sibTransId="{72C1A796-B1EA-47F0-9455-8886611BEF18}"/>
    <dgm:cxn modelId="{A0EEE02E-688E-40E2-AE79-BECBD748FA9E}" srcId="{52FDE565-A08C-434C-A542-D5A80A09E1D9}" destId="{56F053BB-F1FF-4988-9444-1D236C1E4017}" srcOrd="3" destOrd="0" parTransId="{A2490C08-DD92-4336-A203-8194FAD1ABCF}" sibTransId="{10F791F7-CAE6-4DAB-952C-AB2F6D13E781}"/>
    <dgm:cxn modelId="{B223B919-34E5-46E1-BA7B-4D0205DE77B5}" type="presOf" srcId="{52FDE565-A08C-434C-A542-D5A80A09E1D9}" destId="{7AB01B75-1904-4C09-9020-13E1012F1942}" srcOrd="0" destOrd="0" presId="urn:microsoft.com/office/officeart/2005/8/layout/arrow2"/>
    <dgm:cxn modelId="{52224534-8758-4522-B39C-2FBEE17A32A4}" type="presParOf" srcId="{7AB01B75-1904-4C09-9020-13E1012F1942}" destId="{2477962E-BBE1-470A-9A49-5D9771D164A9}" srcOrd="0" destOrd="0" presId="urn:microsoft.com/office/officeart/2005/8/layout/arrow2"/>
    <dgm:cxn modelId="{9AEA7A8B-6EA1-4AF8-A956-882CB07E770E}" type="presParOf" srcId="{7AB01B75-1904-4C09-9020-13E1012F1942}" destId="{CD46999B-AB44-4B9B-A029-4267ED557F55}" srcOrd="1" destOrd="0" presId="urn:microsoft.com/office/officeart/2005/8/layout/arrow2"/>
    <dgm:cxn modelId="{8EC712A9-61AB-4D38-AE3E-78EB0CE6B319}" type="presParOf" srcId="{CD46999B-AB44-4B9B-A029-4267ED557F55}" destId="{82533CA2-A17E-4ECE-B6FF-CE759641F113}" srcOrd="0" destOrd="0" presId="urn:microsoft.com/office/officeart/2005/8/layout/arrow2"/>
    <dgm:cxn modelId="{D478E2ED-D5F7-4786-9AFB-CFA927892FA1}" type="presParOf" srcId="{CD46999B-AB44-4B9B-A029-4267ED557F55}" destId="{430630AD-9EFC-48E5-9FBA-83899F6C77E4}" srcOrd="1" destOrd="0" presId="urn:microsoft.com/office/officeart/2005/8/layout/arrow2"/>
    <dgm:cxn modelId="{E9D6F60C-B3C4-45BB-8BB1-1BDE11E9DCBC}" type="presParOf" srcId="{CD46999B-AB44-4B9B-A029-4267ED557F55}" destId="{231FE7C5-A790-4ACF-9EA5-C7D70A625661}" srcOrd="2" destOrd="0" presId="urn:microsoft.com/office/officeart/2005/8/layout/arrow2"/>
    <dgm:cxn modelId="{77F72412-2B5E-42B9-AF89-D20D4A5ADA8F}" type="presParOf" srcId="{CD46999B-AB44-4B9B-A029-4267ED557F55}" destId="{217EA4C7-2C9F-463F-A396-1C2BB3AD4058}" srcOrd="3" destOrd="0" presId="urn:microsoft.com/office/officeart/2005/8/layout/arrow2"/>
    <dgm:cxn modelId="{B8C3FE50-0A8A-4410-A34F-B9375919342F}" type="presParOf" srcId="{CD46999B-AB44-4B9B-A029-4267ED557F55}" destId="{0E2055C5-28D7-48E1-94F1-7DE57BF54C2A}" srcOrd="4" destOrd="0" presId="urn:microsoft.com/office/officeart/2005/8/layout/arrow2"/>
    <dgm:cxn modelId="{295007BA-43B9-4757-9774-C31C555830C2}" type="presParOf" srcId="{CD46999B-AB44-4B9B-A029-4267ED557F55}" destId="{22032F5F-33C2-454A-824F-60935F269A85}" srcOrd="5" destOrd="0" presId="urn:microsoft.com/office/officeart/2005/8/layout/arrow2"/>
    <dgm:cxn modelId="{32786F40-1762-451F-8E9A-9E5C5FCA80B0}" type="presParOf" srcId="{CD46999B-AB44-4B9B-A029-4267ED557F55}" destId="{845DAAB0-32BD-42E0-955E-5DD33CF91C55}" srcOrd="6" destOrd="0" presId="urn:microsoft.com/office/officeart/2005/8/layout/arrow2"/>
    <dgm:cxn modelId="{2021E335-C8F8-4CB8-872B-978FC2EEEE30}" type="presParOf" srcId="{CD46999B-AB44-4B9B-A029-4267ED557F55}" destId="{F5A07C62-359B-4BDD-B87B-47820616E6E4}" srcOrd="7" destOrd="0" presId="urn:microsoft.com/office/officeart/2005/8/layout/arrow2"/>
  </dgm:cxnLst>
  <dgm:bg/>
  <dgm:whole>
    <a:ln w="1587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9D45E8C-95F2-433A-A24C-7612BBFD1C7F}" type="datetimeFigureOut">
              <a:rPr lang="en-US"/>
              <a:pPr>
                <a:defRPr/>
              </a:pPr>
              <a:t>1/5/2018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B128546-117A-4FA2-895B-C81105BF2690}" type="slidenum">
              <a:rPr/>
              <a:pPr>
                <a:defRPr/>
              </a:pPr>
              <a:t>‹#›</a:t>
            </a:fld>
            <a:endParaRPr dirty="0"/>
          </a:p>
        </p:txBody>
      </p:sp>
    </p:spTree>
    <p:extLst>
      <p:ext uri="{BB962C8B-B14F-4D97-AF65-F5344CB8AC3E}">
        <p14:creationId xmlns:p14="http://schemas.microsoft.com/office/powerpoint/2010/main" val="2173193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pPr lvl="0"/>
            <a:endParaRPr noProof="0"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6A0B7B4-612E-4741-9343-23B08E0A374B}" type="slidenum">
              <a:rPr/>
              <a:pPr>
                <a:defRPr/>
              </a:pPr>
              <a:t>‹#›</a:t>
            </a:fld>
            <a:endParaRPr dirty="0"/>
          </a:p>
        </p:txBody>
      </p:sp>
    </p:spTree>
    <p:extLst>
      <p:ext uri="{BB962C8B-B14F-4D97-AF65-F5344CB8AC3E}">
        <p14:creationId xmlns:p14="http://schemas.microsoft.com/office/powerpoint/2010/main" val="3495065330"/>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100" kern="1200">
        <a:solidFill>
          <a:schemeClr val="tx1"/>
        </a:solidFill>
        <a:latin typeface="+mn-lt"/>
        <a:ea typeface="+mn-ea"/>
        <a:cs typeface="+mn-cs"/>
      </a:defRPr>
    </a:lvl1pPr>
    <a:lvl2pPr marL="228600" indent="-114300" algn="l" rtl="0" eaLnBrk="0" fontAlgn="base" hangingPunct="0">
      <a:spcBef>
        <a:spcPts val="600"/>
      </a:spcBef>
      <a:spcAft>
        <a:spcPct val="0"/>
      </a:spcAft>
      <a:buFont typeface="Arial" pitchFamily="34" charset="0"/>
      <a:buChar char="•"/>
      <a:defRPr sz="1000" kern="1200">
        <a:solidFill>
          <a:schemeClr val="tx1"/>
        </a:solidFill>
        <a:latin typeface="+mn-lt"/>
        <a:ea typeface="+mn-ea"/>
        <a:cs typeface="+mn-cs"/>
      </a:defRPr>
    </a:lvl2pPr>
    <a:lvl3pPr marL="400050" indent="-114300" algn="l" rtl="0" eaLnBrk="0" fontAlgn="base" hangingPunct="0">
      <a:spcBef>
        <a:spcPts val="600"/>
      </a:spcBef>
      <a:spcAft>
        <a:spcPct val="0"/>
      </a:spcAft>
      <a:buFont typeface="Arial" pitchFamily="34" charset="0"/>
      <a:buChar char="–"/>
      <a:defRPr sz="900" kern="1200">
        <a:solidFill>
          <a:schemeClr val="tx1"/>
        </a:solidFill>
        <a:latin typeface="+mn-lt"/>
        <a:ea typeface="+mn-ea"/>
        <a:cs typeface="+mn-cs"/>
      </a:defRPr>
    </a:lvl3pPr>
    <a:lvl4pPr marL="571500" indent="-114300" algn="l" rtl="0" eaLnBrk="0" fontAlgn="base" hangingPunct="0">
      <a:spcBef>
        <a:spcPts val="600"/>
      </a:spcBef>
      <a:spcAft>
        <a:spcPct val="0"/>
      </a:spcAft>
      <a:buFont typeface="Arial" pitchFamily="34" charset="0"/>
      <a:buChar char="•"/>
      <a:defRPr sz="900" kern="1200">
        <a:solidFill>
          <a:schemeClr val="tx1"/>
        </a:solidFill>
        <a:latin typeface="+mn-lt"/>
        <a:ea typeface="+mn-ea"/>
        <a:cs typeface="+mn-cs"/>
      </a:defRPr>
    </a:lvl4pPr>
    <a:lvl5pPr marL="742950" indent="-114300" algn="l" rtl="0" eaLnBrk="0" fontAlgn="base" hangingPunct="0">
      <a:spcBef>
        <a:spcPts val="600"/>
      </a:spcBef>
      <a:spcAft>
        <a:spcPct val="0"/>
      </a:spcAft>
      <a:buFont typeface="Arial"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Governments worldwide are increasingly adopting open source software as their default for a variety of reasons. Not only do they benefit from dramatic cost savings, but they can also better serve their constituencies and improve their local economies. We’ve indeed come a very long way since the first public acknowledgements of open source usage by governments in the 1990s.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This </a:t>
            </a:r>
            <a:r>
              <a:rPr lang="en-US" sz="1100" kern="1200" baseline="0" dirty="0" err="1" smtClean="0">
                <a:solidFill>
                  <a:schemeClr val="tx1"/>
                </a:solidFill>
                <a:latin typeface="+mn-lt"/>
                <a:ea typeface="+mn-ea"/>
                <a:cs typeface="+mn-cs"/>
              </a:rPr>
              <a:t>preso</a:t>
            </a:r>
            <a:r>
              <a:rPr lang="en-US" sz="1100" kern="1200" baseline="0" dirty="0" smtClean="0">
                <a:solidFill>
                  <a:schemeClr val="tx1"/>
                </a:solidFill>
                <a:latin typeface="+mn-lt"/>
                <a:ea typeface="+mn-ea"/>
                <a:cs typeface="+mn-cs"/>
              </a:rPr>
              <a:t> will help you better understand why MySQL, the world’s most popular open source database,  </a:t>
            </a:r>
            <a:r>
              <a:rPr lang="en-US" sz="1100" kern="1200" baseline="0" smtClean="0">
                <a:solidFill>
                  <a:schemeClr val="tx1"/>
                </a:solidFill>
                <a:latin typeface="+mn-lt"/>
                <a:ea typeface="+mn-ea"/>
                <a:cs typeface="+mn-cs"/>
              </a:rPr>
              <a:t>is increasingly being implemented </a:t>
            </a:r>
            <a:r>
              <a:rPr lang="en-US" sz="1100" kern="1200" baseline="0" dirty="0" smtClean="0">
                <a:solidFill>
                  <a:schemeClr val="tx1"/>
                </a:solidFill>
                <a:latin typeface="+mn-lt"/>
                <a:ea typeface="+mn-ea"/>
                <a:cs typeface="+mn-cs"/>
              </a:rPr>
              <a:t>at the heart of mission critical government applications at the request of government executives </a:t>
            </a:r>
            <a:endParaRPr lang="en-US" dirty="0"/>
          </a:p>
        </p:txBody>
      </p:sp>
      <p:sp>
        <p:nvSpPr>
          <p:cNvPr id="4" name="Slide Number Placeholder 3"/>
          <p:cNvSpPr>
            <a:spLocks noGrp="1"/>
          </p:cNvSpPr>
          <p:nvPr>
            <p:ph type="sldNum" sz="quarter" idx="10"/>
          </p:nvPr>
        </p:nvSpPr>
        <p:spPr/>
        <p:txBody>
          <a:bodyPr/>
          <a:lstStyle/>
          <a:p>
            <a:pPr>
              <a:defRPr/>
            </a:pPr>
            <a:fld id="{46A0B7B4-612E-4741-9343-23B08E0A374B}"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up Reliability…</a:t>
            </a:r>
          </a:p>
          <a:p>
            <a:endParaRPr lang="en-US" dirty="0" smtClean="0"/>
          </a:p>
          <a:p>
            <a:r>
              <a:rPr lang="en-US" dirty="0" smtClean="0"/>
              <a:t>Again, but we can never</a:t>
            </a:r>
            <a:r>
              <a:rPr lang="en-US" baseline="0" dirty="0" smtClean="0"/>
              <a:t> stop trying to drill this into everyone’s head – the world’s most popular open source database</a:t>
            </a:r>
          </a:p>
          <a:p>
            <a:endParaRPr lang="en-US" baseline="0" dirty="0" smtClean="0"/>
          </a:p>
          <a:p>
            <a:r>
              <a:rPr lang="en-US" baseline="0" dirty="0" smtClean="0"/>
              <a:t>Somewhere between 12-15 million users, so we have been battle tested in numerous different usage scenarios </a:t>
            </a:r>
          </a:p>
          <a:p>
            <a:endParaRPr lang="en-US" baseline="0" dirty="0" smtClean="0"/>
          </a:p>
          <a:p>
            <a:r>
              <a:rPr lang="en-US" baseline="0" dirty="0" smtClean="0"/>
              <a:t>There’s a saying that goes “Given enough eyeballs, all bugs are shallow.” </a:t>
            </a:r>
            <a:r>
              <a:rPr lang="en-US" dirty="0" smtClean="0"/>
              <a:t>the enormous community of</a:t>
            </a:r>
            <a:r>
              <a:rPr lang="en-US" baseline="0" dirty="0" smtClean="0"/>
              <a:t> MySQL users</a:t>
            </a:r>
            <a:r>
              <a:rPr lang="en-US" dirty="0" smtClean="0"/>
              <a:t> contributes to the extremely high quality &amp; reliability </a:t>
            </a:r>
          </a:p>
          <a:p>
            <a:endParaRPr lang="en-US" baseline="0" dirty="0" smtClean="0"/>
          </a:p>
          <a:p>
            <a:r>
              <a:rPr lang="en-US" baseline="0" dirty="0" smtClean="0"/>
              <a:t>MySQL Enterprise options provide additional HA features and solutions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6A0B7B4-612E-4741-9343-23B08E0A374B}" type="slidenum">
              <a:rPr lang="en-US" smtClean="0"/>
              <a:pPr>
                <a:defRPr/>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Finally… Ease of use &amp; administration </a:t>
            </a:r>
          </a:p>
          <a:p>
            <a:endParaRPr lang="en-US" dirty="0" smtClean="0"/>
          </a:p>
          <a:p>
            <a:r>
              <a:rPr lang="en-US" dirty="0" smtClean="0"/>
              <a:t>We advertise that it should not take longer</a:t>
            </a:r>
            <a:r>
              <a:rPr lang="en-US" baseline="0" dirty="0" smtClean="0"/>
              <a:t> then 15min to have a simple MySQL install up and running – down to 3 min on windows now with our newer set of windows install tools </a:t>
            </a:r>
          </a:p>
          <a:p>
            <a:endParaRPr lang="en-US" baseline="0" dirty="0" smtClean="0"/>
          </a:p>
          <a:p>
            <a:r>
              <a:rPr lang="en-US" baseline="0" dirty="0" smtClean="0"/>
              <a:t>Why 3000 ISVs/OEMs use MySQL as an embedded database </a:t>
            </a:r>
          </a:p>
          <a:p>
            <a:endParaRPr lang="en-US" baseline="0" dirty="0" smtClean="0"/>
          </a:p>
          <a:p>
            <a:r>
              <a:rPr lang="en-US" baseline="0" dirty="0" smtClean="0"/>
              <a:t>Huge DBA staff is not required to maintain MySQL + when customers do need a MySQL DBA , they are not hard to find.  MySQL skills widely available in the job market</a:t>
            </a:r>
          </a:p>
          <a:p>
            <a:endParaRPr lang="en-US" baseline="0" dirty="0" smtClean="0"/>
          </a:p>
          <a:p>
            <a:r>
              <a:rPr lang="en-US" baseline="0" dirty="0" smtClean="0"/>
              <a:t>Additional tools available in MySQL EE further reduce the strain of a DBA</a:t>
            </a:r>
            <a:endParaRPr lang="en-US" dirty="0" smtClean="0"/>
          </a:p>
        </p:txBody>
      </p:sp>
      <p:sp>
        <p:nvSpPr>
          <p:cNvPr id="4" name="Slide Number Placeholder 3"/>
          <p:cNvSpPr>
            <a:spLocks noGrp="1"/>
          </p:cNvSpPr>
          <p:nvPr>
            <p:ph type="sldNum" sz="quarter" idx="5"/>
          </p:nvPr>
        </p:nvSpPr>
        <p:spPr/>
        <p:txBody>
          <a:bodyPr/>
          <a:lstStyle/>
          <a:p>
            <a:pPr>
              <a:defRPr/>
            </a:pPr>
            <a:fld id="{385D529D-97AD-4AA1-B1CB-5C30BDE2693A}" type="slidenum">
              <a:rPr lang="en-US" smtClean="0"/>
              <a:pPr>
                <a:defRPr/>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We are observing two major MySQL deployment models, which can be qualified as “top down” and “bottom up” </a:t>
            </a:r>
            <a:endParaRPr lang="en-US" dirty="0"/>
          </a:p>
        </p:txBody>
      </p:sp>
      <p:sp>
        <p:nvSpPr>
          <p:cNvPr id="4" name="Slide Number Placeholder 3"/>
          <p:cNvSpPr>
            <a:spLocks noGrp="1"/>
          </p:cNvSpPr>
          <p:nvPr>
            <p:ph type="sldNum" sz="quarter" idx="10"/>
          </p:nvPr>
        </p:nvSpPr>
        <p:spPr/>
        <p:txBody>
          <a:bodyPr/>
          <a:lstStyle/>
          <a:p>
            <a:pPr>
              <a:defRPr/>
            </a:pPr>
            <a:fld id="{46A0B7B4-612E-4741-9343-23B08E0A374B}" type="slidenum">
              <a:rPr lang="en-US" smtClean="0"/>
              <a:pPr>
                <a:defRPr/>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In the “top down” scenario, MySQL usage is mandated by government or IT executives. This model is ever more frequent as decision makers, and local public opinions, are increasingly aware of the major advantages open source software delivers. Such an adoption scenario delivers the most benefits as the MySQL deployment can be very effectively planned from the outset, including: </a:t>
            </a:r>
          </a:p>
          <a:p>
            <a:r>
              <a:rPr lang="en-US" sz="1100" kern="1200" baseline="0" dirty="0" smtClean="0">
                <a:solidFill>
                  <a:schemeClr val="tx1"/>
                </a:solidFill>
                <a:latin typeface="+mn-lt"/>
                <a:ea typeface="+mn-ea"/>
                <a:cs typeface="+mn-cs"/>
              </a:rPr>
              <a:t> Applications considered </a:t>
            </a:r>
          </a:p>
          <a:p>
            <a:r>
              <a:rPr lang="en-US" sz="1100" kern="1200" baseline="0" dirty="0" smtClean="0">
                <a:solidFill>
                  <a:schemeClr val="tx1"/>
                </a:solidFill>
                <a:latin typeface="+mn-lt"/>
                <a:ea typeface="+mn-ea"/>
                <a:cs typeface="+mn-cs"/>
              </a:rPr>
              <a:t> Staff training </a:t>
            </a:r>
          </a:p>
          <a:p>
            <a:r>
              <a:rPr lang="en-US" sz="1100" kern="1200" baseline="0" dirty="0" smtClean="0">
                <a:solidFill>
                  <a:schemeClr val="tx1"/>
                </a:solidFill>
                <a:latin typeface="+mn-lt"/>
                <a:ea typeface="+mn-ea"/>
                <a:cs typeface="+mn-cs"/>
              </a:rPr>
              <a:t> Implementation best practices </a:t>
            </a:r>
          </a:p>
          <a:p>
            <a:r>
              <a:rPr lang="en-US" sz="1100" kern="1200" baseline="0" dirty="0" smtClean="0">
                <a:solidFill>
                  <a:schemeClr val="tx1"/>
                </a:solidFill>
                <a:latin typeface="+mn-lt"/>
                <a:ea typeface="+mn-ea"/>
                <a:cs typeface="+mn-cs"/>
              </a:rPr>
              <a:t> Planning for application monitoring, backup, security and availability management </a:t>
            </a:r>
          </a:p>
          <a:p>
            <a:r>
              <a:rPr lang="en-US" sz="1100" kern="1200" baseline="0" dirty="0" smtClean="0">
                <a:solidFill>
                  <a:schemeClr val="tx1"/>
                </a:solidFill>
                <a:latin typeface="+mn-lt"/>
                <a:ea typeface="+mn-ea"/>
                <a:cs typeface="+mn-cs"/>
              </a:rPr>
              <a:t> On-going support and maintenance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Oracle provides MySQL Enterprise Edition to help organizations reduce the risk, cost and time needed to develop, deploy and manage MySQL applications. Governments planning early on the “</a:t>
            </a:r>
            <a:r>
              <a:rPr lang="en-US" sz="1100" kern="1200" baseline="0" dirty="0" err="1" smtClean="0">
                <a:solidFill>
                  <a:schemeClr val="tx1"/>
                </a:solidFill>
                <a:latin typeface="+mn-lt"/>
                <a:ea typeface="+mn-ea"/>
                <a:cs typeface="+mn-cs"/>
              </a:rPr>
              <a:t>operationalization</a:t>
            </a:r>
            <a:r>
              <a:rPr lang="en-US" sz="1100" kern="1200" baseline="0" dirty="0" smtClean="0">
                <a:solidFill>
                  <a:schemeClr val="tx1"/>
                </a:solidFill>
                <a:latin typeface="+mn-lt"/>
                <a:ea typeface="+mn-ea"/>
                <a:cs typeface="+mn-cs"/>
              </a:rPr>
              <a:t>” of their MySQL deployments and relying on MySQL Enterprise Edition can maximize benefits while minimizing risks. They are the ones who will benefit the most of the advantages of open source in general and MySQL in particular </a:t>
            </a:r>
          </a:p>
          <a:p>
            <a:endParaRPr lang="en-US" dirty="0"/>
          </a:p>
        </p:txBody>
      </p:sp>
      <p:sp>
        <p:nvSpPr>
          <p:cNvPr id="4" name="Slide Number Placeholder 3"/>
          <p:cNvSpPr>
            <a:spLocks noGrp="1"/>
          </p:cNvSpPr>
          <p:nvPr>
            <p:ph type="sldNum" sz="quarter" idx="10"/>
          </p:nvPr>
        </p:nvSpPr>
        <p:spPr/>
        <p:txBody>
          <a:bodyPr/>
          <a:lstStyle/>
          <a:p>
            <a:pPr>
              <a:defRPr/>
            </a:pPr>
            <a:fld id="{46A0B7B4-612E-4741-9343-23B08E0A374B}" type="slidenum">
              <a:rPr lang="en-US" smtClean="0"/>
              <a:pPr>
                <a:defRPr/>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sz="1100" kern="1200" baseline="0" dirty="0" smtClean="0">
                <a:solidFill>
                  <a:schemeClr val="tx1"/>
                </a:solidFill>
                <a:latin typeface="+mn-lt"/>
                <a:ea typeface="+mn-ea"/>
                <a:cs typeface="+mn-cs"/>
              </a:rPr>
              <a:t>Let’s now consider the second, or “bottom-up”, MySQL adoption model. </a:t>
            </a:r>
            <a:r>
              <a:rPr lang="en-US" sz="1100" kern="1200" dirty="0" smtClean="0">
                <a:solidFill>
                  <a:schemeClr val="tx1"/>
                </a:solidFill>
                <a:effectLst/>
                <a:latin typeface="+mn-lt"/>
                <a:ea typeface="+mn-ea"/>
                <a:cs typeface="+mn-cs"/>
              </a:rPr>
              <a:t>Quite frequently, a developer or system administrator facing an ad-hoc need makes the choice to develop an application based on MySQL on his/her own initiative. It is then important to consider what we call the “Power Curve of MySQL Deployments”.</a:t>
            </a:r>
            <a:r>
              <a:rPr lang="en-US" sz="1100" kern="1200" baseline="0" dirty="0" smtClean="0">
                <a:solidFill>
                  <a:schemeClr val="tx1"/>
                </a:solidFill>
                <a:effectLst/>
                <a:latin typeface="+mn-lt"/>
                <a:ea typeface="+mn-ea"/>
                <a:cs typeface="+mn-cs"/>
              </a:rPr>
              <a:t> </a:t>
            </a:r>
          </a:p>
          <a:p>
            <a:pPr marL="0" marR="0" indent="0" algn="l" defTabSz="914400" rtl="0" eaLnBrk="1" fontAlgn="base" latinLnBrk="0" hangingPunct="1">
              <a:lnSpc>
                <a:spcPct val="100000"/>
              </a:lnSpc>
              <a:spcBef>
                <a:spcPts val="600"/>
              </a:spcBef>
              <a:spcAft>
                <a:spcPct val="0"/>
              </a:spcAft>
              <a:buClrTx/>
              <a:buSzTx/>
              <a:buFontTx/>
              <a:buNone/>
              <a:tabLst/>
              <a:defRPr/>
            </a:pPr>
            <a:endParaRPr lang="en-US" sz="1100" kern="1200" baseline="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tabLst/>
              <a:defRPr/>
            </a:pPr>
            <a:r>
              <a:rPr lang="en-US" sz="1100" kern="1200" dirty="0" smtClean="0">
                <a:solidFill>
                  <a:schemeClr val="tx1"/>
                </a:solidFill>
                <a:effectLst/>
                <a:latin typeface="+mn-lt"/>
                <a:ea typeface="+mn-ea"/>
                <a:cs typeface="+mn-cs"/>
              </a:rPr>
              <a:t>Initially, the application is typically not critical to the organization.</a:t>
            </a:r>
            <a:r>
              <a:rPr lang="en-US" sz="1100" kern="1200" baseline="0" dirty="0" smtClean="0">
                <a:solidFill>
                  <a:schemeClr val="tx1"/>
                </a:solidFill>
                <a:effectLst/>
                <a:latin typeface="+mn-lt"/>
                <a:ea typeface="+mn-ea"/>
                <a:cs typeface="+mn-cs"/>
              </a:rPr>
              <a:t> A</a:t>
            </a:r>
            <a:r>
              <a:rPr lang="en-US" sz="1100" kern="1200" dirty="0" smtClean="0">
                <a:solidFill>
                  <a:schemeClr val="tx1"/>
                </a:solidFill>
                <a:effectLst/>
                <a:latin typeface="+mn-lt"/>
                <a:ea typeface="+mn-ea"/>
                <a:cs typeface="+mn-cs"/>
              </a:rPr>
              <a:t>s more and more people discover the value of those applications, rely on them and possibly expand their scope, many of them do become important and subsequently “business critical”, i.e. essential for the organization to perform one or more of its tasks. </a:t>
            </a:r>
            <a:r>
              <a:rPr lang="en-US" sz="1100" kern="1200" baseline="0" dirty="0" smtClean="0">
                <a:solidFill>
                  <a:schemeClr val="tx1"/>
                </a:solidFill>
                <a:latin typeface="+mn-lt"/>
                <a:ea typeface="+mn-ea"/>
                <a:cs typeface="+mn-cs"/>
              </a:rPr>
              <a:t>Once business critical, the application cannot fail, and at this point in time, self-support becomes a significant overhead and is no longer a valid option. </a:t>
            </a:r>
            <a:endParaRPr lang="en-US" sz="11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tabLst/>
              <a:defRPr/>
            </a:pPr>
            <a:endParaRPr lang="en-US" altLang="en-US" sz="11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tabLst/>
              <a:defRPr/>
            </a:pPr>
            <a:r>
              <a:rPr lang="en-US" sz="1100" kern="1200" baseline="0" dirty="0" smtClean="0">
                <a:solidFill>
                  <a:schemeClr val="tx1"/>
                </a:solidFill>
                <a:latin typeface="+mn-lt"/>
                <a:ea typeface="+mn-ea"/>
                <a:cs typeface="+mn-cs"/>
              </a:rPr>
              <a:t>The amount of data we need to manage is constantly increasing, consequently the power curve is accelerating, and it has become fairly common to see numerous applications become business critical in well under twelve months. It is therefore recommended to consider the so-called “</a:t>
            </a:r>
            <a:r>
              <a:rPr lang="en-US" sz="1100" kern="1200" baseline="0" dirty="0" err="1" smtClean="0">
                <a:solidFill>
                  <a:schemeClr val="tx1"/>
                </a:solidFill>
                <a:latin typeface="+mn-lt"/>
                <a:ea typeface="+mn-ea"/>
                <a:cs typeface="+mn-cs"/>
              </a:rPr>
              <a:t>operationalization</a:t>
            </a:r>
            <a:r>
              <a:rPr lang="en-US" sz="1100" kern="1200" baseline="0" dirty="0" smtClean="0">
                <a:solidFill>
                  <a:schemeClr val="tx1"/>
                </a:solidFill>
                <a:latin typeface="+mn-lt"/>
                <a:ea typeface="+mn-ea"/>
                <a:cs typeface="+mn-cs"/>
              </a:rPr>
              <a:t>” of those applications upfront in order to avoid missing a budget cycle and potentially face consequences of inadequate or unreliable service delivery. Proper </a:t>
            </a:r>
            <a:r>
              <a:rPr lang="en-US" sz="1100" kern="1200" baseline="0" dirty="0" err="1" smtClean="0">
                <a:solidFill>
                  <a:schemeClr val="tx1"/>
                </a:solidFill>
                <a:latin typeface="+mn-lt"/>
                <a:ea typeface="+mn-ea"/>
                <a:cs typeface="+mn-cs"/>
              </a:rPr>
              <a:t>operationalization</a:t>
            </a:r>
            <a:r>
              <a:rPr lang="en-US" sz="1100" kern="1200" baseline="0" dirty="0" smtClean="0">
                <a:solidFill>
                  <a:schemeClr val="tx1"/>
                </a:solidFill>
                <a:latin typeface="+mn-lt"/>
                <a:ea typeface="+mn-ea"/>
                <a:cs typeface="+mn-cs"/>
              </a:rPr>
              <a:t> helps ensure the performance, security and uptime of those applications while significantly lowering costs. </a:t>
            </a:r>
            <a:endParaRPr lang="en-US" altLang="en-US" sz="11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18D6BF02-1087-42C4-8288-2F092B6251B6}" type="slidenum">
              <a:rPr lang="en-US" smtClean="0"/>
              <a:pPr>
                <a:defRPr/>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0" kern="1200" baseline="0" dirty="0" smtClean="0">
                <a:solidFill>
                  <a:schemeClr val="tx1"/>
                </a:solidFill>
                <a:latin typeface="+mn-lt"/>
                <a:ea typeface="+mn-ea"/>
                <a:cs typeface="+mn-cs"/>
              </a:rPr>
              <a:t>Oracle helps bridge the gap between fully supported proprietary solutions and the open source software world by enabling customers to benefit from the advantages of open source with a true enterprise-class support. To help organizations reap the benefits of open source and achieve the highest levels of MySQL reliability, security and performance, Oracle provides MySQL Enterprise Edition. A cost-effective subscription offering relied upon by thousands of MySQL customers; MySQL Enterprise Edition includes the most comprehensive set of advanced features, management tools and technical support. </a:t>
            </a:r>
            <a:endParaRPr lang="en-US" b="0" dirty="0"/>
          </a:p>
        </p:txBody>
      </p:sp>
      <p:sp>
        <p:nvSpPr>
          <p:cNvPr id="4" name="Slide Number Placeholder 3"/>
          <p:cNvSpPr>
            <a:spLocks noGrp="1"/>
          </p:cNvSpPr>
          <p:nvPr>
            <p:ph type="sldNum" sz="quarter" idx="10"/>
          </p:nvPr>
        </p:nvSpPr>
        <p:spPr/>
        <p:txBody>
          <a:bodyPr/>
          <a:lstStyle/>
          <a:p>
            <a:pPr>
              <a:defRPr/>
            </a:pPr>
            <a:fld id="{46A0B7B4-612E-4741-9343-23B08E0A374B}" type="slidenum">
              <a:rPr lang="en-US" smtClean="0"/>
              <a:pPr>
                <a:defRPr/>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100" i="0" kern="1200" baseline="0" dirty="0" smtClean="0">
                <a:solidFill>
                  <a:schemeClr val="tx1"/>
                </a:solidFill>
                <a:latin typeface="+mn-lt"/>
                <a:ea typeface="+mn-ea"/>
                <a:cs typeface="+mn-cs"/>
              </a:rPr>
              <a:t>This slide provides a nice high level overview of the added benefits that come with MySQL EE</a:t>
            </a:r>
          </a:p>
          <a:p>
            <a:endParaRPr lang="en-US" sz="1100" i="0" kern="1200" baseline="0" dirty="0" smtClean="0">
              <a:solidFill>
                <a:schemeClr val="tx1"/>
              </a:solidFill>
              <a:latin typeface="+mn-lt"/>
              <a:ea typeface="+mn-ea"/>
              <a:cs typeface="+mn-cs"/>
            </a:endParaRPr>
          </a:p>
          <a:p>
            <a:r>
              <a:rPr lang="en-US" sz="1100" i="0" kern="1200" baseline="0" dirty="0" smtClean="0">
                <a:solidFill>
                  <a:schemeClr val="tx1"/>
                </a:solidFill>
                <a:latin typeface="+mn-lt"/>
                <a:ea typeface="+mn-ea"/>
                <a:cs typeface="+mn-cs"/>
              </a:rPr>
              <a:t>MySQL Enterprise Edition includes the most comprehensive set of advanced features, management tools and technical support which allows customers achieve the highest levels of MySQL scalability, security, reliability, and uptime.</a:t>
            </a:r>
          </a:p>
          <a:p>
            <a:endParaRPr lang="en-US" sz="1100" i="0" kern="1200" baseline="0" dirty="0" smtClean="0">
              <a:solidFill>
                <a:schemeClr val="tx1"/>
              </a:solidFill>
              <a:latin typeface="+mn-lt"/>
              <a:ea typeface="+mn-ea"/>
              <a:cs typeface="+mn-cs"/>
            </a:endParaRPr>
          </a:p>
          <a:p>
            <a:r>
              <a:rPr lang="en-US" sz="1100" i="0" kern="1200" baseline="0" dirty="0" smtClean="0">
                <a:solidFill>
                  <a:schemeClr val="tx1"/>
                </a:solidFill>
                <a:latin typeface="+mn-lt"/>
                <a:ea typeface="+mn-ea"/>
                <a:cs typeface="+mn-cs"/>
              </a:rPr>
              <a:t>MySQL Enterprise Edition reduces the risk, cost, and complexity in developing, deploying, and managing business-critical MySQL applications</a:t>
            </a:r>
          </a:p>
          <a:p>
            <a:pPr eaLnBrk="1" hangingPunct="1"/>
            <a:endParaRPr lang="en-US" dirty="0" smtClean="0">
              <a:latin typeface="Arial" pitchFamily="34" charset="0"/>
            </a:endParaRPr>
          </a:p>
          <a:p>
            <a:pPr eaLnBrk="1" hangingPunct="1"/>
            <a:r>
              <a:rPr lang="en-US" dirty="0" smtClean="0">
                <a:latin typeface="Arial" pitchFamily="34" charset="0"/>
              </a:rPr>
              <a:t>You do not</a:t>
            </a:r>
            <a:r>
              <a:rPr lang="en-US" baseline="0" dirty="0" smtClean="0">
                <a:latin typeface="Arial" pitchFamily="34" charset="0"/>
              </a:rPr>
              <a:t> need to memorize all of these bullet points, but it is important to remember the 3 overall benefits of EE</a:t>
            </a:r>
            <a:r>
              <a:rPr lang="en-US" dirty="0" smtClean="0">
                <a:latin typeface="Arial" pitchFamily="34" charset="0"/>
              </a:rPr>
              <a:t>… if you</a:t>
            </a:r>
            <a:r>
              <a:rPr lang="en-US" baseline="0" dirty="0" smtClean="0">
                <a:latin typeface="Arial" pitchFamily="34" charset="0"/>
              </a:rPr>
              <a:t> had to tell your customer the added benefits that they would receive from MySQL EE: you can tell them:</a:t>
            </a:r>
          </a:p>
          <a:p>
            <a:pPr eaLnBrk="1" hangingPunct="1"/>
            <a:endParaRPr lang="en-US" baseline="0" dirty="0" smtClean="0">
              <a:latin typeface="Arial" pitchFamily="34" charset="0"/>
            </a:endParaRPr>
          </a:p>
          <a:p>
            <a:pPr eaLnBrk="1" hangingPunct="1"/>
            <a:r>
              <a:rPr lang="en-US" baseline="0" dirty="0" smtClean="0">
                <a:latin typeface="Arial" pitchFamily="34" charset="0"/>
              </a:rPr>
              <a:t>Advanced Features</a:t>
            </a:r>
          </a:p>
          <a:p>
            <a:pPr eaLnBrk="1" hangingPunct="1"/>
            <a:r>
              <a:rPr lang="en-US" baseline="0" dirty="0" smtClean="0">
                <a:latin typeface="Arial" pitchFamily="34" charset="0"/>
              </a:rPr>
              <a:t>Mgmt Tools</a:t>
            </a:r>
          </a:p>
          <a:p>
            <a:pPr eaLnBrk="1" hangingPunct="1"/>
            <a:r>
              <a:rPr lang="en-US" baseline="0" dirty="0" smtClean="0">
                <a:latin typeface="Arial" pitchFamily="34" charset="0"/>
              </a:rPr>
              <a:t>Support</a:t>
            </a:r>
          </a:p>
          <a:p>
            <a:pPr eaLnBrk="1" hangingPunct="1"/>
            <a:endParaRPr lang="en-US" baseline="0" dirty="0" smtClean="0">
              <a:latin typeface="Arial" pitchFamily="34" charset="0"/>
            </a:endParaRPr>
          </a:p>
          <a:p>
            <a:pPr eaLnBrk="1" hangingPunct="1"/>
            <a:r>
              <a:rPr lang="en-US" baseline="0" dirty="0" smtClean="0">
                <a:latin typeface="Arial" pitchFamily="34" charset="0"/>
              </a:rPr>
              <a:t>These are the benefits that motivate people to pay for MySQL EE and do not come with the Community Ed</a:t>
            </a:r>
            <a:endParaRPr lang="en-US" dirty="0" smtClean="0">
              <a:latin typeface="Arial" pitchFamily="34" charset="0"/>
            </a:endParaRPr>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5E6985-AD78-4803-8F23-B0181B53C327}" type="slidenum">
              <a:rPr lang="en-US" smtClean="0">
                <a:latin typeface="Times" pitchFamily="18" charset="0"/>
                <a:ea typeface="ＭＳ Ｐゴシック" pitchFamily="34" charset="-128"/>
              </a:rPr>
              <a:pPr fontAlgn="base">
                <a:spcBef>
                  <a:spcPct val="0"/>
                </a:spcBef>
                <a:spcAft>
                  <a:spcPct val="0"/>
                </a:spcAft>
                <a:defRPr/>
              </a:pPr>
              <a:t>20</a:t>
            </a:fld>
            <a:endParaRPr lang="en-US" smtClean="0">
              <a:latin typeface="Times"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MySQL Enterprise integrates</a:t>
            </a:r>
            <a:r>
              <a:rPr lang="en-US" baseline="0" dirty="0" smtClean="0"/>
              <a:t> into your customers Oracle environment</a:t>
            </a:r>
          </a:p>
          <a:p>
            <a:endParaRPr lang="en-US" baseline="0" dirty="0" smtClean="0"/>
          </a:p>
          <a:p>
            <a:r>
              <a:rPr lang="en-US" baseline="0" dirty="0" smtClean="0"/>
              <a:t>Certifications for many of Oracle’s most popular products…</a:t>
            </a:r>
          </a:p>
          <a:p>
            <a:endParaRPr lang="en-US" baseline="0" dirty="0" smtClean="0"/>
          </a:p>
          <a:p>
            <a:r>
              <a:rPr lang="en-US" baseline="0" dirty="0" smtClean="0"/>
              <a:t>Oracle Enterprise Manager highlighted here as this is our most recent certification – was announced at </a:t>
            </a:r>
            <a:r>
              <a:rPr lang="en-US" baseline="0" dirty="0" err="1" smtClean="0"/>
              <a:t>OpenWorld</a:t>
            </a:r>
            <a:r>
              <a:rPr lang="en-US" baseline="0" dirty="0" smtClean="0"/>
              <a:t> last year</a:t>
            </a:r>
          </a:p>
          <a:p>
            <a:r>
              <a:rPr lang="en-US" baseline="0" dirty="0" smtClean="0"/>
              <a:t>Very exciting, makes MySQL easier to run side by side with Oracle DB and other Oracle products</a:t>
            </a:r>
          </a:p>
          <a:p>
            <a:r>
              <a:rPr lang="en-US" baseline="0" dirty="0" smtClean="0"/>
              <a:t>was our most requested integration </a:t>
            </a:r>
          </a:p>
        </p:txBody>
      </p:sp>
      <p:sp>
        <p:nvSpPr>
          <p:cNvPr id="4" name="Slide Number Placeholder 3"/>
          <p:cNvSpPr>
            <a:spLocks noGrp="1"/>
          </p:cNvSpPr>
          <p:nvPr>
            <p:ph type="sldNum" sz="quarter" idx="10"/>
          </p:nvPr>
        </p:nvSpPr>
        <p:spPr/>
        <p:txBody>
          <a:bodyPr/>
          <a:lstStyle/>
          <a:p>
            <a:pPr>
              <a:defRPr/>
            </a:pPr>
            <a:fld id="{A03A0E6B-2139-43E4-8993-0E1E5A742A4F}" type="slidenum">
              <a:rPr lang="en-US" smtClean="0"/>
              <a:pPr>
                <a:defRPr/>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100" kern="1200" baseline="0" dirty="0" smtClean="0">
                <a:solidFill>
                  <a:schemeClr val="tx1"/>
                </a:solidFill>
                <a:latin typeface="+mn-lt"/>
                <a:ea typeface="+mn-ea"/>
                <a:cs typeface="+mn-cs"/>
              </a:rPr>
              <a:t>MySQL Enterprise Edition provides 24x7x365 access to Oracle’s MySQL Support team, staffed by database experts ready to help with the most complex technical issues, and backed by the MySQL developers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It is important to understand that technical support from Oracle does not simply include the usual incident reporting and subsequent provision of a solution. In addition, many customers have come to rely on the consultative support offering, with a significant proportion viewing it as an invaluable part of their subscription. </a:t>
            </a:r>
          </a:p>
          <a:p>
            <a:r>
              <a:rPr lang="en-US" sz="1100" kern="1200" baseline="0" dirty="0" smtClean="0">
                <a:solidFill>
                  <a:schemeClr val="tx1"/>
                </a:solidFill>
                <a:latin typeface="+mn-lt"/>
                <a:ea typeface="+mn-ea"/>
                <a:cs typeface="+mn-cs"/>
              </a:rPr>
              <a:t>Consultative support provides those implementing MySQL projects the ability to ask “how to” questions, getting advice from MySQL experts on best practices, and helping them optimize their MySQL deployments. </a:t>
            </a:r>
          </a:p>
          <a:p>
            <a:r>
              <a:rPr lang="en-US" sz="1100" kern="1200" baseline="0" dirty="0" smtClean="0">
                <a:solidFill>
                  <a:schemeClr val="tx1"/>
                </a:solidFill>
                <a:latin typeface="+mn-lt"/>
                <a:ea typeface="+mn-ea"/>
                <a:cs typeface="+mn-cs"/>
              </a:rPr>
              <a:t>With most other support offerings this service is available only as a paid consulting engagement, which can be expensive and difficult to instigate with contractual and statement of work considerations. MySQL consultative support is however included in the MySQL Enterprise Edition subscription. </a:t>
            </a:r>
            <a:endParaRPr lang="en-US" dirty="0" smtClean="0"/>
          </a:p>
        </p:txBody>
      </p:sp>
      <p:sp>
        <p:nvSpPr>
          <p:cNvPr id="111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073E113-EC0C-4EE5-A5BD-68E6BCE79150}" type="slidenum">
              <a:rPr lang="en-US" smtClean="0"/>
              <a:pPr fontAlgn="base">
                <a:spcBef>
                  <a:spcPct val="0"/>
                </a:spcBef>
                <a:spcAft>
                  <a:spcPct val="0"/>
                </a:spcAft>
              </a:pPr>
              <a:t>22</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100" kern="1200" baseline="0" dirty="0" smtClean="0">
                <a:solidFill>
                  <a:schemeClr val="tx1"/>
                </a:solidFill>
                <a:latin typeface="+mn-lt"/>
                <a:ea typeface="+mn-ea"/>
                <a:cs typeface="+mn-cs"/>
              </a:rPr>
              <a:t>Oracle significantly invests in MySQL and drives MySQL innovation. Under Oracle’s stewardship the MySQL Engineering team delivered the best MySQL releases ever, and produced more and better products than ever before in MySQL’s history. Oracle doubled the size of both the MySQL Engineering team and the technical support team and tripled the size of the Quality Assurance (QA) team since the acquisition of Sun Microsystems. </a:t>
            </a:r>
            <a:endParaRPr lang="en-GB" dirty="0" smtClean="0"/>
          </a:p>
        </p:txBody>
      </p:sp>
      <p:sp>
        <p:nvSpPr>
          <p:cNvPr id="4" name="Slide Number Placeholder 3"/>
          <p:cNvSpPr>
            <a:spLocks noGrp="1"/>
          </p:cNvSpPr>
          <p:nvPr>
            <p:ph type="sldNum" sz="quarter" idx="5"/>
          </p:nvPr>
        </p:nvSpPr>
        <p:spPr/>
        <p:txBody>
          <a:bodyPr/>
          <a:lstStyle/>
          <a:p>
            <a:pPr>
              <a:defRPr/>
            </a:pPr>
            <a:fld id="{A22D1FDF-8B4C-46D5-A0D6-7E83B05F6C91}" type="slidenum">
              <a:rPr lang="en-GB" smtClean="0"/>
              <a:pPr>
                <a:defRPr/>
              </a:pPr>
              <a:t>23</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US Government has issued a Digital Services Playbook designed to help government agencies better interact with American citizens. </a:t>
            </a:r>
          </a:p>
          <a:p>
            <a:r>
              <a:rPr lang="en-US" sz="1100" kern="1200" baseline="0" dirty="0" smtClean="0">
                <a:solidFill>
                  <a:schemeClr val="tx1"/>
                </a:solidFill>
                <a:latin typeface="+mn-lt"/>
                <a:ea typeface="+mn-ea"/>
                <a:cs typeface="+mn-cs"/>
              </a:rPr>
              <a:t>The introduction to the playbook reads: </a:t>
            </a:r>
          </a:p>
          <a:p>
            <a:r>
              <a:rPr lang="en-US" sz="1100" kern="1200" baseline="0" dirty="0" smtClean="0">
                <a:solidFill>
                  <a:schemeClr val="tx1"/>
                </a:solidFill>
                <a:latin typeface="+mn-lt"/>
                <a:ea typeface="+mn-ea"/>
                <a:cs typeface="+mn-cs"/>
              </a:rPr>
              <a:t>“By building better digital services that meet the needs of the people that use our services, we can make the delivery of our policy and programs more effective. Today, too many of our digital services projects do not work well, are delivered late, or are over budget. To increase the success rate of these projects, the U.S. Government needs a new approach. We created a playbook of 13 key “plays” drawn from successful best practices from the private sector and government that, if followed together, will help government build effective digital services.”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One of plays encourage government organizations to “Choose a modern technology stack” and as part of it to “Consider open source software solutions at all layers of the stack.” </a:t>
            </a:r>
          </a:p>
          <a:p>
            <a:r>
              <a:rPr lang="en-US" sz="1100" kern="1200" baseline="0" dirty="0" smtClean="0">
                <a:solidFill>
                  <a:schemeClr val="tx1"/>
                </a:solidFill>
                <a:latin typeface="+mn-lt"/>
                <a:ea typeface="+mn-ea"/>
                <a:cs typeface="+mn-cs"/>
              </a:rPr>
              <a:t>More information available at: https://playbook.cio.gov/ </a:t>
            </a:r>
            <a:endParaRPr lang="en-US" dirty="0"/>
          </a:p>
        </p:txBody>
      </p:sp>
      <p:sp>
        <p:nvSpPr>
          <p:cNvPr id="4" name="Slide Number Placeholder 3"/>
          <p:cNvSpPr>
            <a:spLocks noGrp="1"/>
          </p:cNvSpPr>
          <p:nvPr>
            <p:ph type="sldNum" sz="quarter" idx="10"/>
          </p:nvPr>
        </p:nvSpPr>
        <p:spPr/>
        <p:txBody>
          <a:bodyPr/>
          <a:lstStyle/>
          <a:p>
            <a:pPr>
              <a:defRPr/>
            </a:pPr>
            <a:fld id="{46A0B7B4-612E-4741-9343-23B08E0A374B}"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The Bottom Line on why customers choose MySQL Enterprise Edition…</a:t>
            </a:r>
          </a:p>
          <a:p>
            <a:pPr eaLnBrk="1" hangingPunct="1"/>
            <a:endParaRPr lang="en-US" dirty="0" smtClean="0"/>
          </a:p>
          <a:p>
            <a:r>
              <a:rPr lang="en-US" sz="1100" kern="1200" baseline="0" dirty="0" smtClean="0">
                <a:solidFill>
                  <a:schemeClr val="tx1"/>
                </a:solidFill>
                <a:latin typeface="+mn-lt"/>
                <a:ea typeface="+mn-ea"/>
                <a:cs typeface="+mn-cs"/>
              </a:rPr>
              <a:t>For governmental organizations relying on MySQL, Oracle’s ownership and investment in MySQL represents excellent news at multiple levels: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 The performance, scalability reliability and security of MySQL has never been better than it is now, and keeps improving thanks to Oracle’s investment in MySQL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 Oracle’s MySQL Enterprise Edition includes the tools, support services and indemnification provisions enabling you to safely and cost-effectively deploy MySQL</a:t>
            </a:r>
          </a:p>
          <a:p>
            <a:r>
              <a:rPr lang="en-US" sz="1100" kern="1200" baseline="0" dirty="0" smtClean="0">
                <a:solidFill>
                  <a:schemeClr val="tx1"/>
                </a:solidFill>
                <a:latin typeface="+mn-lt"/>
                <a:ea typeface="+mn-ea"/>
                <a:cs typeface="+mn-cs"/>
              </a:rPr>
              <a:t> </a:t>
            </a:r>
          </a:p>
          <a:p>
            <a:r>
              <a:rPr lang="en-US" sz="1100" kern="1200" baseline="0" dirty="0" smtClean="0">
                <a:solidFill>
                  <a:schemeClr val="tx1"/>
                </a:solidFill>
                <a:latin typeface="+mn-lt"/>
                <a:ea typeface="+mn-ea"/>
                <a:cs typeface="+mn-cs"/>
              </a:rPr>
              <a:t> You get all the benefits of the world’s most popular open source database, delivered to you by the #1 database company. </a:t>
            </a:r>
          </a:p>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B8E5945D-21CE-424C-8A18-6C322810DD35}" type="slidenum">
              <a:rPr lang="en-US" smtClean="0"/>
              <a:pPr>
                <a:defRPr/>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E6423E-5454-4013-8235-9A7590126593}"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22203" y="685488"/>
            <a:ext cx="441359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26</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Beyond cost reduction, there are compelling reasons for government organizations to adopt open source software, including: </a:t>
            </a:r>
          </a:p>
          <a:p>
            <a:r>
              <a:rPr lang="en-US" sz="1100" b="1" kern="1200" baseline="0" dirty="0" smtClean="0">
                <a:solidFill>
                  <a:schemeClr val="tx1"/>
                </a:solidFill>
                <a:latin typeface="+mn-lt"/>
                <a:ea typeface="+mn-ea"/>
                <a:cs typeface="+mn-cs"/>
              </a:rPr>
              <a:t>Access for all: A government cannot discriminate against any of its constituencies by requiring any specific proprietary technology for online interactions. </a:t>
            </a:r>
          </a:p>
          <a:p>
            <a:r>
              <a:rPr lang="en-US" sz="1100" b="1" kern="1200" baseline="0" dirty="0" smtClean="0">
                <a:solidFill>
                  <a:schemeClr val="tx1"/>
                </a:solidFill>
                <a:latin typeface="+mn-lt"/>
                <a:ea typeface="+mn-ea"/>
                <a:cs typeface="+mn-cs"/>
              </a:rPr>
              <a:t>Vendor independence: What if a vendor goes out of business, stops supporting a product, or makes changes that leave documents incompatible with earlier versions? Open source software alleviates this risk. </a:t>
            </a:r>
          </a:p>
          <a:p>
            <a:r>
              <a:rPr lang="en-US" sz="1100" b="1" kern="1200" baseline="0" dirty="0" smtClean="0">
                <a:solidFill>
                  <a:schemeClr val="tx1"/>
                </a:solidFill>
                <a:latin typeface="+mn-lt"/>
                <a:ea typeface="+mn-ea"/>
                <a:cs typeface="+mn-cs"/>
              </a:rPr>
              <a:t>Archiving: Government agencies must often archive documents for decades. A vendor, at its own discretion, can stop supporting a format at any time. Even vendors who commit to supporting their formats can upgrade them in ways that render old documents unmanageable. Using open formats also alleviate that risk, allowing government agencies to effectively store digital information </a:t>
            </a:r>
          </a:p>
          <a:p>
            <a:endParaRPr lang="en-US" sz="1100" b="1"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MySQL is the world’s most popular open source database, and can help governments worldwide significantly save taxpayers’ money while achieving their additional objectives. </a:t>
            </a:r>
            <a:endParaRPr lang="en-US" dirty="0"/>
          </a:p>
        </p:txBody>
      </p:sp>
      <p:sp>
        <p:nvSpPr>
          <p:cNvPr id="4" name="Slide Number Placeholder 3"/>
          <p:cNvSpPr>
            <a:spLocks noGrp="1"/>
          </p:cNvSpPr>
          <p:nvPr>
            <p:ph type="sldNum" sz="quarter" idx="10"/>
          </p:nvPr>
        </p:nvSpPr>
        <p:spPr/>
        <p:txBody>
          <a:bodyPr/>
          <a:lstStyle/>
          <a:p>
            <a:pPr>
              <a:defRPr/>
            </a:pPr>
            <a:fld id="{46A0B7B4-612E-4741-9343-23B08E0A374B}"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381000" y="685800"/>
            <a:ext cx="6091238" cy="3427413"/>
          </a:xfrm>
          <a:solidFill>
            <a:srgbClr val="FFFFFF"/>
          </a:solidFill>
          <a:ln>
            <a:solidFill>
              <a:srgbClr val="000000"/>
            </a:solidFill>
            <a:miter lim="800000"/>
            <a:headEnd/>
            <a:tailEnd/>
          </a:ln>
        </p:spPr>
      </p:sp>
      <p:sp>
        <p:nvSpPr>
          <p:cNvPr id="67587" name="Notes Placeholder 2"/>
          <p:cNvSpPr>
            <a:spLocks noGrp="1"/>
          </p:cNvSpPr>
          <p:nvPr>
            <p:ph type="body" idx="1"/>
          </p:nvPr>
        </p:nvSpPr>
        <p:spPr bwMode="auto">
          <a:xfrm>
            <a:off x="914400" y="4343400"/>
            <a:ext cx="5021263" cy="4113213"/>
          </a:xfrm>
          <a:noFill/>
          <a:ln>
            <a:solidFill>
              <a:srgbClr val="000000"/>
            </a:solidFill>
            <a:miter lim="800000"/>
            <a:headEnd/>
            <a:tailEnd/>
          </a:ln>
        </p:spPr>
        <p:txBody>
          <a:bodyPr wrap="square" lIns="90000" tIns="46800" rIns="90000" bIns="46800" numCol="1" anchor="t" anchorCtr="0" compatLnSpc="1">
            <a:prstTxWarp prst="textNoShape">
              <a:avLst/>
            </a:prstTxWarp>
            <a:normAutofit/>
          </a:bodyPr>
          <a:lstStyle/>
          <a:p>
            <a:pPr eaLnBrk="1" hangingPunct="1"/>
            <a:r>
              <a:rPr lang="en-US" sz="1200" dirty="0" smtClean="0"/>
              <a:t>MySQL was originally founded and developed in Sweden by two Swedes and a Finn: who had been working together since the 1980's.</a:t>
            </a:r>
          </a:p>
          <a:p>
            <a:pPr eaLnBrk="1" hangingPunct="1"/>
            <a:r>
              <a:rPr lang="en-US" sz="1200" dirty="0" smtClean="0"/>
              <a:t>Originally created for personal usage</a:t>
            </a:r>
          </a:p>
          <a:p>
            <a:pPr eaLnBrk="1" hangingPunct="1"/>
            <a:r>
              <a:rPr lang="en-US" sz="1200" dirty="0" smtClean="0"/>
              <a:t>As it became more popular they were encouraged to form a company and  create a commercial version to be sold</a:t>
            </a:r>
          </a:p>
          <a:p>
            <a:pPr eaLnBrk="1" hangingPunct="1"/>
            <a:r>
              <a:rPr lang="en-US" sz="1200" dirty="0" smtClean="0"/>
              <a:t>MySQL was its own company</a:t>
            </a:r>
            <a:r>
              <a:rPr lang="en-US" sz="1200" baseline="0" dirty="0" smtClean="0"/>
              <a:t> for 13 yrs</a:t>
            </a:r>
            <a:endParaRPr lang="en-US" sz="1200" dirty="0" smtClean="0"/>
          </a:p>
          <a:p>
            <a:pPr eaLnBrk="1" hangingPunct="1"/>
            <a:r>
              <a:rPr lang="en-US" sz="1200" dirty="0" smtClean="0"/>
              <a:t>Sold to Sun for $1B in 2008 – they didn’t really</a:t>
            </a:r>
            <a:r>
              <a:rPr lang="en-US" sz="1200" baseline="0" dirty="0" smtClean="0"/>
              <a:t> make too many changes</a:t>
            </a:r>
            <a:r>
              <a:rPr lang="en-US" sz="1200" dirty="0" smtClean="0"/>
              <a:t>, and then Sun</a:t>
            </a:r>
            <a:r>
              <a:rPr lang="en-US" sz="1200" baseline="0" dirty="0" smtClean="0"/>
              <a:t> </a:t>
            </a:r>
            <a:r>
              <a:rPr lang="en-US" sz="1200" dirty="0" smtClean="0"/>
              <a:t>was subsequently acquired by Oracle</a:t>
            </a:r>
            <a:r>
              <a:rPr lang="en-US" sz="1200" baseline="0" dirty="0" smtClean="0"/>
              <a:t> two years later in 2010</a:t>
            </a:r>
            <a:endParaRPr lang="en-US" sz="1200" dirty="0" smtClean="0"/>
          </a:p>
          <a:p>
            <a:pPr eaLnBrk="1" hangingPunct="1"/>
            <a:r>
              <a:rPr lang="en-US" sz="1200" dirty="0" smtClean="0"/>
              <a:t>Some people in open source community were nervous about what Oracle would do with MySQL as they already have a DB product –  people</a:t>
            </a:r>
            <a:r>
              <a:rPr lang="en-US" sz="1200" baseline="0" dirty="0" smtClean="0"/>
              <a:t> wanted to know </a:t>
            </a:r>
            <a:r>
              <a:rPr lang="en-US" sz="1200" dirty="0" smtClean="0"/>
              <a:t>how they would support it, would they kill it all together?  As we see by the ranking and as  we’ll learn in following lessons, Oracle has made significant investments in MySQL and recognizes the specific use cases for it</a:t>
            </a:r>
            <a:r>
              <a:rPr lang="en-US" sz="1200" baseline="0" dirty="0" smtClean="0"/>
              <a:t> </a:t>
            </a:r>
            <a:r>
              <a:rPr lang="en-US" sz="1200" dirty="0" smtClean="0"/>
              <a:t>and sees it as a great tool to support current customers and penetrate new ones. </a:t>
            </a:r>
          </a:p>
        </p:txBody>
      </p:sp>
      <p:sp>
        <p:nvSpPr>
          <p:cNvPr id="67588" name="Slide Number Placeholder 3"/>
          <p:cNvSpPr txBox="1">
            <a:spLocks noGrp="1"/>
          </p:cNvSpPr>
          <p:nvPr/>
        </p:nvSpPr>
        <p:spPr bwMode="auto">
          <a:xfrm>
            <a:off x="3886200" y="8686800"/>
            <a:ext cx="2963863" cy="455613"/>
          </a:xfrm>
          <a:prstGeom prst="rect">
            <a:avLst/>
          </a:prstGeom>
          <a:noFill/>
          <a:ln w="9525">
            <a:noFill/>
            <a:round/>
            <a:headEnd/>
            <a:tailEnd/>
          </a:ln>
        </p:spPr>
        <p:txBody>
          <a:bodyPr lIns="90000" tIns="46800" rIns="90000" bIns="46800" anchor="b"/>
          <a:lstStyle/>
          <a:p>
            <a:pPr algn="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97A6F9E-2FD7-44B0-89A9-0E660B3BFBB5}" type="slidenum">
              <a:rPr lang="en-US" sz="1200">
                <a:solidFill>
                  <a:srgbClr val="000000"/>
                </a:solidFill>
                <a:latin typeface="Times" pitchFamily="18" charset="0"/>
                <a:ea typeface="Arial Unicode MS" pitchFamily="34" charset="-128"/>
                <a:cs typeface="Arial Unicode MS" pitchFamily="34" charset="-128"/>
              </a:rPr>
              <a:pPr algn="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a:t>
            </a:fld>
            <a:endParaRPr lang="en-US" sz="1200">
              <a:solidFill>
                <a:srgbClr val="000000"/>
              </a:solidFill>
              <a:latin typeface="Times" pitchFamily="18" charset="0"/>
              <a:ea typeface="Arial Unicode MS" pitchFamily="34" charset="-128"/>
              <a:cs typeface="Arial Unicode MS"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dirty="0" smtClean="0"/>
              <a:t>If you were looking for some easy bullet points to describe MySQL to someone who may not be familiar with it, this would be a great starting point</a:t>
            </a:r>
          </a:p>
          <a:p>
            <a:r>
              <a:rPr lang="en-US" sz="1600" dirty="0" smtClean="0"/>
              <a:t>Most popular</a:t>
            </a:r>
          </a:p>
          <a:p>
            <a:r>
              <a:rPr lang="en-US" sz="1600" dirty="0" smtClean="0"/>
              <a:t>“M” – if not familiar we will cover on later slide</a:t>
            </a:r>
          </a:p>
          <a:p>
            <a:r>
              <a:rPr lang="en-US" sz="1600" dirty="0" smtClean="0"/>
              <a:t>Leading DB for Web &amp; Cloud – MySQL’s architecture makes it almost the </a:t>
            </a:r>
            <a:r>
              <a:rPr lang="en-US" sz="1600" dirty="0" err="1" smtClean="0"/>
              <a:t>defacto</a:t>
            </a:r>
            <a:r>
              <a:rPr lang="en-US" sz="1600" dirty="0" smtClean="0"/>
              <a:t> for web &amp; cloud apps – very strong here</a:t>
            </a:r>
          </a:p>
          <a:p>
            <a:r>
              <a:rPr lang="en-US" sz="1600" dirty="0" smtClean="0"/>
              <a:t>Ideal for high volume/low margin apps</a:t>
            </a:r>
          </a:p>
          <a:p>
            <a:r>
              <a:rPr lang="en-US" sz="1600" dirty="0" smtClean="0"/>
              <a:t>Hi </a:t>
            </a:r>
            <a:r>
              <a:rPr lang="en-US" sz="1600" dirty="0" err="1" smtClean="0"/>
              <a:t>gh</a:t>
            </a:r>
            <a:r>
              <a:rPr lang="en-US" sz="1600" dirty="0" smtClean="0"/>
              <a:t> </a:t>
            </a:r>
            <a:r>
              <a:rPr lang="en-US" sz="1600" dirty="0" err="1" smtClean="0"/>
              <a:t>Perfomance</a:t>
            </a:r>
            <a:r>
              <a:rPr lang="en-US" sz="1600" dirty="0" smtClean="0"/>
              <a:t>, scalability, reliability – especially when using MySQL EE</a:t>
            </a:r>
          </a:p>
          <a:p>
            <a:r>
              <a:rPr lang="en-US" sz="1600" dirty="0" smtClean="0"/>
              <a:t>Cross platform – multiple OS’s covered – differentiates us from our competition </a:t>
            </a:r>
          </a:p>
          <a:p>
            <a:r>
              <a:rPr lang="en-US" sz="1600" dirty="0" smtClean="0"/>
              <a:t>Can be used by DBA’s of any skill level</a:t>
            </a:r>
            <a:endParaRPr lang="en-US" sz="1600" dirty="0"/>
          </a:p>
        </p:txBody>
      </p:sp>
      <p:sp>
        <p:nvSpPr>
          <p:cNvPr id="4" name="Slide Number Placeholder 3"/>
          <p:cNvSpPr>
            <a:spLocks noGrp="1"/>
          </p:cNvSpPr>
          <p:nvPr>
            <p:ph type="sldNum" sz="quarter" idx="10"/>
          </p:nvPr>
        </p:nvSpPr>
        <p:spPr/>
        <p:txBody>
          <a:bodyPr/>
          <a:lstStyle/>
          <a:p>
            <a:pPr>
              <a:defRPr/>
            </a:pPr>
            <a:fld id="{9F0B2B04-3E8C-4FF4-B643-8979C32EC627}" type="slidenum">
              <a:rPr lang="en-US" smtClean="0"/>
              <a:pPr>
                <a:defRPr/>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1147763" y="815975"/>
            <a:ext cx="4572000" cy="3532188"/>
          </a:xfrm>
          <a:prstGeom prst="rect">
            <a:avLst/>
          </a:prstGeom>
          <a:solidFill>
            <a:srgbClr val="FFFFFF"/>
          </a:solidFill>
          <a:ln w="9525">
            <a:solidFill>
              <a:srgbClr val="000000"/>
            </a:solidFill>
            <a:miter lim="800000"/>
            <a:headEnd/>
            <a:tailEnd/>
          </a:ln>
        </p:spPr>
        <p:txBody>
          <a:bodyPr wrap="none" lIns="82048" tIns="41024" rIns="82048" bIns="41024" anchor="ctr"/>
          <a:lstStyle/>
          <a:p>
            <a:pPr algn="ctr">
              <a:lnSpc>
                <a:spcPct val="90000"/>
              </a:lnSpc>
              <a:spcBef>
                <a:spcPct val="50000"/>
              </a:spcBef>
              <a:buClr>
                <a:srgbClr val="4F81BD"/>
              </a:buClr>
            </a:pPr>
            <a:endParaRPr lang="en-US" altLang="en-US" sz="2000" b="1">
              <a:solidFill>
                <a:srgbClr val="000000"/>
              </a:solidFill>
              <a:latin typeface="Calibri" pitchFamily="34" charset="0"/>
            </a:endParaRPr>
          </a:p>
        </p:txBody>
      </p:sp>
      <p:sp>
        <p:nvSpPr>
          <p:cNvPr id="30723" name="Text Box 2"/>
          <p:cNvSpPr>
            <a:spLocks noGrp="1" noChangeArrowheads="1"/>
          </p:cNvSpPr>
          <p:nvPr>
            <p:ph type="body"/>
          </p:nvPr>
        </p:nvSpPr>
        <p:spPr bwMode="auto">
          <a:xfrm>
            <a:off x="1096963" y="4703763"/>
            <a:ext cx="4719637" cy="3781425"/>
          </a:xfrm>
          <a:extLst/>
        </p:spPr>
        <p:txBody>
          <a:bodyPr wrap="square" tIns="9497" numCol="1" anchor="t" anchorCtr="0" compatLnSpc="1">
            <a:prstTxWarp prst="textNoShape">
              <a:avLst/>
            </a:prstTxWarp>
            <a:normAutofit fontScale="92500" lnSpcReduction="10000"/>
          </a:bodyPr>
          <a:lstStyle/>
          <a:p>
            <a:pPr eaLnBrk="1" fontAlgn="auto" hangingPunct="1">
              <a:lnSpc>
                <a:spcPct val="94000"/>
              </a:lnSpc>
              <a:spcBef>
                <a:spcPts val="650"/>
              </a:spcBef>
              <a:spcAft>
                <a:spcPts val="0"/>
              </a:spcAft>
              <a:tabLst>
                <a:tab pos="649206" algn="l"/>
                <a:tab pos="1298413" algn="l"/>
                <a:tab pos="1947619" algn="l"/>
                <a:tab pos="2596826" algn="l"/>
                <a:tab pos="3247619" algn="l"/>
                <a:tab pos="3896827" algn="l"/>
                <a:tab pos="4546032" algn="l"/>
              </a:tabLst>
              <a:defRPr/>
            </a:pPr>
            <a:r>
              <a:rPr lang="en-US" altLang="en-US" sz="1300" dirty="0" smtClean="0">
                <a:latin typeface="Arial Narrow" pitchFamily="34" charset="0"/>
                <a:ea typeface="ＭＳ Ｐゴシック" pitchFamily="34" charset="-128"/>
                <a:cs typeface="Arial Unicode MS" pitchFamily="34" charset="-128"/>
              </a:rPr>
              <a:t>MySQL powers the vast majority of top web sites WW including Facebook, Twitter and YouTube. MySQL is also very much used by enterprise and governmental organizations for web apps as well as custom and departmental enterprise applications, for example data marts. Those are very complementary use cases to the Oracle database that we’ll typically find more in ERPs and other such high end enterprise applications.</a:t>
            </a:r>
          </a:p>
          <a:p>
            <a:pPr eaLnBrk="1" fontAlgn="auto" hangingPunct="1">
              <a:lnSpc>
                <a:spcPct val="94000"/>
              </a:lnSpc>
              <a:spcBef>
                <a:spcPts val="650"/>
              </a:spcBef>
              <a:spcAft>
                <a:spcPts val="0"/>
              </a:spcAft>
              <a:tabLst>
                <a:tab pos="649206" algn="l"/>
                <a:tab pos="1298413" algn="l"/>
                <a:tab pos="1947619" algn="l"/>
                <a:tab pos="2596826" algn="l"/>
                <a:tab pos="3247619" algn="l"/>
                <a:tab pos="3896827" algn="l"/>
                <a:tab pos="4546032" algn="l"/>
              </a:tabLst>
              <a:defRPr/>
            </a:pPr>
            <a:endParaRPr lang="en-US" altLang="en-US" sz="1300" dirty="0" smtClean="0">
              <a:latin typeface="Arial Narrow" pitchFamily="34" charset="0"/>
              <a:ea typeface="ＭＳ Ｐゴシック" pitchFamily="34" charset="-128"/>
              <a:cs typeface="Arial Unicode MS" pitchFamily="34" charset="-128"/>
            </a:endParaRPr>
          </a:p>
          <a:p>
            <a:pPr eaLnBrk="1" fontAlgn="auto" hangingPunct="1">
              <a:lnSpc>
                <a:spcPct val="94000"/>
              </a:lnSpc>
              <a:spcBef>
                <a:spcPts val="650"/>
              </a:spcBef>
              <a:spcAft>
                <a:spcPts val="0"/>
              </a:spcAft>
              <a:tabLst>
                <a:tab pos="649206" algn="l"/>
                <a:tab pos="1298413" algn="l"/>
                <a:tab pos="1947619" algn="l"/>
                <a:tab pos="2596826" algn="l"/>
                <a:tab pos="3247619" algn="l"/>
                <a:tab pos="3896827" algn="l"/>
                <a:tab pos="4546032" algn="l"/>
              </a:tabLst>
              <a:defRPr/>
            </a:pPr>
            <a:r>
              <a:rPr lang="en-US" altLang="en-US" sz="1300" dirty="0" smtClean="0">
                <a:latin typeface="Arial Narrow" pitchFamily="34" charset="0"/>
                <a:ea typeface="ＭＳ Ｐゴシック" pitchFamily="34" charset="-128"/>
                <a:cs typeface="Arial Unicode MS" pitchFamily="34" charset="-128"/>
              </a:rPr>
              <a:t>Additionally, MySQL is an extremely popular choice as embedded database, distributed by over 3.000 ISVs and OEMs. They include software vendors such as Sage embedding MySQL in accounting applications or eClinicalWorks shipping MySQL within medical practice management software.  MySQL is also integrated in security solutions delivered by Cisco or Checkpoint for example and in numerous telecom offerings from Alcatel Lucent, Avaya and many others. </a:t>
            </a:r>
          </a:p>
          <a:p>
            <a:pPr eaLnBrk="1" fontAlgn="auto" hangingPunct="1">
              <a:lnSpc>
                <a:spcPct val="94000"/>
              </a:lnSpc>
              <a:spcBef>
                <a:spcPts val="650"/>
              </a:spcBef>
              <a:spcAft>
                <a:spcPts val="0"/>
              </a:spcAft>
              <a:tabLst>
                <a:tab pos="649206" algn="l"/>
                <a:tab pos="1298413" algn="l"/>
                <a:tab pos="1947619" algn="l"/>
                <a:tab pos="2596826" algn="l"/>
                <a:tab pos="3247619" algn="l"/>
                <a:tab pos="3896827" algn="l"/>
                <a:tab pos="4546032" algn="l"/>
              </a:tabLst>
              <a:defRPr/>
            </a:pPr>
            <a:endParaRPr lang="en-US" altLang="en-US" sz="1300" dirty="0" smtClean="0">
              <a:latin typeface="Arial Narrow" pitchFamily="34" charset="0"/>
              <a:ea typeface="ＭＳ Ｐゴシック" pitchFamily="34" charset="-128"/>
              <a:cs typeface="Arial Unicode MS" pitchFamily="34" charset="-128"/>
            </a:endParaRPr>
          </a:p>
          <a:p>
            <a:pPr eaLnBrk="1" fontAlgn="auto" hangingPunct="1">
              <a:lnSpc>
                <a:spcPct val="94000"/>
              </a:lnSpc>
              <a:spcBef>
                <a:spcPts val="650"/>
              </a:spcBef>
              <a:spcAft>
                <a:spcPts val="0"/>
              </a:spcAft>
              <a:tabLst>
                <a:tab pos="649206" algn="l"/>
                <a:tab pos="1298413" algn="l"/>
                <a:tab pos="1947619" algn="l"/>
                <a:tab pos="2596826" algn="l"/>
                <a:tab pos="3247619" algn="l"/>
                <a:tab pos="3896827" algn="l"/>
                <a:tab pos="4546032" algn="l"/>
              </a:tabLst>
              <a:defRPr/>
            </a:pPr>
            <a:r>
              <a:rPr lang="en-US" altLang="en-US" sz="1300" dirty="0" smtClean="0">
                <a:latin typeface="Arial Narrow" pitchFamily="34" charset="0"/>
                <a:ea typeface="ＭＳ Ｐゴシック" pitchFamily="34" charset="-128"/>
                <a:cs typeface="Arial Unicode MS" pitchFamily="34" charset="-128"/>
              </a:rPr>
              <a:t>Finally, MySQL has become the leading DB in the cloud, offered by the vast majority of cloud services providers, and powering countless SaaS applications.</a:t>
            </a:r>
          </a:p>
          <a:p>
            <a:pPr eaLnBrk="1" fontAlgn="auto" hangingPunct="1">
              <a:lnSpc>
                <a:spcPct val="94000"/>
              </a:lnSpc>
              <a:spcBef>
                <a:spcPts val="650"/>
              </a:spcBef>
              <a:spcAft>
                <a:spcPts val="0"/>
              </a:spcAft>
              <a:tabLst>
                <a:tab pos="649206" algn="l"/>
                <a:tab pos="1298413" algn="l"/>
                <a:tab pos="1947619" algn="l"/>
                <a:tab pos="2596826" algn="l"/>
                <a:tab pos="3247619" algn="l"/>
                <a:tab pos="3896827" algn="l"/>
                <a:tab pos="4546032" algn="l"/>
              </a:tabLst>
              <a:defRPr/>
            </a:pPr>
            <a:endParaRPr lang="fi-FI" altLang="en-US" sz="1300" dirty="0" smtClean="0">
              <a:latin typeface="Arial Narrow" pitchFamily="34" charset="0"/>
              <a:ea typeface="ＭＳ Ｐゴシック" pitchFamily="34" charset="-128"/>
              <a:cs typeface="Arial Unicode MS" pitchFamily="34" charset="-128"/>
            </a:endParaRPr>
          </a:p>
          <a:p>
            <a:pPr eaLnBrk="1" fontAlgn="auto" hangingPunct="1">
              <a:lnSpc>
                <a:spcPct val="94000"/>
              </a:lnSpc>
              <a:spcBef>
                <a:spcPts val="650"/>
              </a:spcBef>
              <a:spcAft>
                <a:spcPts val="0"/>
              </a:spcAft>
              <a:tabLst>
                <a:tab pos="649206" algn="l"/>
                <a:tab pos="1298413" algn="l"/>
                <a:tab pos="1947619" algn="l"/>
                <a:tab pos="2596826" algn="l"/>
                <a:tab pos="3247619" algn="l"/>
                <a:tab pos="3896827" algn="l"/>
                <a:tab pos="4546032" algn="l"/>
              </a:tabLst>
              <a:defRPr/>
            </a:pPr>
            <a:r>
              <a:rPr lang="fi-FI" altLang="en-US" sz="1300" dirty="0" smtClean="0">
                <a:latin typeface="Arial Narrow" pitchFamily="34" charset="0"/>
                <a:ea typeface="ＭＳ Ｐゴシック" pitchFamily="34" charset="-128"/>
                <a:cs typeface="Arial Unicode MS" pitchFamily="34" charset="-128"/>
              </a:rPr>
              <a:t>Those are the target markets for MySQL, where the database naturally excels, and for which Oracle is making it better.</a:t>
            </a:r>
            <a:endParaRPr lang="en-US" altLang="en-US" sz="1300" dirty="0" smtClean="0">
              <a:latin typeface="Arial Narrow" pitchFamily="34" charset="0"/>
              <a:ea typeface="ＭＳ Ｐゴシック" pitchFamily="34" charset="-128"/>
              <a:cs typeface="Arial Unicode MS"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6146800" cy="3459163"/>
          </a:xfrm>
        </p:spPr>
      </p:sp>
      <p:sp>
        <p:nvSpPr>
          <p:cNvPr id="3" name="Notes Placeholder 2"/>
          <p:cNvSpPr>
            <a:spLocks noGrp="1"/>
          </p:cNvSpPr>
          <p:nvPr>
            <p:ph type="body" idx="1"/>
          </p:nvPr>
        </p:nvSpPr>
        <p:spPr>
          <a:xfrm>
            <a:off x="982980" y="5097780"/>
            <a:ext cx="5494020" cy="3360420"/>
          </a:xfrm>
        </p:spPr>
        <p:txBody>
          <a:bodyPr>
            <a:normAutofit/>
          </a:bodyPr>
          <a:lstStyle/>
          <a:p>
            <a:r>
              <a:rPr lang="en-US" sz="1100" kern="1200" baseline="0" dirty="0" smtClean="0">
                <a:solidFill>
                  <a:schemeClr val="tx1"/>
                </a:solidFill>
                <a:latin typeface="+mn-lt"/>
                <a:ea typeface="+mn-ea"/>
                <a:cs typeface="+mn-cs"/>
              </a:rPr>
              <a:t>MySQL is powering some of the most demanding Web-based applications, a testament to its performance, scalability and reliability. For example: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 Twitter achieved in August 2013 a new World record of 143,199 Tweets Per Second (TPS). A typical day sees over 500 million tweets, which means about 5,700 per second with MySQL. More details at: https://blog.twitter.com/2013/new-tweets-per-second-record-and-how </a:t>
            </a:r>
          </a:p>
          <a:p>
            <a:r>
              <a:rPr lang="en-US" sz="1100" kern="1200" baseline="0" dirty="0" smtClean="0">
                <a:solidFill>
                  <a:schemeClr val="tx1"/>
                </a:solidFill>
                <a:latin typeface="+mn-lt"/>
                <a:ea typeface="+mn-ea"/>
                <a:cs typeface="+mn-cs"/>
              </a:rPr>
              <a:t> Facebook runs tens of thousands of MySQL servers, a typical instance counting 1 to 2 TB of data. Data Performance Manager Harrison Fisk described how 11.2 Million row changes and 2.5 Billion rows read per second are handled in MySQL: http://medianetwork.oracle.com/video/player/2686521204001 </a:t>
            </a:r>
          </a:p>
          <a:p>
            <a:r>
              <a:rPr lang="en-US" sz="1100" kern="1200" baseline="0" dirty="0" smtClean="0">
                <a:solidFill>
                  <a:schemeClr val="tx1"/>
                </a:solidFill>
                <a:latin typeface="+mn-lt"/>
                <a:ea typeface="+mn-ea"/>
                <a:cs typeface="+mn-cs"/>
              </a:rPr>
              <a:t> Over 6 billion hours of video are watched each month on YouTube, served to you via MySQL: http://highscalability.com/blog/2012/3/26/7-years-of-youtube-scalability-lessons-in-30-minutes.html </a:t>
            </a:r>
          </a:p>
          <a:p>
            <a:r>
              <a:rPr lang="en-US" sz="1100" kern="1200" baseline="0" dirty="0" smtClean="0">
                <a:solidFill>
                  <a:schemeClr val="tx1"/>
                </a:solidFill>
                <a:latin typeface="+mn-lt"/>
                <a:ea typeface="+mn-ea"/>
                <a:cs typeface="+mn-cs"/>
              </a:rPr>
              <a:t> PayPal built a globally-distributed database with 100 terabytes of user-related data based on MySQL Cluster. http://medianetwork.oracle.com/video/player/1873920417001) </a:t>
            </a:r>
          </a:p>
        </p:txBody>
      </p:sp>
      <p:sp>
        <p:nvSpPr>
          <p:cNvPr id="4" name="Slide Number Placeholder 3"/>
          <p:cNvSpPr>
            <a:spLocks noGrp="1"/>
          </p:cNvSpPr>
          <p:nvPr>
            <p:ph type="sldNum" sz="quarter" idx="10"/>
          </p:nvPr>
        </p:nvSpPr>
        <p:spPr/>
        <p:txBody>
          <a:bodyPr/>
          <a:lstStyle/>
          <a:p>
            <a:pPr>
              <a:defRPr/>
            </a:pPr>
            <a:fld id="{9F0B2B04-3E8C-4FF4-B643-8979C32EC627}" type="slidenum">
              <a:rPr lang="en-US" smtClean="0"/>
              <a:pPr>
                <a:defRPr/>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1" kern="1200" baseline="0" dirty="0" smtClean="0">
                <a:solidFill>
                  <a:schemeClr val="tx1"/>
                </a:solidFill>
                <a:latin typeface="+mn-lt"/>
                <a:ea typeface="+mn-ea"/>
                <a:cs typeface="+mn-cs"/>
              </a:rPr>
              <a:t>IT Dashboard </a:t>
            </a:r>
          </a:p>
          <a:p>
            <a:r>
              <a:rPr lang="en-US" sz="1100" kern="1200" baseline="0" dirty="0" smtClean="0">
                <a:solidFill>
                  <a:schemeClr val="tx1"/>
                </a:solidFill>
                <a:latin typeface="+mn-lt"/>
                <a:ea typeface="+mn-ea"/>
                <a:cs typeface="+mn-cs"/>
              </a:rPr>
              <a:t>The MySQL-based IT Dashboard is a website enabling US federal agencies, industry, the general public and other stakeholders to view details of federal information technology investments. IT Dashboard tracks over $76 billion in federal IT spending. </a:t>
            </a:r>
          </a:p>
          <a:p>
            <a:r>
              <a:rPr lang="en-US" sz="1100" b="1" kern="1200" baseline="0" dirty="0" smtClean="0">
                <a:solidFill>
                  <a:schemeClr val="tx1"/>
                </a:solidFill>
                <a:latin typeface="+mn-lt"/>
                <a:ea typeface="+mn-ea"/>
                <a:cs typeface="+mn-cs"/>
              </a:rPr>
              <a:t>The US Navy </a:t>
            </a:r>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MySQL Cluster is used by the US Navy to power the flight deck and operations management system on US Navy aircraft carriers. MySQL Cluster provides complete redundancy with no single point of failure and minimizes the physical hardware footprint requirements. </a:t>
            </a:r>
            <a:endParaRPr lang="en-US" dirty="0"/>
          </a:p>
        </p:txBody>
      </p:sp>
      <p:sp>
        <p:nvSpPr>
          <p:cNvPr id="4" name="Slide Number Placeholder 3"/>
          <p:cNvSpPr>
            <a:spLocks noGrp="1"/>
          </p:cNvSpPr>
          <p:nvPr>
            <p:ph type="sldNum" sz="quarter" idx="10"/>
          </p:nvPr>
        </p:nvSpPr>
        <p:spPr/>
        <p:txBody>
          <a:bodyPr/>
          <a:lstStyle/>
          <a:p>
            <a:pPr>
              <a:defRPr/>
            </a:pPr>
            <a:fld id="{46A0B7B4-612E-4741-9343-23B08E0A374B}"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going a</a:t>
            </a:r>
            <a:r>
              <a:rPr lang="en-US" baseline="0" dirty="0" smtClean="0"/>
              <a:t> little more in depth on the attributes that make MySQL so popular… First we have  Performance &amp; Scalability</a:t>
            </a:r>
          </a:p>
          <a:p>
            <a:endParaRPr lang="en-US" baseline="0" dirty="0" smtClean="0"/>
          </a:p>
          <a:p>
            <a:r>
              <a:rPr lang="en-US" baseline="0" dirty="0" smtClean="0"/>
              <a:t>As we have already seen, MySQL powers the most demanding web sites in the world </a:t>
            </a:r>
          </a:p>
          <a:p>
            <a:endParaRPr lang="en-US" baseline="0" dirty="0" smtClean="0"/>
          </a:p>
          <a:p>
            <a:r>
              <a:rPr lang="en-US" baseline="0" dirty="0" smtClean="0"/>
              <a:t>With MySQL the focus is always on performance, not on adding a bunch of unnecessary features that no one will ever use and drive up our cost</a:t>
            </a:r>
          </a:p>
          <a:p>
            <a:endParaRPr lang="en-US" baseline="0" dirty="0" smtClean="0"/>
          </a:p>
          <a:p>
            <a:r>
              <a:rPr lang="en-US" baseline="0" dirty="0" smtClean="0"/>
              <a:t>At Oracle, we strive to make Significant improvements in each release </a:t>
            </a:r>
          </a:p>
        </p:txBody>
      </p:sp>
      <p:sp>
        <p:nvSpPr>
          <p:cNvPr id="4" name="Slide Number Placeholder 3"/>
          <p:cNvSpPr>
            <a:spLocks noGrp="1"/>
          </p:cNvSpPr>
          <p:nvPr>
            <p:ph type="sldNum" sz="quarter" idx="10"/>
          </p:nvPr>
        </p:nvSpPr>
        <p:spPr/>
        <p:txBody>
          <a:bodyPr/>
          <a:lstStyle/>
          <a:p>
            <a:pPr>
              <a:defRPr/>
            </a:pPr>
            <a:fld id="{46A0B7B4-612E-4741-9343-23B08E0A374B}" type="slidenum">
              <a:rPr lang="en-US" smtClean="0"/>
              <a:pPr>
                <a:defRPr/>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1.xml"/><Relationship Id="rId1" Type="http://schemas.openxmlformats.org/officeDocument/2006/relationships/themeOverride" Target="../theme/themeOverride5.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 Id="rId4"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3.xml"/><Relationship Id="rId4"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5" name="TextBox 4"/>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rgbClr val="5F5F5F"/>
                </a:solidFill>
                <a:latin typeface="+mn-lt"/>
                <a:cs typeface="+mn-cs"/>
              </a:rPr>
              <a:t>Copyright © 201</a:t>
            </a:r>
            <a:r>
              <a:rPr lang="en-US" sz="850" dirty="0">
                <a:solidFill>
                  <a:srgbClr val="5F5F5F"/>
                </a:solidFill>
                <a:latin typeface="+mn-lt"/>
                <a:cs typeface="+mn-cs"/>
              </a:rPr>
              <a:t>5,</a:t>
            </a:r>
            <a:r>
              <a:rPr sz="850" dirty="0">
                <a:solidFill>
                  <a:srgbClr val="5F5F5F"/>
                </a:solidFill>
                <a:latin typeface="+mn-lt"/>
                <a:cs typeface="+mn-cs"/>
              </a:rPr>
              <a:t> Oracle and/or its affiliates. All rights reserved.  |</a:t>
            </a:r>
          </a:p>
        </p:txBody>
      </p:sp>
      <p:pic>
        <p:nvPicPr>
          <p:cNvPr id="6" name="Picture 16" descr="Oracle logo in white on red staging background"/>
          <p:cNvPicPr>
            <a:picLocks noChangeAspect="1"/>
          </p:cNvPicPr>
          <p:nvPr userDrawn="1"/>
        </p:nvPicPr>
        <p:blipFill>
          <a:blip r:embed="rId2"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7" name="Date Placeholder 5"/>
          <p:cNvSpPr>
            <a:spLocks noGrp="1"/>
          </p:cNvSpPr>
          <p:nvPr>
            <p:ph type="dt" sz="half" idx="14"/>
          </p:nvPr>
        </p:nvSpPr>
        <p:spPr/>
        <p:txBody>
          <a:bodyPr/>
          <a:lstStyle>
            <a:lvl1pPr>
              <a:defRPr>
                <a:solidFill>
                  <a:srgbClr val="5F5F5F"/>
                </a:solidFill>
              </a:defRPr>
            </a:lvl1pPr>
          </a:lstStyle>
          <a:p>
            <a:pPr>
              <a:defRPr/>
            </a:pPr>
            <a:fld id="{B44D22F6-081C-4B89-95F3-271E62D82DF2}" type="datetime1">
              <a:rPr lang="en-US"/>
              <a:pPr>
                <a:defRPr/>
              </a:pPr>
              <a:t>1/5/2018</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pPr>
              <a:defRPr/>
            </a:pPr>
            <a:r>
              <a:rPr lang="en-US"/>
              <a:t>Oracle Confidential – Internal/Restricted/Highly Restricted</a:t>
            </a:r>
            <a:endParaRPr lang="en-US" dirty="0"/>
          </a:p>
        </p:txBody>
      </p:sp>
    </p:spTree>
  </p:cSld>
  <p:clrMapOvr>
    <a:masterClrMapping/>
  </p:clrMapOvr>
  <p:transition spd="med">
    <p:fade/>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descr="Full bleed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grpSp>
        <p:nvGrpSpPr>
          <p:cNvPr id="5" name="Group 16"/>
          <p:cNvGrpSpPr>
            <a:grpSpLocks/>
          </p:cNvGrpSpPr>
          <p:nvPr/>
        </p:nvGrpSpPr>
        <p:grpSpPr bwMode="auto">
          <a:xfrm>
            <a:off x="0" y="0"/>
            <a:ext cx="12188825" cy="6858000"/>
            <a:chOff x="-287" y="0"/>
            <a:chExt cx="12189399" cy="6858000"/>
          </a:xfrm>
        </p:grpSpPr>
        <p:sp>
          <p:nvSpPr>
            <p:cNvPr id="6" name="Rectangle 5"/>
            <p:cNvSpPr/>
            <p:nvPr/>
          </p:nvSpPr>
          <p:spPr bwMode="gray">
            <a:xfrm>
              <a:off x="-287" y="0"/>
              <a:ext cx="193684" cy="68516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11995428" y="6350"/>
              <a:ext cx="193684" cy="68516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p:nvSpPr>
          <p:spPr bwMode="gray">
            <a:xfrm>
              <a:off x="-287" y="6400800"/>
              <a:ext cx="12189399"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287" y="0"/>
              <a:ext cx="12189399" cy="1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 name="TextBox 9"/>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rgbClr val="5F5F5F"/>
                </a:solidFill>
                <a:latin typeface="+mn-lt"/>
                <a:cs typeface="+mn-cs"/>
              </a:rPr>
              <a:t>Copyright © 201</a:t>
            </a:r>
            <a:r>
              <a:rPr lang="en-US" sz="850" dirty="0">
                <a:solidFill>
                  <a:srgbClr val="5F5F5F"/>
                </a:solidFill>
                <a:latin typeface="+mn-lt"/>
                <a:cs typeface="+mn-cs"/>
              </a:rPr>
              <a:t>5,</a:t>
            </a:r>
            <a:r>
              <a:rPr sz="850" dirty="0">
                <a:solidFill>
                  <a:srgbClr val="5F5F5F"/>
                </a:solidFill>
                <a:latin typeface="+mn-lt"/>
                <a:cs typeface="+mn-cs"/>
              </a:rPr>
              <a:t> Oracle and/or its affiliates. All rights reserved.  |</a:t>
            </a:r>
          </a:p>
        </p:txBody>
      </p:sp>
      <p:pic>
        <p:nvPicPr>
          <p:cNvPr id="11" name="Picture 22"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3"/>
          <p:cNvSpPr>
            <a:spLocks noGrp="1"/>
          </p:cNvSpPr>
          <p:nvPr>
            <p:ph type="dt" sz="half" idx="10"/>
          </p:nvPr>
        </p:nvSpPr>
        <p:spPr/>
        <p:txBody>
          <a:bodyPr/>
          <a:lstStyle>
            <a:lvl1pPr>
              <a:defRPr>
                <a:solidFill>
                  <a:srgbClr val="5F5F5F"/>
                </a:solidFill>
              </a:defRPr>
            </a:lvl1pPr>
          </a:lstStyle>
          <a:p>
            <a:pPr>
              <a:defRPr/>
            </a:pPr>
            <a:fld id="{412502FC-4CEE-4689-A282-EC7CBCE6F5D2}" type="datetime1">
              <a:rPr lang="en-US"/>
              <a:pPr>
                <a:defRPr/>
              </a:pPr>
              <a:t>1/5/2018</a:t>
            </a:fld>
            <a:endParaRPr lang="en-US" dirty="0"/>
          </a:p>
        </p:txBody>
      </p:sp>
      <p:sp>
        <p:nvSpPr>
          <p:cNvPr id="13" name="Footer Placeholder 4"/>
          <p:cNvSpPr>
            <a:spLocks noGrp="1"/>
          </p:cNvSpPr>
          <p:nvPr>
            <p:ph type="ftr" sz="quarter" idx="11"/>
          </p:nvPr>
        </p:nvSpPr>
        <p:spPr/>
        <p:txBody>
          <a:bodyPr/>
          <a:lstStyle>
            <a:lvl1pPr>
              <a:defRPr>
                <a:solidFill>
                  <a:srgbClr val="5F5F5F"/>
                </a:solidFill>
              </a:defRPr>
            </a:lvl1pPr>
          </a:lstStyle>
          <a:p>
            <a:pPr>
              <a:defRPr/>
            </a:pPr>
            <a:r>
              <a:rPr lang="en-US"/>
              <a:t>Oracle Confidential – Internal/Restricted/Highly Restricted</a:t>
            </a:r>
            <a:endParaRPr lang="en-US" dirty="0"/>
          </a:p>
        </p:txBody>
      </p:sp>
      <p:sp>
        <p:nvSpPr>
          <p:cNvPr id="14" name="Slide Number Placeholder 5"/>
          <p:cNvSpPr>
            <a:spLocks noGrp="1"/>
          </p:cNvSpPr>
          <p:nvPr>
            <p:ph type="sldNum" sz="quarter" idx="12"/>
          </p:nvPr>
        </p:nvSpPr>
        <p:spPr/>
        <p:txBody>
          <a:bodyPr/>
          <a:lstStyle>
            <a:lvl1pPr>
              <a:defRPr>
                <a:solidFill>
                  <a:srgbClr val="5F5F5F"/>
                </a:solidFill>
              </a:defRPr>
            </a:lvl1pPr>
          </a:lstStyle>
          <a:p>
            <a:pPr>
              <a:defRPr/>
            </a:pPr>
            <a:fld id="{60EEC471-B6AF-491C-9EF2-D4420219C4F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B240A613-242C-4A11-89D6-5C16C387CA6B}" type="datetime1">
              <a:rPr lang="en-US"/>
              <a:pPr>
                <a:defRPr/>
              </a:pPr>
              <a:t>1/5/2018</a:t>
            </a:fld>
            <a:endParaRPr dirty="0"/>
          </a:p>
        </p:txBody>
      </p:sp>
      <p:sp>
        <p:nvSpPr>
          <p:cNvPr id="6" name="Footer Placeholder 5"/>
          <p:cNvSpPr>
            <a:spLocks noGrp="1"/>
          </p:cNvSpPr>
          <p:nvPr>
            <p:ph type="ftr" sz="quarter" idx="11"/>
          </p:nvPr>
        </p:nvSpPr>
        <p:spPr/>
        <p:txBody>
          <a:bodyPr/>
          <a:lstStyle>
            <a:lvl1pPr>
              <a:defRPr/>
            </a:lvl1pPr>
          </a:lstStyle>
          <a:p>
            <a:pPr>
              <a:defRPr/>
            </a:pPr>
            <a:r>
              <a:t>Oracle Confidential – Internal/Restricted/Highly Restricted</a:t>
            </a:r>
          </a:p>
        </p:txBody>
      </p:sp>
      <p:sp>
        <p:nvSpPr>
          <p:cNvPr id="7" name="Slide Number Placeholder 6"/>
          <p:cNvSpPr>
            <a:spLocks noGrp="1"/>
          </p:cNvSpPr>
          <p:nvPr>
            <p:ph type="sldNum" sz="quarter" idx="12"/>
          </p:nvPr>
        </p:nvSpPr>
        <p:spPr/>
        <p:txBody>
          <a:bodyPr/>
          <a:lstStyle>
            <a:lvl1pPr>
              <a:defRPr/>
            </a:lvl1pPr>
          </a:lstStyle>
          <a:p>
            <a:pPr>
              <a:defRPr/>
            </a:pPr>
            <a:fld id="{3C69F756-AC80-4B71-8965-796204150F66}" type="slidenum">
              <a:rPr/>
              <a:pPr>
                <a:defRPr/>
              </a:pPr>
              <a:t>‹#›</a:t>
            </a:fld>
            <a:endParaRPr dirty="0"/>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8" name="Picture Placeholder 15"/>
          <p:cNvSpPr>
            <a:spLocks noGrp="1"/>
          </p:cNvSpPr>
          <p:nvPr>
            <p:ph type="pic" sz="quarter" idx="14"/>
          </p:nvPr>
        </p:nvSpPr>
        <p:spPr>
          <a:xfrm>
            <a:off x="2286000" y="1828800"/>
            <a:ext cx="3474720" cy="3840480"/>
          </a:xfrm>
          <a:solidFill>
            <a:schemeClr val="bg2"/>
          </a:solidFill>
        </p:spPr>
        <p:txBody>
          <a:bodyPr tIns="91440" rtlCol="0">
            <a:noAutofit/>
          </a:bodyPr>
          <a:lstStyle>
            <a:lvl1pPr marL="0" indent="0" algn="ctr">
              <a:spcBef>
                <a:spcPts val="0"/>
              </a:spcBef>
              <a:buNone/>
              <a:defRPr sz="1800" baseline="0">
                <a:solidFill>
                  <a:schemeClr val="tx1"/>
                </a:solidFill>
              </a:defRPr>
            </a:lvl1pPr>
          </a:lstStyle>
          <a:p>
            <a:pPr lvl="0"/>
            <a:r>
              <a:rPr lang="en-US" noProof="0" smtClean="0"/>
              <a:t>Click icon to add picture</a:t>
            </a:r>
            <a:endParaRPr noProof="0" dirty="0"/>
          </a:p>
        </p:txBody>
      </p:sp>
      <p:sp>
        <p:nvSpPr>
          <p:cNvPr id="10" name="Text Placeholder 10"/>
          <p:cNvSpPr>
            <a:spLocks noGrp="1"/>
          </p:cNvSpPr>
          <p:nvPr>
            <p:ph type="body" sz="quarter" idx="15"/>
          </p:nvPr>
        </p:nvSpPr>
        <p:spPr>
          <a:xfrm>
            <a:off x="6035040" y="1828799"/>
            <a:ext cx="5621972" cy="3840480"/>
          </a:xfrm>
        </p:spPr>
        <p:txBody>
          <a:bodyPr anchor="ctr"/>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6"/>
          </p:nvPr>
        </p:nvSpPr>
        <p:spPr/>
        <p:txBody>
          <a:bodyPr/>
          <a:lstStyle>
            <a:lvl1pPr>
              <a:defRPr/>
            </a:lvl1pPr>
          </a:lstStyle>
          <a:p>
            <a:pPr>
              <a:defRPr/>
            </a:pPr>
            <a:fld id="{8CDA8C90-2497-4A27-A9AB-B4C4C10FCE09}" type="datetime1">
              <a:rPr lang="en-US"/>
              <a:pPr>
                <a:defRPr/>
              </a:pPr>
              <a:t>1/5/2018</a:t>
            </a:fld>
            <a:endParaRPr dirty="0"/>
          </a:p>
        </p:txBody>
      </p:sp>
      <p:sp>
        <p:nvSpPr>
          <p:cNvPr id="6" name="Footer Placeholder 5"/>
          <p:cNvSpPr>
            <a:spLocks noGrp="1"/>
          </p:cNvSpPr>
          <p:nvPr>
            <p:ph type="ftr" sz="quarter" idx="17"/>
          </p:nvPr>
        </p:nvSpPr>
        <p:spPr/>
        <p:txBody>
          <a:bodyPr/>
          <a:lstStyle>
            <a:lvl1pPr>
              <a:defRPr/>
            </a:lvl1pPr>
          </a:lstStyle>
          <a:p>
            <a:pPr>
              <a:defRPr/>
            </a:pPr>
            <a:r>
              <a:t>Oracle Confidential – Internal/Restricted/Highly Restricted</a:t>
            </a:r>
          </a:p>
        </p:txBody>
      </p:sp>
      <p:sp>
        <p:nvSpPr>
          <p:cNvPr id="7" name="Slide Number Placeholder 6"/>
          <p:cNvSpPr>
            <a:spLocks noGrp="1"/>
          </p:cNvSpPr>
          <p:nvPr>
            <p:ph type="sldNum" sz="quarter" idx="18"/>
          </p:nvPr>
        </p:nvSpPr>
        <p:spPr/>
        <p:txBody>
          <a:bodyPr/>
          <a:lstStyle>
            <a:lvl1pPr>
              <a:defRPr/>
            </a:lvl1pPr>
          </a:lstStyle>
          <a:p>
            <a:pPr>
              <a:defRPr/>
            </a:pPr>
            <a:fld id="{878B2C06-9336-4E58-A4F1-F679D38A0225}" type="slidenum">
              <a:rPr/>
              <a:pPr>
                <a:defRPr/>
              </a:pPr>
              <a:t>‹#›</a:t>
            </a:fld>
            <a:endParaRPr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46E955B7-6277-43C2-A5F9-8F69A9E7C820}" type="datetime1">
              <a:rPr lang="en-US"/>
              <a:pPr>
                <a:defRPr/>
              </a:pPr>
              <a:t>1/5/2018</a:t>
            </a:fld>
            <a:endParaRPr dirty="0"/>
          </a:p>
        </p:txBody>
      </p:sp>
      <p:sp>
        <p:nvSpPr>
          <p:cNvPr id="6" name="Footer Placeholder 5"/>
          <p:cNvSpPr>
            <a:spLocks noGrp="1"/>
          </p:cNvSpPr>
          <p:nvPr>
            <p:ph type="ftr" sz="quarter" idx="11"/>
          </p:nvPr>
        </p:nvSpPr>
        <p:spPr/>
        <p:txBody>
          <a:bodyPr/>
          <a:lstStyle>
            <a:lvl1pPr>
              <a:defRPr/>
            </a:lvl1pPr>
          </a:lstStyle>
          <a:p>
            <a:pPr>
              <a:defRPr/>
            </a:pPr>
            <a:r>
              <a:t>Oracle Confidential – Internal/Restricted/Highly Restricted</a:t>
            </a:r>
          </a:p>
        </p:txBody>
      </p:sp>
      <p:sp>
        <p:nvSpPr>
          <p:cNvPr id="7" name="Slide Number Placeholder 6"/>
          <p:cNvSpPr>
            <a:spLocks noGrp="1"/>
          </p:cNvSpPr>
          <p:nvPr>
            <p:ph type="sldNum" sz="quarter" idx="12"/>
          </p:nvPr>
        </p:nvSpPr>
        <p:spPr/>
        <p:txBody>
          <a:bodyPr/>
          <a:lstStyle>
            <a:lvl1pPr>
              <a:defRPr/>
            </a:lvl1pPr>
          </a:lstStyle>
          <a:p>
            <a:pPr>
              <a:defRPr/>
            </a:pPr>
            <a:fld id="{29F2AC9E-CC7E-46F2-8714-C681B6F0996D}" type="slidenum">
              <a:rPr/>
              <a:pPr>
                <a:defRPr/>
              </a:pPr>
              <a:t>‹#›</a:t>
            </a:fld>
            <a:endParaRPr dirty="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15"/>
          <p:cNvSpPr>
            <a:spLocks noGrp="1" noChangeAspect="1"/>
          </p:cNvSpPr>
          <p:nvPr>
            <p:ph type="pic" sz="quarter" idx="14"/>
          </p:nvPr>
        </p:nvSpPr>
        <p:spPr>
          <a:xfrm>
            <a:off x="531812" y="1905000"/>
            <a:ext cx="2194560" cy="3072384"/>
          </a:xfrm>
          <a:solidFill>
            <a:schemeClr val="bg2"/>
          </a:solidFill>
        </p:spPr>
        <p:txBody>
          <a:bodyPr tIns="91440" rtlCol="0">
            <a:noAutofit/>
          </a:bodyPr>
          <a:lstStyle>
            <a:lvl1pPr marL="0" indent="0" algn="ctr">
              <a:spcBef>
                <a:spcPts val="0"/>
              </a:spcBef>
              <a:buNone/>
              <a:defRPr sz="1800" baseline="0">
                <a:solidFill>
                  <a:schemeClr val="tx1"/>
                </a:solidFill>
              </a:defRPr>
            </a:lvl1pPr>
          </a:lstStyle>
          <a:p>
            <a:pPr lvl="0"/>
            <a:r>
              <a:rPr lang="en-US" noProof="0" smtClean="0"/>
              <a:t>Click icon to add picture</a:t>
            </a:r>
            <a:endParaRPr noProof="0" dirty="0"/>
          </a:p>
        </p:txBody>
      </p:sp>
      <p:sp>
        <p:nvSpPr>
          <p:cNvPr id="5" name="Date Placeholder 4"/>
          <p:cNvSpPr>
            <a:spLocks noGrp="1"/>
          </p:cNvSpPr>
          <p:nvPr>
            <p:ph type="dt" sz="half" idx="15"/>
          </p:nvPr>
        </p:nvSpPr>
        <p:spPr/>
        <p:txBody>
          <a:bodyPr/>
          <a:lstStyle>
            <a:lvl1pPr>
              <a:defRPr/>
            </a:lvl1pPr>
          </a:lstStyle>
          <a:p>
            <a:pPr>
              <a:defRPr/>
            </a:pPr>
            <a:fld id="{9E039931-571E-4FE8-8701-F17E24353EAA}" type="datetime1">
              <a:rPr lang="en-US"/>
              <a:pPr>
                <a:defRPr/>
              </a:pPr>
              <a:t>1/5/2018</a:t>
            </a:fld>
            <a:endParaRPr dirty="0"/>
          </a:p>
        </p:txBody>
      </p:sp>
      <p:sp>
        <p:nvSpPr>
          <p:cNvPr id="6" name="Footer Placeholder 5"/>
          <p:cNvSpPr>
            <a:spLocks noGrp="1"/>
          </p:cNvSpPr>
          <p:nvPr>
            <p:ph type="ftr" sz="quarter" idx="16"/>
          </p:nvPr>
        </p:nvSpPr>
        <p:spPr/>
        <p:txBody>
          <a:bodyPr/>
          <a:lstStyle>
            <a:lvl1pPr>
              <a:defRPr/>
            </a:lvl1pPr>
          </a:lstStyle>
          <a:p>
            <a:pPr>
              <a:defRPr/>
            </a:pPr>
            <a:r>
              <a:t>Oracle Confidential – Internal/Restricted/Highly Restricted</a:t>
            </a:r>
          </a:p>
        </p:txBody>
      </p:sp>
      <p:sp>
        <p:nvSpPr>
          <p:cNvPr id="7" name="Slide Number Placeholder 6"/>
          <p:cNvSpPr>
            <a:spLocks noGrp="1"/>
          </p:cNvSpPr>
          <p:nvPr>
            <p:ph type="sldNum" sz="quarter" idx="17"/>
          </p:nvPr>
        </p:nvSpPr>
        <p:spPr/>
        <p:txBody>
          <a:bodyPr/>
          <a:lstStyle>
            <a:lvl1pPr>
              <a:defRPr/>
            </a:lvl1pPr>
          </a:lstStyle>
          <a:p>
            <a:pPr>
              <a:defRPr/>
            </a:pPr>
            <a:fld id="{C23A1B41-5B84-4C11-B7D6-EA71CA2E6146}" type="slidenum">
              <a:rPr/>
              <a:pPr>
                <a:defRPr/>
              </a:pPr>
              <a:t>‹#›</a:t>
            </a:fld>
            <a:endParaRPr dirty="0"/>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Title 7"/>
          <p:cNvSpPr>
            <a:spLocks noGrp="1"/>
          </p:cNvSpPr>
          <p:nvPr>
            <p:ph type="title"/>
          </p:nvPr>
        </p:nvSpPr>
        <p:spPr/>
        <p:txBody>
          <a:bodyPr/>
          <a:lstStyle/>
          <a:p>
            <a:r>
              <a:rPr lang="en-US" smtClean="0"/>
              <a:t>Click to edit Master title style</a:t>
            </a:r>
            <a:endParaRPr dirty="0"/>
          </a:p>
        </p:txBody>
      </p:sp>
      <p:sp>
        <p:nvSpPr>
          <p:cNvPr id="6" name="Date Placeholder 4"/>
          <p:cNvSpPr>
            <a:spLocks noGrp="1"/>
          </p:cNvSpPr>
          <p:nvPr>
            <p:ph type="dt" sz="half" idx="10"/>
          </p:nvPr>
        </p:nvSpPr>
        <p:spPr/>
        <p:txBody>
          <a:bodyPr/>
          <a:lstStyle>
            <a:lvl1pPr>
              <a:defRPr/>
            </a:lvl1pPr>
          </a:lstStyle>
          <a:p>
            <a:pPr>
              <a:defRPr/>
            </a:pPr>
            <a:fld id="{8BBDD5E0-86DB-4B50-B5D6-5BE3E6C45564}" type="datetime1">
              <a:rPr lang="en-US"/>
              <a:pPr>
                <a:defRPr/>
              </a:pPr>
              <a:t>1/5/2018</a:t>
            </a:fld>
            <a:endParaRPr dirty="0"/>
          </a:p>
        </p:txBody>
      </p:sp>
      <p:sp>
        <p:nvSpPr>
          <p:cNvPr id="7" name="Footer Placeholder 5"/>
          <p:cNvSpPr>
            <a:spLocks noGrp="1"/>
          </p:cNvSpPr>
          <p:nvPr>
            <p:ph type="ftr" sz="quarter" idx="11"/>
          </p:nvPr>
        </p:nvSpPr>
        <p:spPr/>
        <p:txBody>
          <a:bodyPr/>
          <a:lstStyle>
            <a:lvl1pPr>
              <a:defRPr/>
            </a:lvl1pPr>
          </a:lstStyle>
          <a:p>
            <a:pPr>
              <a:defRPr/>
            </a:pPr>
            <a:r>
              <a:t>Oracle Confidential – Internal/Restricted/Highly Restricted</a:t>
            </a:r>
          </a:p>
        </p:txBody>
      </p:sp>
      <p:sp>
        <p:nvSpPr>
          <p:cNvPr id="9" name="Slide Number Placeholder 6"/>
          <p:cNvSpPr>
            <a:spLocks noGrp="1"/>
          </p:cNvSpPr>
          <p:nvPr>
            <p:ph type="sldNum" sz="quarter" idx="12"/>
          </p:nvPr>
        </p:nvSpPr>
        <p:spPr/>
        <p:txBody>
          <a:bodyPr/>
          <a:lstStyle>
            <a:lvl1pPr>
              <a:defRPr/>
            </a:lvl1pPr>
          </a:lstStyle>
          <a:p>
            <a:pPr>
              <a:defRPr/>
            </a:pPr>
            <a:fld id="{49370386-F78D-4FFF-A0C4-A002684D79B7}" type="slidenum">
              <a:rPr/>
              <a:pPr>
                <a:defRPr/>
              </a:pPr>
              <a:t>‹#›</a:t>
            </a:fld>
            <a:endParaRPr dirty="0"/>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6" name="Straight Connector 5"/>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9" name="Date Placeholder 4"/>
          <p:cNvSpPr>
            <a:spLocks noGrp="1"/>
          </p:cNvSpPr>
          <p:nvPr>
            <p:ph type="dt" sz="half" idx="14"/>
          </p:nvPr>
        </p:nvSpPr>
        <p:spPr/>
        <p:txBody>
          <a:bodyPr/>
          <a:lstStyle>
            <a:lvl1pPr>
              <a:defRPr/>
            </a:lvl1pPr>
          </a:lstStyle>
          <a:p>
            <a:pPr>
              <a:defRPr/>
            </a:pPr>
            <a:fld id="{F74C3D30-DFDC-4CC6-9D07-9A9D09F45C3A}" type="datetime1">
              <a:rPr lang="en-US"/>
              <a:pPr>
                <a:defRPr/>
              </a:pPr>
              <a:t>1/5/2018</a:t>
            </a:fld>
            <a:endParaRPr dirty="0"/>
          </a:p>
        </p:txBody>
      </p:sp>
      <p:sp>
        <p:nvSpPr>
          <p:cNvPr id="10" name="Footer Placeholder 5"/>
          <p:cNvSpPr>
            <a:spLocks noGrp="1"/>
          </p:cNvSpPr>
          <p:nvPr>
            <p:ph type="ftr" sz="quarter" idx="15"/>
          </p:nvPr>
        </p:nvSpPr>
        <p:spPr/>
        <p:txBody>
          <a:bodyPr/>
          <a:lstStyle>
            <a:lvl1pPr>
              <a:defRPr/>
            </a:lvl1pPr>
          </a:lstStyle>
          <a:p>
            <a:pPr>
              <a:defRPr/>
            </a:pPr>
            <a:r>
              <a:t>Oracle Confidential – Internal/Restricted/Highly Restricted</a:t>
            </a:r>
          </a:p>
        </p:txBody>
      </p:sp>
      <p:sp>
        <p:nvSpPr>
          <p:cNvPr id="12" name="Slide Number Placeholder 6"/>
          <p:cNvSpPr>
            <a:spLocks noGrp="1"/>
          </p:cNvSpPr>
          <p:nvPr>
            <p:ph type="sldNum" sz="quarter" idx="16"/>
          </p:nvPr>
        </p:nvSpPr>
        <p:spPr/>
        <p:txBody>
          <a:bodyPr/>
          <a:lstStyle>
            <a:lvl1pPr>
              <a:defRPr/>
            </a:lvl1pPr>
          </a:lstStyle>
          <a:p>
            <a:pPr>
              <a:defRPr/>
            </a:pPr>
            <a:fld id="{563B814C-0037-41A5-8745-E1E297F0E1D0}" type="slidenum">
              <a:rPr/>
              <a:pPr>
                <a:defRPr/>
              </a:pPr>
              <a:t>‹#›</a:t>
            </a:fld>
            <a:endParaRPr dirty="0"/>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10" name="Date Placeholder 4"/>
          <p:cNvSpPr>
            <a:spLocks noGrp="1"/>
          </p:cNvSpPr>
          <p:nvPr>
            <p:ph type="dt" sz="half" idx="15"/>
          </p:nvPr>
        </p:nvSpPr>
        <p:spPr/>
        <p:txBody>
          <a:bodyPr/>
          <a:lstStyle>
            <a:lvl1pPr>
              <a:defRPr/>
            </a:lvl1pPr>
          </a:lstStyle>
          <a:p>
            <a:pPr>
              <a:defRPr/>
            </a:pPr>
            <a:fld id="{1EA1E69C-64C0-439E-A6D2-E8F1CBAE8A13}" type="datetime1">
              <a:rPr lang="en-US"/>
              <a:pPr>
                <a:defRPr/>
              </a:pPr>
              <a:t>1/5/2018</a:t>
            </a:fld>
            <a:endParaRPr dirty="0"/>
          </a:p>
        </p:txBody>
      </p:sp>
      <p:sp>
        <p:nvSpPr>
          <p:cNvPr id="12" name="Footer Placeholder 5"/>
          <p:cNvSpPr>
            <a:spLocks noGrp="1"/>
          </p:cNvSpPr>
          <p:nvPr>
            <p:ph type="ftr" sz="quarter" idx="16"/>
          </p:nvPr>
        </p:nvSpPr>
        <p:spPr/>
        <p:txBody>
          <a:bodyPr/>
          <a:lstStyle>
            <a:lvl1pPr>
              <a:defRPr/>
            </a:lvl1pPr>
          </a:lstStyle>
          <a:p>
            <a:pPr>
              <a:defRPr/>
            </a:pPr>
            <a:r>
              <a:t>Oracle Confidential – Internal/Restricted/Highly Restricted</a:t>
            </a:r>
          </a:p>
        </p:txBody>
      </p:sp>
      <p:sp>
        <p:nvSpPr>
          <p:cNvPr id="13" name="Slide Number Placeholder 6"/>
          <p:cNvSpPr>
            <a:spLocks noGrp="1"/>
          </p:cNvSpPr>
          <p:nvPr>
            <p:ph type="sldNum" sz="quarter" idx="17"/>
          </p:nvPr>
        </p:nvSpPr>
        <p:spPr/>
        <p:txBody>
          <a:bodyPr/>
          <a:lstStyle>
            <a:lvl1pPr>
              <a:defRPr/>
            </a:lvl1pPr>
          </a:lstStyle>
          <a:p>
            <a:pPr>
              <a:defRPr/>
            </a:pPr>
            <a:fld id="{F72E7786-97C2-42F7-9DB9-29BF05964B5D}" type="slidenum">
              <a:rPr/>
              <a:pPr>
                <a:defRPr/>
              </a:pPr>
              <a:t>‹#›</a:t>
            </a:fld>
            <a:endParaRPr dirty="0"/>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ltGray">
          <a:xfrm flipH="1">
            <a:off x="531813" y="3733800"/>
            <a:ext cx="11125200"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
        <p:nvSpPr>
          <p:cNvPr id="9" name="Date Placeholder 4"/>
          <p:cNvSpPr>
            <a:spLocks noGrp="1"/>
          </p:cNvSpPr>
          <p:nvPr>
            <p:ph type="dt" sz="half" idx="19"/>
          </p:nvPr>
        </p:nvSpPr>
        <p:spPr/>
        <p:txBody>
          <a:bodyPr/>
          <a:lstStyle>
            <a:lvl1pPr>
              <a:defRPr/>
            </a:lvl1pPr>
          </a:lstStyle>
          <a:p>
            <a:pPr>
              <a:defRPr/>
            </a:pPr>
            <a:fld id="{28B8E2C1-38DA-4427-BB0F-274B8AE8E2DD}" type="datetime1">
              <a:rPr lang="en-US"/>
              <a:pPr>
                <a:defRPr/>
              </a:pPr>
              <a:t>1/5/2018</a:t>
            </a:fld>
            <a:endParaRPr dirty="0"/>
          </a:p>
        </p:txBody>
      </p:sp>
      <p:sp>
        <p:nvSpPr>
          <p:cNvPr id="10" name="Footer Placeholder 5"/>
          <p:cNvSpPr>
            <a:spLocks noGrp="1"/>
          </p:cNvSpPr>
          <p:nvPr>
            <p:ph type="ftr" sz="quarter" idx="20"/>
          </p:nvPr>
        </p:nvSpPr>
        <p:spPr/>
        <p:txBody>
          <a:bodyPr/>
          <a:lstStyle>
            <a:lvl1pPr>
              <a:defRPr/>
            </a:lvl1pPr>
          </a:lstStyle>
          <a:p>
            <a:pPr>
              <a:defRPr/>
            </a:pPr>
            <a:r>
              <a:t>Oracle Confidential – Internal/Restricted/Highly Restricted</a:t>
            </a:r>
          </a:p>
        </p:txBody>
      </p:sp>
      <p:sp>
        <p:nvSpPr>
          <p:cNvPr id="11" name="Slide Number Placeholder 6"/>
          <p:cNvSpPr>
            <a:spLocks noGrp="1"/>
          </p:cNvSpPr>
          <p:nvPr>
            <p:ph type="sldNum" sz="quarter" idx="21"/>
          </p:nvPr>
        </p:nvSpPr>
        <p:spPr/>
        <p:txBody>
          <a:bodyPr/>
          <a:lstStyle>
            <a:lvl1pPr>
              <a:defRPr/>
            </a:lvl1pPr>
          </a:lstStyle>
          <a:p>
            <a:pPr>
              <a:defRPr/>
            </a:pPr>
            <a:fld id="{3C33EB52-A0E6-4012-A67A-8304D534C3EF}" type="slidenum">
              <a:rPr/>
              <a:pPr>
                <a:defRPr/>
              </a:pPr>
              <a:t>‹#›</a:t>
            </a:fld>
            <a:endParaRPr dirty="0"/>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2" name="Title 1"/>
          <p:cNvSpPr>
            <a:spLocks noGrp="1"/>
          </p:cNvSpPr>
          <p:nvPr>
            <p:ph type="title"/>
          </p:nvPr>
        </p:nvSpPr>
        <p:spPr>
          <a:xfrm>
            <a:off x="760412" y="1524000"/>
            <a:ext cx="4076700" cy="2743200"/>
          </a:xfrm>
        </p:spPr>
        <p:txBody>
          <a:bodyPr anchor="ctr"/>
          <a:lstStyle>
            <a:lvl1pPr algn="r">
              <a:defRPr sz="16600" b="1">
                <a:solidFill>
                  <a:schemeClr val="accent5"/>
                </a:solidFill>
              </a:defRPr>
            </a:lvl1pPr>
          </a:lstStyle>
          <a:p>
            <a:r>
              <a:rPr lang="en-US" smtClean="0"/>
              <a:t>Click to edit Master title style</a:t>
            </a:r>
            <a:endParaRPr lang="en-US" dirty="0"/>
          </a:p>
        </p:txBody>
      </p:sp>
      <p:sp>
        <p:nvSpPr>
          <p:cNvPr id="4" name="Date Placeholder 4"/>
          <p:cNvSpPr>
            <a:spLocks noGrp="1"/>
          </p:cNvSpPr>
          <p:nvPr>
            <p:ph type="dt" sz="half" idx="16"/>
          </p:nvPr>
        </p:nvSpPr>
        <p:spPr/>
        <p:txBody>
          <a:bodyPr/>
          <a:lstStyle>
            <a:lvl1pPr>
              <a:defRPr/>
            </a:lvl1pPr>
          </a:lstStyle>
          <a:p>
            <a:pPr>
              <a:defRPr/>
            </a:pPr>
            <a:fld id="{7A799BA2-BB39-40CB-9A3A-342090D1EE13}" type="datetime1">
              <a:rPr lang="en-US"/>
              <a:pPr>
                <a:defRPr/>
              </a:pPr>
              <a:t>1/5/2018</a:t>
            </a:fld>
            <a:endParaRPr dirty="0"/>
          </a:p>
        </p:txBody>
      </p:sp>
      <p:sp>
        <p:nvSpPr>
          <p:cNvPr id="5" name="Footer Placeholder 5"/>
          <p:cNvSpPr>
            <a:spLocks noGrp="1"/>
          </p:cNvSpPr>
          <p:nvPr>
            <p:ph type="ftr" sz="quarter" idx="17"/>
          </p:nvPr>
        </p:nvSpPr>
        <p:spPr/>
        <p:txBody>
          <a:bodyPr/>
          <a:lstStyle>
            <a:lvl1pPr>
              <a:defRPr/>
            </a:lvl1pPr>
          </a:lstStyle>
          <a:p>
            <a:pPr>
              <a:defRPr/>
            </a:pPr>
            <a:r>
              <a:t>Oracle Confidential – Internal/Restricted/Highly Restricted</a:t>
            </a:r>
          </a:p>
        </p:txBody>
      </p:sp>
      <p:sp>
        <p:nvSpPr>
          <p:cNvPr id="6" name="Slide Number Placeholder 6"/>
          <p:cNvSpPr>
            <a:spLocks noGrp="1"/>
          </p:cNvSpPr>
          <p:nvPr>
            <p:ph type="sldNum" sz="quarter" idx="18"/>
          </p:nvPr>
        </p:nvSpPr>
        <p:spPr/>
        <p:txBody>
          <a:bodyPr/>
          <a:lstStyle>
            <a:lvl1pPr>
              <a:defRPr/>
            </a:lvl1pPr>
          </a:lstStyle>
          <a:p>
            <a:pPr>
              <a:defRPr/>
            </a:pPr>
            <a:fld id="{094815A4-A478-4B40-AF7F-666A5FA3F22E}" type="slidenum">
              <a:rPr/>
              <a:pPr>
                <a:defRPr/>
              </a:pPr>
              <a:t>‹#›</a:t>
            </a:fld>
            <a:endParaRPr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TextBox 3"/>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rgbClr val="5F5F5F"/>
                </a:solidFill>
                <a:latin typeface="+mn-lt"/>
                <a:cs typeface="+mn-cs"/>
              </a:rPr>
              <a:t>Copyright © 201</a:t>
            </a:r>
            <a:r>
              <a:rPr lang="en-US" sz="850" dirty="0">
                <a:solidFill>
                  <a:srgbClr val="5F5F5F"/>
                </a:solidFill>
                <a:latin typeface="+mn-lt"/>
                <a:cs typeface="+mn-cs"/>
              </a:rPr>
              <a:t>5,</a:t>
            </a:r>
            <a:r>
              <a:rPr sz="850" dirty="0">
                <a:solidFill>
                  <a:srgbClr val="5F5F5F"/>
                </a:solidFill>
                <a:latin typeface="+mn-lt"/>
                <a:cs typeface="+mn-cs"/>
              </a:rPr>
              <a:t> Oracle and/or its affiliates. All rights reserved.  |</a:t>
            </a:r>
          </a:p>
        </p:txBody>
      </p:sp>
      <p:pic>
        <p:nvPicPr>
          <p:cNvPr id="5" name="Picture 16" descr="Oracle logo in white on red staging background"/>
          <p:cNvPicPr>
            <a:picLocks noChangeAspect="1"/>
          </p:cNvPicPr>
          <p:nvPr userDrawn="1"/>
        </p:nvPicPr>
        <p:blipFill>
          <a:blip r:embed="rId2"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6" name="Date Placeholder 6"/>
          <p:cNvSpPr>
            <a:spLocks noGrp="1"/>
          </p:cNvSpPr>
          <p:nvPr>
            <p:ph type="dt" sz="half" idx="10"/>
          </p:nvPr>
        </p:nvSpPr>
        <p:spPr/>
        <p:txBody>
          <a:bodyPr/>
          <a:lstStyle>
            <a:lvl1pPr>
              <a:defRPr>
                <a:solidFill>
                  <a:srgbClr val="5F5F5F"/>
                </a:solidFill>
              </a:defRPr>
            </a:lvl1pPr>
          </a:lstStyle>
          <a:p>
            <a:pPr>
              <a:defRPr/>
            </a:pPr>
            <a:fld id="{E6EA2B35-B48A-49C4-9C95-6588532712D5}" type="datetime1">
              <a:rPr lang="en-US"/>
              <a:pPr>
                <a:defRPr/>
              </a:pPr>
              <a:t>1/5/2018</a:t>
            </a:fld>
            <a:endParaRPr lang="en-US" dirty="0"/>
          </a:p>
        </p:txBody>
      </p:sp>
      <p:sp>
        <p:nvSpPr>
          <p:cNvPr id="7" name="Footer Placeholder 7"/>
          <p:cNvSpPr>
            <a:spLocks noGrp="1"/>
          </p:cNvSpPr>
          <p:nvPr>
            <p:ph type="ftr" sz="quarter" idx="11"/>
          </p:nvPr>
        </p:nvSpPr>
        <p:spPr/>
        <p:txBody>
          <a:bodyPr/>
          <a:lstStyle>
            <a:lvl1pPr>
              <a:defRPr>
                <a:solidFill>
                  <a:srgbClr val="5F5F5F"/>
                </a:solidFill>
              </a:defRPr>
            </a:lvl1pPr>
          </a:lstStyle>
          <a:p>
            <a:pPr>
              <a:defRPr/>
            </a:pPr>
            <a:r>
              <a:rPr lang="en-US"/>
              <a:t>Oracle Confidential – Internal/Restricted/Highly Restricted</a:t>
            </a:r>
            <a:endParaRPr lang="en-US" dirty="0"/>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8" name="Date Placeholder 6"/>
          <p:cNvSpPr>
            <a:spLocks noGrp="1"/>
          </p:cNvSpPr>
          <p:nvPr>
            <p:ph type="dt" sz="half" idx="10"/>
          </p:nvPr>
        </p:nvSpPr>
        <p:spPr/>
        <p:txBody>
          <a:bodyPr/>
          <a:lstStyle>
            <a:lvl1pPr>
              <a:defRPr/>
            </a:lvl1pPr>
          </a:lstStyle>
          <a:p>
            <a:pPr>
              <a:defRPr/>
            </a:pPr>
            <a:fld id="{FC2D32B5-606E-4AD8-8618-960EEEE2429C}" type="datetime1">
              <a:rPr lang="en-US"/>
              <a:pPr>
                <a:defRPr/>
              </a:pPr>
              <a:t>1/5/2018</a:t>
            </a:fld>
            <a:endParaRPr dirty="0"/>
          </a:p>
        </p:txBody>
      </p:sp>
      <p:sp>
        <p:nvSpPr>
          <p:cNvPr id="9" name="Footer Placeholder 7"/>
          <p:cNvSpPr>
            <a:spLocks noGrp="1"/>
          </p:cNvSpPr>
          <p:nvPr>
            <p:ph type="ftr" sz="quarter" idx="11"/>
          </p:nvPr>
        </p:nvSpPr>
        <p:spPr/>
        <p:txBody>
          <a:bodyPr/>
          <a:lstStyle>
            <a:lvl1pPr>
              <a:defRPr/>
            </a:lvl1pPr>
          </a:lstStyle>
          <a:p>
            <a:pPr>
              <a:defRPr/>
            </a:pPr>
            <a:r>
              <a:t>Oracle Confidential – Internal/Restricted/Highly Restricted</a:t>
            </a:r>
          </a:p>
        </p:txBody>
      </p:sp>
      <p:sp>
        <p:nvSpPr>
          <p:cNvPr id="10" name="Slide Number Placeholder 8"/>
          <p:cNvSpPr>
            <a:spLocks noGrp="1"/>
          </p:cNvSpPr>
          <p:nvPr>
            <p:ph type="sldNum" sz="quarter" idx="12"/>
          </p:nvPr>
        </p:nvSpPr>
        <p:spPr/>
        <p:txBody>
          <a:bodyPr/>
          <a:lstStyle>
            <a:lvl1pPr>
              <a:defRPr/>
            </a:lvl1pPr>
          </a:lstStyle>
          <a:p>
            <a:pPr>
              <a:defRPr/>
            </a:pPr>
            <a:fld id="{68F89CDE-EB45-4C3F-8860-FCBCDEEF973B}" type="slidenum">
              <a:rPr/>
              <a:pPr>
                <a:defRPr/>
              </a:pPr>
              <a:t>‹#›</a:t>
            </a:fld>
            <a:endParaRPr dirty="0"/>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21228A45-1936-4245-8279-0513377A1D1A}" type="datetime1">
              <a:rPr lang="en-US"/>
              <a:pPr>
                <a:defRPr/>
              </a:pPr>
              <a:t>1/5/2018</a:t>
            </a:fld>
            <a:endParaRPr dirty="0"/>
          </a:p>
        </p:txBody>
      </p:sp>
      <p:sp>
        <p:nvSpPr>
          <p:cNvPr id="4" name="Footer Placeholder 3"/>
          <p:cNvSpPr>
            <a:spLocks noGrp="1"/>
          </p:cNvSpPr>
          <p:nvPr>
            <p:ph type="ftr" sz="quarter" idx="11"/>
          </p:nvPr>
        </p:nvSpPr>
        <p:spPr/>
        <p:txBody>
          <a:bodyPr/>
          <a:lstStyle>
            <a:lvl1pPr>
              <a:defRPr/>
            </a:lvl1pPr>
          </a:lstStyle>
          <a:p>
            <a:pPr>
              <a:defRPr/>
            </a:pPr>
            <a:r>
              <a:t>Oracle Confidential – Internal/Restricted/Highly Restricted</a:t>
            </a:r>
          </a:p>
        </p:txBody>
      </p:sp>
      <p:sp>
        <p:nvSpPr>
          <p:cNvPr id="5" name="Slide Number Placeholder 4"/>
          <p:cNvSpPr>
            <a:spLocks noGrp="1"/>
          </p:cNvSpPr>
          <p:nvPr>
            <p:ph type="sldNum" sz="quarter" idx="12"/>
          </p:nvPr>
        </p:nvSpPr>
        <p:spPr/>
        <p:txBody>
          <a:bodyPr/>
          <a:lstStyle>
            <a:lvl1pPr>
              <a:defRPr/>
            </a:lvl1pPr>
          </a:lstStyle>
          <a:p>
            <a:pPr>
              <a:defRPr/>
            </a:pPr>
            <a:fld id="{00A631C1-8BB4-4AD7-A7DD-775BB69A5F22}" type="slidenum">
              <a:rPr/>
              <a:pPr>
                <a:defRPr/>
              </a:pPr>
              <a:t>‹#›</a:t>
            </a:fld>
            <a:endParaRPr dirty="0"/>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7" name="Title 6"/>
          <p:cNvSpPr>
            <a:spLocks noGrp="1"/>
          </p:cNvSpPr>
          <p:nvPr>
            <p:ph type="title"/>
          </p:nvPr>
        </p:nvSpPr>
        <p:spPr/>
        <p:txBody>
          <a:bodyPr/>
          <a:lstStyle/>
          <a:p>
            <a:r>
              <a:rPr lang="en-US" smtClean="0"/>
              <a:t>Click to edit Master title style</a:t>
            </a:r>
            <a:endParaRPr dirty="0"/>
          </a:p>
        </p:txBody>
      </p:sp>
      <p:sp>
        <p:nvSpPr>
          <p:cNvPr id="4" name="Date Placeholder 2"/>
          <p:cNvSpPr>
            <a:spLocks noGrp="1"/>
          </p:cNvSpPr>
          <p:nvPr>
            <p:ph type="dt" sz="half" idx="14"/>
          </p:nvPr>
        </p:nvSpPr>
        <p:spPr/>
        <p:txBody>
          <a:bodyPr/>
          <a:lstStyle>
            <a:lvl1pPr>
              <a:defRPr/>
            </a:lvl1pPr>
          </a:lstStyle>
          <a:p>
            <a:pPr>
              <a:defRPr/>
            </a:pPr>
            <a:fld id="{31A38364-2269-4F45-B1AD-3B08E5895DA4}" type="datetime1">
              <a:rPr lang="en-US"/>
              <a:pPr>
                <a:defRPr/>
              </a:pPr>
              <a:t>1/5/2018</a:t>
            </a:fld>
            <a:endParaRPr dirty="0"/>
          </a:p>
        </p:txBody>
      </p:sp>
      <p:sp>
        <p:nvSpPr>
          <p:cNvPr id="5" name="Footer Placeholder 3"/>
          <p:cNvSpPr>
            <a:spLocks noGrp="1"/>
          </p:cNvSpPr>
          <p:nvPr>
            <p:ph type="ftr" sz="quarter" idx="15"/>
          </p:nvPr>
        </p:nvSpPr>
        <p:spPr/>
        <p:txBody>
          <a:bodyPr/>
          <a:lstStyle>
            <a:lvl1pPr>
              <a:defRPr/>
            </a:lvl1pPr>
          </a:lstStyle>
          <a:p>
            <a:pPr>
              <a:defRPr/>
            </a:pPr>
            <a:r>
              <a:t>Oracle Confidential – Internal/Restricted/Highly Restricted</a:t>
            </a:r>
          </a:p>
        </p:txBody>
      </p:sp>
      <p:sp>
        <p:nvSpPr>
          <p:cNvPr id="8" name="Slide Number Placeholder 4"/>
          <p:cNvSpPr>
            <a:spLocks noGrp="1"/>
          </p:cNvSpPr>
          <p:nvPr>
            <p:ph type="sldNum" sz="quarter" idx="16"/>
          </p:nvPr>
        </p:nvSpPr>
        <p:spPr/>
        <p:txBody>
          <a:bodyPr/>
          <a:lstStyle>
            <a:lvl1pPr>
              <a:defRPr/>
            </a:lvl1pPr>
          </a:lstStyle>
          <a:p>
            <a:pPr>
              <a:defRPr/>
            </a:pPr>
            <a:fld id="{390BBA2D-45D7-44F8-A878-7DC0E9E6CF0A}" type="slidenum">
              <a:rPr/>
              <a:pPr>
                <a:defRPr/>
              </a:pPr>
              <a:t>‹#›</a:t>
            </a:fld>
            <a:endParaRPr dirty="0"/>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5399945-7610-4985-9A06-DEC3120E56EF}" type="datetime1">
              <a:rPr lang="en-US"/>
              <a:pPr>
                <a:defRPr/>
              </a:pPr>
              <a:t>1/5/2018</a:t>
            </a:fld>
            <a:endParaRPr dirty="0"/>
          </a:p>
        </p:txBody>
      </p:sp>
      <p:sp>
        <p:nvSpPr>
          <p:cNvPr id="3" name="Footer Placeholder 2"/>
          <p:cNvSpPr>
            <a:spLocks noGrp="1"/>
          </p:cNvSpPr>
          <p:nvPr>
            <p:ph type="ftr" sz="quarter" idx="11"/>
          </p:nvPr>
        </p:nvSpPr>
        <p:spPr/>
        <p:txBody>
          <a:bodyPr/>
          <a:lstStyle>
            <a:lvl1pPr>
              <a:defRPr/>
            </a:lvl1pPr>
          </a:lstStyle>
          <a:p>
            <a:pPr>
              <a:defRPr/>
            </a:pPr>
            <a:r>
              <a:t>Oracle Confidential – Internal/Restricted/Highly Restricted</a:t>
            </a:r>
          </a:p>
        </p:txBody>
      </p:sp>
      <p:sp>
        <p:nvSpPr>
          <p:cNvPr id="4" name="Slide Number Placeholder 3"/>
          <p:cNvSpPr>
            <a:spLocks noGrp="1"/>
          </p:cNvSpPr>
          <p:nvPr>
            <p:ph type="sldNum" sz="quarter" idx="12"/>
          </p:nvPr>
        </p:nvSpPr>
        <p:spPr/>
        <p:txBody>
          <a:bodyPr/>
          <a:lstStyle>
            <a:lvl1pPr>
              <a:defRPr/>
            </a:lvl1pPr>
          </a:lstStyle>
          <a:p>
            <a:pPr>
              <a:defRPr/>
            </a:pPr>
            <a:fld id="{233F22C4-6CA2-460D-A5C7-9267A2E21ADC}" type="slidenum">
              <a:rPr/>
              <a:pPr>
                <a:defRPr/>
              </a:pPr>
              <a:t>‹#›</a:t>
            </a:fld>
            <a:endParaRPr dirty="0"/>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lvl1pPr>
              <a:defRPr/>
            </a:lvl1pPr>
          </a:lstStyle>
          <a:p>
            <a:pPr>
              <a:defRPr/>
            </a:pPr>
            <a:fld id="{09A9284E-B0BB-4DE7-9C0D-EF3E2486A4E9}" type="datetime1">
              <a:rPr lang="en-US"/>
              <a:pPr>
                <a:defRPr/>
              </a:pPr>
              <a:t>1/5/2018</a:t>
            </a:fld>
            <a:endParaRPr dirty="0"/>
          </a:p>
        </p:txBody>
      </p:sp>
      <p:sp>
        <p:nvSpPr>
          <p:cNvPr id="6" name="Footer Placeholder 5"/>
          <p:cNvSpPr>
            <a:spLocks noGrp="1"/>
          </p:cNvSpPr>
          <p:nvPr>
            <p:ph type="ftr" sz="quarter" idx="11"/>
          </p:nvPr>
        </p:nvSpPr>
        <p:spPr/>
        <p:txBody>
          <a:bodyPr/>
          <a:lstStyle>
            <a:lvl1pPr>
              <a:defRPr/>
            </a:lvl1pPr>
          </a:lstStyle>
          <a:p>
            <a:pPr>
              <a:defRPr/>
            </a:pPr>
            <a:r>
              <a:t>Oracle Confidential – Internal/Restricted/Highly Restricted</a:t>
            </a:r>
          </a:p>
        </p:txBody>
      </p:sp>
      <p:sp>
        <p:nvSpPr>
          <p:cNvPr id="7" name="Slide Number Placeholder 6"/>
          <p:cNvSpPr>
            <a:spLocks noGrp="1"/>
          </p:cNvSpPr>
          <p:nvPr>
            <p:ph type="sldNum" sz="quarter" idx="12"/>
          </p:nvPr>
        </p:nvSpPr>
        <p:spPr/>
        <p:txBody>
          <a:bodyPr/>
          <a:lstStyle>
            <a:lvl1pPr>
              <a:defRPr/>
            </a:lvl1pPr>
          </a:lstStyle>
          <a:p>
            <a:pPr>
              <a:defRPr/>
            </a:pPr>
            <a:fld id="{82D03760-1BC3-468F-9E7A-3F86828DABDC}" type="slidenum">
              <a:rPr/>
              <a:pPr>
                <a:defRPr/>
              </a:pPr>
              <a:t>‹#›</a:t>
            </a:fld>
            <a:endParaRPr dirty="0"/>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lvl1pPr>
              <a:defRPr/>
            </a:lvl1pPr>
          </a:lstStyle>
          <a:p>
            <a:pPr>
              <a:defRPr/>
            </a:pPr>
            <a:fld id="{88C57A8B-1FB6-4939-A551-22E696BAFC0C}" type="datetime1">
              <a:rPr lang="en-US"/>
              <a:pPr>
                <a:defRPr/>
              </a:pPr>
              <a:t>1/5/2018</a:t>
            </a:fld>
            <a:endParaRPr dirty="0"/>
          </a:p>
        </p:txBody>
      </p:sp>
      <p:sp>
        <p:nvSpPr>
          <p:cNvPr id="6" name="Footer Placeholder 5"/>
          <p:cNvSpPr>
            <a:spLocks noGrp="1"/>
          </p:cNvSpPr>
          <p:nvPr>
            <p:ph type="ftr" sz="quarter" idx="11"/>
          </p:nvPr>
        </p:nvSpPr>
        <p:spPr/>
        <p:txBody>
          <a:bodyPr/>
          <a:lstStyle>
            <a:lvl1pPr>
              <a:defRPr/>
            </a:lvl1pPr>
          </a:lstStyle>
          <a:p>
            <a:pPr>
              <a:defRPr/>
            </a:pPr>
            <a:r>
              <a:t>Oracle Confidential – Internal/Restricted/Highly Restricted</a:t>
            </a:r>
          </a:p>
        </p:txBody>
      </p:sp>
      <p:sp>
        <p:nvSpPr>
          <p:cNvPr id="7" name="Slide Number Placeholder 6"/>
          <p:cNvSpPr>
            <a:spLocks noGrp="1"/>
          </p:cNvSpPr>
          <p:nvPr>
            <p:ph type="sldNum" sz="quarter" idx="12"/>
          </p:nvPr>
        </p:nvSpPr>
        <p:spPr/>
        <p:txBody>
          <a:bodyPr/>
          <a:lstStyle>
            <a:lvl1pPr>
              <a:defRPr/>
            </a:lvl1pPr>
          </a:lstStyle>
          <a:p>
            <a:pPr>
              <a:defRPr/>
            </a:pPr>
            <a:fld id="{56C9D0DD-C7D3-4814-B306-8BE10C521014}" type="slidenum">
              <a:rPr/>
              <a:pPr>
                <a:defRPr/>
              </a:pPr>
              <a:t>‹#›</a:t>
            </a:fld>
            <a:endParaRPr dirty="0"/>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
        <p:nvSpPr>
          <p:cNvPr id="8" name="Date Placeholder 4"/>
          <p:cNvSpPr>
            <a:spLocks noGrp="1"/>
          </p:cNvSpPr>
          <p:nvPr>
            <p:ph type="dt" sz="half" idx="15"/>
          </p:nvPr>
        </p:nvSpPr>
        <p:spPr/>
        <p:txBody>
          <a:bodyPr/>
          <a:lstStyle>
            <a:lvl1pPr>
              <a:defRPr/>
            </a:lvl1pPr>
          </a:lstStyle>
          <a:p>
            <a:pPr>
              <a:defRPr/>
            </a:pPr>
            <a:fld id="{20891255-F3A3-4F98-B8C5-8F5545057D4A}" type="datetime1">
              <a:rPr lang="en-US"/>
              <a:pPr>
                <a:defRPr/>
              </a:pPr>
              <a:t>1/5/2018</a:t>
            </a:fld>
            <a:endParaRPr dirty="0"/>
          </a:p>
        </p:txBody>
      </p:sp>
      <p:sp>
        <p:nvSpPr>
          <p:cNvPr id="12" name="Footer Placeholder 5"/>
          <p:cNvSpPr>
            <a:spLocks noGrp="1"/>
          </p:cNvSpPr>
          <p:nvPr>
            <p:ph type="ftr" sz="quarter" idx="16"/>
          </p:nvPr>
        </p:nvSpPr>
        <p:spPr/>
        <p:txBody>
          <a:bodyPr/>
          <a:lstStyle>
            <a:lvl1pPr>
              <a:defRPr/>
            </a:lvl1pPr>
          </a:lstStyle>
          <a:p>
            <a:pPr>
              <a:defRPr/>
            </a:pPr>
            <a:r>
              <a:t>Oracle Confidential – Internal/Restricted/Highly Restricted</a:t>
            </a:r>
          </a:p>
        </p:txBody>
      </p:sp>
      <p:sp>
        <p:nvSpPr>
          <p:cNvPr id="13" name="Slide Number Placeholder 6"/>
          <p:cNvSpPr>
            <a:spLocks noGrp="1"/>
          </p:cNvSpPr>
          <p:nvPr>
            <p:ph type="sldNum" sz="quarter" idx="17"/>
          </p:nvPr>
        </p:nvSpPr>
        <p:spPr/>
        <p:txBody>
          <a:bodyPr/>
          <a:lstStyle>
            <a:lvl1pPr>
              <a:defRPr/>
            </a:lvl1pPr>
          </a:lstStyle>
          <a:p>
            <a:pPr>
              <a:defRPr/>
            </a:pPr>
            <a:fld id="{2B9C07F4-1A47-447D-8450-6BF477DCFD91}" type="slidenum">
              <a:rPr/>
              <a:pPr>
                <a:defRPr/>
              </a:pPr>
              <a:t>‹#›</a:t>
            </a:fld>
            <a:endParaRPr dirty="0"/>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15" name="Date Placeholder 4"/>
          <p:cNvSpPr>
            <a:spLocks noGrp="1"/>
          </p:cNvSpPr>
          <p:nvPr>
            <p:ph type="dt" sz="half" idx="17"/>
          </p:nvPr>
        </p:nvSpPr>
        <p:spPr/>
        <p:txBody>
          <a:bodyPr/>
          <a:lstStyle>
            <a:lvl1pPr>
              <a:defRPr/>
            </a:lvl1pPr>
          </a:lstStyle>
          <a:p>
            <a:pPr>
              <a:defRPr/>
            </a:pPr>
            <a:fld id="{ECE8CE5E-696A-409A-AE5D-1234228427AE}" type="datetime1">
              <a:rPr lang="en-US"/>
              <a:pPr>
                <a:defRPr/>
              </a:pPr>
              <a:t>1/5/2018</a:t>
            </a:fld>
            <a:endParaRPr dirty="0"/>
          </a:p>
        </p:txBody>
      </p:sp>
      <p:sp>
        <p:nvSpPr>
          <p:cNvPr id="16" name="Footer Placeholder 5"/>
          <p:cNvSpPr>
            <a:spLocks noGrp="1"/>
          </p:cNvSpPr>
          <p:nvPr>
            <p:ph type="ftr" sz="quarter" idx="18"/>
          </p:nvPr>
        </p:nvSpPr>
        <p:spPr/>
        <p:txBody>
          <a:bodyPr/>
          <a:lstStyle>
            <a:lvl1pPr>
              <a:defRPr/>
            </a:lvl1pPr>
          </a:lstStyle>
          <a:p>
            <a:pPr>
              <a:defRPr/>
            </a:pPr>
            <a:r>
              <a:t>Oracle Confidential – Internal/Restricted/Highly Restricted</a:t>
            </a:r>
          </a:p>
        </p:txBody>
      </p:sp>
      <p:sp>
        <p:nvSpPr>
          <p:cNvPr id="17" name="Slide Number Placeholder 6"/>
          <p:cNvSpPr>
            <a:spLocks noGrp="1"/>
          </p:cNvSpPr>
          <p:nvPr>
            <p:ph type="sldNum" sz="quarter" idx="19"/>
          </p:nvPr>
        </p:nvSpPr>
        <p:spPr/>
        <p:txBody>
          <a:bodyPr/>
          <a:lstStyle>
            <a:lvl1pPr>
              <a:defRPr/>
            </a:lvl1pPr>
          </a:lstStyle>
          <a:p>
            <a:pPr>
              <a:defRPr/>
            </a:pPr>
            <a:fld id="{46EAB6DD-DC3D-4817-B3F9-3060A1C30E0F}" type="slidenum">
              <a:rPr/>
              <a:pPr>
                <a:defRPr/>
              </a:pPr>
              <a:t>‹#›</a:t>
            </a:fld>
            <a:endParaRPr dirty="0"/>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5" name="Picture 13" descr="Photos, screen captures, graphics can be inserted in a white mobile phone and tablet"/>
          <p:cNvPicPr>
            <a:picLocks noChangeAspect="1"/>
          </p:cNvPicPr>
          <p:nvPr/>
        </p:nvPicPr>
        <p:blipFill>
          <a:blip r:embed="rId2" cstate="print"/>
          <a:srcRect/>
          <a:stretch>
            <a:fillRect/>
          </a:stretch>
        </p:blipFill>
        <p:spPr bwMode="auto">
          <a:xfrm>
            <a:off x="3916363" y="1522413"/>
            <a:ext cx="6496050" cy="4567237"/>
          </a:xfrm>
          <a:prstGeom prst="rect">
            <a:avLst/>
          </a:prstGeom>
          <a:noFill/>
          <a:ln w="9525">
            <a:noFill/>
            <a:miter lim="800000"/>
            <a:headEnd/>
            <a:tailEnd/>
          </a:ln>
        </p:spPr>
      </p:pic>
      <p:pic>
        <p:nvPicPr>
          <p:cNvPr id="6" name="Picture 16"/>
          <p:cNvPicPr>
            <a:picLocks noChangeAspect="1"/>
          </p:cNvPicPr>
          <p:nvPr/>
        </p:nvPicPr>
        <p:blipFill>
          <a:blip r:embed="rId3" cstate="print"/>
          <a:srcRect/>
          <a:stretch>
            <a:fillRect/>
          </a:stretch>
        </p:blipFill>
        <p:spPr bwMode="auto">
          <a:xfrm>
            <a:off x="1770063" y="1827213"/>
            <a:ext cx="1841500" cy="3887787"/>
          </a:xfrm>
          <a:prstGeom prst="rect">
            <a:avLst/>
          </a:prstGeom>
          <a:noFill/>
          <a:ln w="9525">
            <a:noFill/>
            <a:miter lim="800000"/>
            <a:headEnd/>
            <a:tailEnd/>
          </a:ln>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itle 3"/>
          <p:cNvSpPr>
            <a:spLocks noGrp="1"/>
          </p:cNvSpPr>
          <p:nvPr>
            <p:ph type="title"/>
          </p:nvPr>
        </p:nvSpPr>
        <p:spPr/>
        <p:txBody>
          <a:bodyPr/>
          <a:lstStyle/>
          <a:p>
            <a:r>
              <a:rPr lang="en-US" smtClean="0"/>
              <a:t>Click to edit Master title style</a:t>
            </a:r>
            <a:endParaRPr dirty="0"/>
          </a:p>
        </p:txBody>
      </p:sp>
      <p:sp>
        <p:nvSpPr>
          <p:cNvPr id="7" name="Date Placeholder 4"/>
          <p:cNvSpPr>
            <a:spLocks noGrp="1"/>
          </p:cNvSpPr>
          <p:nvPr>
            <p:ph type="dt" sz="half" idx="14"/>
          </p:nvPr>
        </p:nvSpPr>
        <p:spPr/>
        <p:txBody>
          <a:bodyPr/>
          <a:lstStyle>
            <a:lvl1pPr>
              <a:defRPr/>
            </a:lvl1pPr>
          </a:lstStyle>
          <a:p>
            <a:pPr>
              <a:defRPr/>
            </a:pPr>
            <a:fld id="{D272736B-07E6-4218-9B7E-573B3D01B9FD}" type="datetime1">
              <a:rPr lang="en-US"/>
              <a:pPr>
                <a:defRPr/>
              </a:pPr>
              <a:t>1/5/2018</a:t>
            </a:fld>
            <a:endParaRPr dirty="0"/>
          </a:p>
        </p:txBody>
      </p:sp>
      <p:sp>
        <p:nvSpPr>
          <p:cNvPr id="8" name="Footer Placeholder 5"/>
          <p:cNvSpPr>
            <a:spLocks noGrp="1"/>
          </p:cNvSpPr>
          <p:nvPr>
            <p:ph type="ftr" sz="quarter" idx="15"/>
          </p:nvPr>
        </p:nvSpPr>
        <p:spPr/>
        <p:txBody>
          <a:bodyPr/>
          <a:lstStyle>
            <a:lvl1pPr>
              <a:defRPr/>
            </a:lvl1pPr>
          </a:lstStyle>
          <a:p>
            <a:pPr>
              <a:defRPr/>
            </a:pPr>
            <a:r>
              <a:t>Oracle Confidential – Internal/Restricted/Highly Restricted</a:t>
            </a:r>
          </a:p>
        </p:txBody>
      </p:sp>
      <p:sp>
        <p:nvSpPr>
          <p:cNvPr id="10" name="Slide Number Placeholder 6"/>
          <p:cNvSpPr>
            <a:spLocks noGrp="1"/>
          </p:cNvSpPr>
          <p:nvPr>
            <p:ph type="sldNum" sz="quarter" idx="16"/>
          </p:nvPr>
        </p:nvSpPr>
        <p:spPr/>
        <p:txBody>
          <a:bodyPr/>
          <a:lstStyle>
            <a:lvl1pPr>
              <a:defRPr/>
            </a:lvl1pPr>
          </a:lstStyle>
          <a:p>
            <a:pPr>
              <a:defRPr/>
            </a:pPr>
            <a:fld id="{AC560082-9D18-4189-848E-C8391BB886BB}" type="slidenum">
              <a:rPr/>
              <a:pPr>
                <a:defRPr/>
              </a:pPr>
              <a:t>‹#›</a:t>
            </a:fld>
            <a:endParaRPr dirty="0"/>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5" name="Picture 13"/>
          <p:cNvPicPr>
            <a:picLocks noChangeAspect="1"/>
          </p:cNvPicPr>
          <p:nvPr/>
        </p:nvPicPr>
        <p:blipFill>
          <a:blip r:embed="rId2" cstate="print"/>
          <a:srcRect b="7518"/>
          <a:stretch>
            <a:fillRect/>
          </a:stretch>
        </p:blipFill>
        <p:spPr bwMode="auto">
          <a:xfrm>
            <a:off x="6467475" y="393700"/>
            <a:ext cx="4568825" cy="6007100"/>
          </a:xfrm>
          <a:prstGeom prst="rect">
            <a:avLst/>
          </a:prstGeom>
          <a:noFill/>
          <a:ln w="9525">
            <a:noFill/>
            <a:miter lim="800000"/>
            <a:headEnd/>
            <a:tailEnd/>
          </a:ln>
        </p:spPr>
      </p:pic>
      <p:pic>
        <p:nvPicPr>
          <p:cNvPr id="6" name="Picture 16" descr="Photos, screen captures, graphics can be inserted in a white mobile phone and tablet"/>
          <p:cNvPicPr>
            <a:picLocks noChangeAspect="1"/>
          </p:cNvPicPr>
          <p:nvPr/>
        </p:nvPicPr>
        <p:blipFill>
          <a:blip r:embed="rId3" cstate="print"/>
          <a:srcRect/>
          <a:stretch>
            <a:fillRect/>
          </a:stretch>
        </p:blipFill>
        <p:spPr bwMode="auto">
          <a:xfrm>
            <a:off x="3960813" y="1905000"/>
            <a:ext cx="1841500" cy="3887788"/>
          </a:xfrm>
          <a:prstGeom prst="rect">
            <a:avLst/>
          </a:prstGeom>
          <a:noFill/>
          <a:ln w="9525">
            <a:noFill/>
            <a:miter lim="800000"/>
            <a:headEnd/>
            <a:tailEnd/>
          </a:ln>
        </p:spPr>
      </p:pic>
      <p:sp>
        <p:nvSpPr>
          <p:cNvPr id="2" name="Title 1"/>
          <p:cNvSpPr>
            <a:spLocks noGrp="1"/>
          </p:cNvSpPr>
          <p:nvPr>
            <p:ph type="title"/>
          </p:nvPr>
        </p:nvSpPr>
        <p:spPr>
          <a:xfrm>
            <a:off x="531811" y="406400"/>
            <a:ext cx="5943600" cy="889000"/>
          </a:xfrm>
        </p:spPr>
        <p:txBody>
          <a:bodyPr/>
          <a:lstStyle>
            <a:lvl1pPr algn="l">
              <a:defRPr sz="3600" b="0"/>
            </a:lvl1pPr>
          </a:lstStyle>
          <a:p>
            <a:r>
              <a:rPr lang="en-US" smtClean="0"/>
              <a:t>Click to edit Master title style</a:t>
            </a:r>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7" name="Date Placeholder 4"/>
          <p:cNvSpPr>
            <a:spLocks noGrp="1"/>
          </p:cNvSpPr>
          <p:nvPr>
            <p:ph type="dt" sz="half" idx="14"/>
          </p:nvPr>
        </p:nvSpPr>
        <p:spPr/>
        <p:txBody>
          <a:bodyPr/>
          <a:lstStyle>
            <a:lvl1pPr>
              <a:defRPr/>
            </a:lvl1pPr>
          </a:lstStyle>
          <a:p>
            <a:pPr>
              <a:defRPr/>
            </a:pPr>
            <a:fld id="{34C289E9-A27E-4CCC-B751-000B29EEFE35}" type="datetime1">
              <a:rPr lang="en-US"/>
              <a:pPr>
                <a:defRPr/>
              </a:pPr>
              <a:t>1/5/2018</a:t>
            </a:fld>
            <a:endParaRPr dirty="0"/>
          </a:p>
        </p:txBody>
      </p:sp>
      <p:sp>
        <p:nvSpPr>
          <p:cNvPr id="8" name="Footer Placeholder 5"/>
          <p:cNvSpPr>
            <a:spLocks noGrp="1"/>
          </p:cNvSpPr>
          <p:nvPr>
            <p:ph type="ftr" sz="quarter" idx="15"/>
          </p:nvPr>
        </p:nvSpPr>
        <p:spPr/>
        <p:txBody>
          <a:bodyPr/>
          <a:lstStyle>
            <a:lvl1pPr>
              <a:defRPr/>
            </a:lvl1pPr>
          </a:lstStyle>
          <a:p>
            <a:pPr>
              <a:defRPr/>
            </a:pPr>
            <a:r>
              <a:t>Oracle Confidential – Internal/Restricted/Highly Restricted</a:t>
            </a:r>
          </a:p>
        </p:txBody>
      </p:sp>
      <p:sp>
        <p:nvSpPr>
          <p:cNvPr id="10" name="Slide Number Placeholder 6"/>
          <p:cNvSpPr>
            <a:spLocks noGrp="1"/>
          </p:cNvSpPr>
          <p:nvPr>
            <p:ph type="sldNum" sz="quarter" idx="16"/>
          </p:nvPr>
        </p:nvSpPr>
        <p:spPr/>
        <p:txBody>
          <a:bodyPr/>
          <a:lstStyle>
            <a:lvl1pPr>
              <a:defRPr/>
            </a:lvl1pPr>
          </a:lstStyle>
          <a:p>
            <a:pPr>
              <a:defRPr/>
            </a:pPr>
            <a:fld id="{20B9F407-8DFD-4967-8D31-2BEFCE6A6698}" type="slidenum">
              <a:rPr/>
              <a:pPr>
                <a:defRPr/>
              </a:pPr>
              <a:t>‹#›</a:t>
            </a:fld>
            <a:endParaRPr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Rectangle 4" descr="Full slide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6" name="TextBox 5"/>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a:t>
            </a:r>
            <a:r>
              <a:rPr lang="en-US" sz="850" dirty="0">
                <a:latin typeface="+mn-lt"/>
                <a:cs typeface="+mn-cs"/>
              </a:rPr>
              <a:t>5,</a:t>
            </a:r>
            <a:r>
              <a:rPr sz="850" dirty="0">
                <a:latin typeface="+mn-lt"/>
                <a:cs typeface="+mn-cs"/>
              </a:rPr>
              <a:t> Oracle and/or its affiliates. All rights reserved.  |</a:t>
            </a:r>
          </a:p>
        </p:txBody>
      </p:sp>
      <p:pic>
        <p:nvPicPr>
          <p:cNvPr id="7" name="Picture 17"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8" name="Date Placeholder 6"/>
          <p:cNvSpPr>
            <a:spLocks noGrp="1"/>
          </p:cNvSpPr>
          <p:nvPr>
            <p:ph type="dt" sz="half" idx="14"/>
          </p:nvPr>
        </p:nvSpPr>
        <p:spPr/>
        <p:txBody>
          <a:bodyPr/>
          <a:lstStyle>
            <a:lvl1pPr>
              <a:defRPr>
                <a:solidFill>
                  <a:schemeClr val="tx1"/>
                </a:solidFill>
              </a:defRPr>
            </a:lvl1pPr>
          </a:lstStyle>
          <a:p>
            <a:pPr>
              <a:defRPr/>
            </a:pPr>
            <a:fld id="{446AD081-B6D2-4126-B16D-5A603190B87C}" type="datetime1">
              <a:rPr lang="en-US"/>
              <a:pPr>
                <a:defRPr/>
              </a:pPr>
              <a:t>1/5/2018</a:t>
            </a:fld>
            <a:endParaRPr lang="en-US" dirty="0"/>
          </a:p>
        </p:txBody>
      </p:sp>
      <p:sp>
        <p:nvSpPr>
          <p:cNvPr id="9" name="Footer Placeholder 7"/>
          <p:cNvSpPr>
            <a:spLocks noGrp="1"/>
          </p:cNvSpPr>
          <p:nvPr>
            <p:ph type="ftr" sz="quarter" idx="15"/>
          </p:nvPr>
        </p:nvSpPr>
        <p:spPr/>
        <p:txBody>
          <a:bodyPr/>
          <a:lstStyle>
            <a:lvl1pPr>
              <a:defRPr>
                <a:solidFill>
                  <a:schemeClr val="tx1"/>
                </a:solidFill>
              </a:defRPr>
            </a:lvl1pPr>
          </a:lstStyle>
          <a:p>
            <a:pPr>
              <a:defRPr/>
            </a:pPr>
            <a:r>
              <a:rPr lang="en-US"/>
              <a:t>Oracle Confidential – Internal/Restricted/Highly Restricted</a:t>
            </a:r>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5" name="Picture 13"/>
          <p:cNvPicPr>
            <a:picLocks noChangeAspect="1"/>
          </p:cNvPicPr>
          <p:nvPr userDrawn="1"/>
        </p:nvPicPr>
        <p:blipFill>
          <a:blip r:embed="rId2" cstate="print"/>
          <a:srcRect/>
          <a:stretch>
            <a:fillRect/>
          </a:stretch>
        </p:blipFill>
        <p:spPr bwMode="auto">
          <a:xfrm>
            <a:off x="1785938" y="2011363"/>
            <a:ext cx="1820862" cy="3522662"/>
          </a:xfrm>
          <a:prstGeom prst="rect">
            <a:avLst/>
          </a:prstGeom>
          <a:noFill/>
          <a:ln w="9525">
            <a:noFill/>
            <a:miter lim="800000"/>
            <a:headEnd/>
            <a:tailEnd/>
          </a:ln>
        </p:spPr>
      </p:pic>
      <p:pic>
        <p:nvPicPr>
          <p:cNvPr id="6" name="Picture 16" descr="Photos, screen captures, graphics can be inserted in a white mobile phone and tablet"/>
          <p:cNvPicPr>
            <a:picLocks noChangeAspect="1"/>
          </p:cNvPicPr>
          <p:nvPr userDrawn="1"/>
        </p:nvPicPr>
        <p:blipFill>
          <a:blip r:embed="rId3" cstate="print"/>
          <a:srcRect/>
          <a:stretch>
            <a:fillRect/>
          </a:stretch>
        </p:blipFill>
        <p:spPr bwMode="auto">
          <a:xfrm>
            <a:off x="4241800" y="1585913"/>
            <a:ext cx="5829300" cy="4106862"/>
          </a:xfrm>
          <a:prstGeom prst="rect">
            <a:avLst/>
          </a:prstGeom>
          <a:noFill/>
          <a:ln w="9525">
            <a:noFill/>
            <a:miter lim="800000"/>
            <a:headEnd/>
            <a:tailEnd/>
          </a:ln>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itle 3"/>
          <p:cNvSpPr>
            <a:spLocks noGrp="1"/>
          </p:cNvSpPr>
          <p:nvPr>
            <p:ph type="title"/>
          </p:nvPr>
        </p:nvSpPr>
        <p:spPr/>
        <p:txBody>
          <a:bodyPr/>
          <a:lstStyle/>
          <a:p>
            <a:r>
              <a:rPr lang="en-US" smtClean="0"/>
              <a:t>Click to edit Master title style</a:t>
            </a:r>
            <a:endParaRPr dirty="0"/>
          </a:p>
        </p:txBody>
      </p:sp>
      <p:sp>
        <p:nvSpPr>
          <p:cNvPr id="7" name="Date Placeholder 4"/>
          <p:cNvSpPr>
            <a:spLocks noGrp="1"/>
          </p:cNvSpPr>
          <p:nvPr>
            <p:ph type="dt" sz="half" idx="14"/>
          </p:nvPr>
        </p:nvSpPr>
        <p:spPr/>
        <p:txBody>
          <a:bodyPr/>
          <a:lstStyle>
            <a:lvl1pPr>
              <a:defRPr/>
            </a:lvl1pPr>
          </a:lstStyle>
          <a:p>
            <a:pPr>
              <a:defRPr/>
            </a:pPr>
            <a:fld id="{2FE3E372-BBEA-49BD-8EFD-407894E51A62}" type="datetime1">
              <a:rPr lang="en-US"/>
              <a:pPr>
                <a:defRPr/>
              </a:pPr>
              <a:t>1/5/2018</a:t>
            </a:fld>
            <a:endParaRPr dirty="0"/>
          </a:p>
        </p:txBody>
      </p:sp>
      <p:sp>
        <p:nvSpPr>
          <p:cNvPr id="8" name="Footer Placeholder 5"/>
          <p:cNvSpPr>
            <a:spLocks noGrp="1"/>
          </p:cNvSpPr>
          <p:nvPr>
            <p:ph type="ftr" sz="quarter" idx="15"/>
          </p:nvPr>
        </p:nvSpPr>
        <p:spPr/>
        <p:txBody>
          <a:bodyPr/>
          <a:lstStyle>
            <a:lvl1pPr>
              <a:defRPr/>
            </a:lvl1pPr>
          </a:lstStyle>
          <a:p>
            <a:pPr>
              <a:defRPr/>
            </a:pPr>
            <a:r>
              <a:t>Oracle Confidential – Internal/Restricted/Highly Restricted</a:t>
            </a:r>
          </a:p>
        </p:txBody>
      </p:sp>
      <p:sp>
        <p:nvSpPr>
          <p:cNvPr id="10" name="Slide Number Placeholder 6"/>
          <p:cNvSpPr>
            <a:spLocks noGrp="1"/>
          </p:cNvSpPr>
          <p:nvPr>
            <p:ph type="sldNum" sz="quarter" idx="16"/>
          </p:nvPr>
        </p:nvSpPr>
        <p:spPr/>
        <p:txBody>
          <a:bodyPr/>
          <a:lstStyle>
            <a:lvl1pPr>
              <a:defRPr/>
            </a:lvl1pPr>
          </a:lstStyle>
          <a:p>
            <a:pPr>
              <a:defRPr/>
            </a:pPr>
            <a:fld id="{80860C7F-EA8B-4BA4-8B27-56534B33F502}" type="slidenum">
              <a:rPr/>
              <a:pPr>
                <a:defRPr/>
              </a:pPr>
              <a:t>‹#›</a:t>
            </a:fld>
            <a:endParaRPr dirty="0"/>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5" name="Picture 13"/>
          <p:cNvPicPr>
            <a:picLocks noChangeAspect="1"/>
          </p:cNvPicPr>
          <p:nvPr userDrawn="1"/>
        </p:nvPicPr>
        <p:blipFill>
          <a:blip r:embed="rId2" cstate="print"/>
          <a:srcRect b="2901"/>
          <a:stretch>
            <a:fillRect/>
          </a:stretch>
        </p:blipFill>
        <p:spPr bwMode="auto">
          <a:xfrm>
            <a:off x="6670675" y="723900"/>
            <a:ext cx="4116388" cy="5673725"/>
          </a:xfrm>
          <a:prstGeom prst="rect">
            <a:avLst/>
          </a:prstGeom>
          <a:noFill/>
          <a:ln w="9525">
            <a:noFill/>
            <a:miter lim="800000"/>
            <a:headEnd/>
            <a:tailEnd/>
          </a:ln>
        </p:spPr>
      </p:pic>
      <p:pic>
        <p:nvPicPr>
          <p:cNvPr id="6" name="Picture 16" descr="Photos, screen captures, graphics can be inserted in a white mobile phone and tablet"/>
          <p:cNvPicPr>
            <a:picLocks noChangeAspect="1"/>
          </p:cNvPicPr>
          <p:nvPr userDrawn="1"/>
        </p:nvPicPr>
        <p:blipFill>
          <a:blip r:embed="rId3" cstate="print"/>
          <a:srcRect/>
          <a:stretch>
            <a:fillRect/>
          </a:stretch>
        </p:blipFill>
        <p:spPr bwMode="auto">
          <a:xfrm>
            <a:off x="3970338" y="2097088"/>
            <a:ext cx="1819275" cy="3522662"/>
          </a:xfrm>
          <a:prstGeom prst="rect">
            <a:avLst/>
          </a:prstGeom>
          <a:noFill/>
          <a:ln w="9525">
            <a:noFill/>
            <a:miter lim="800000"/>
            <a:headEnd/>
            <a:tailEnd/>
          </a:ln>
        </p:spPr>
      </p:pic>
      <p:sp>
        <p:nvSpPr>
          <p:cNvPr id="2" name="Title 1"/>
          <p:cNvSpPr>
            <a:spLocks noGrp="1"/>
          </p:cNvSpPr>
          <p:nvPr>
            <p:ph type="title"/>
          </p:nvPr>
        </p:nvSpPr>
        <p:spPr>
          <a:xfrm>
            <a:off x="531811" y="406400"/>
            <a:ext cx="5943600" cy="889000"/>
          </a:xfrm>
        </p:spPr>
        <p:txBody>
          <a:bodyPr/>
          <a:lstStyle>
            <a:lvl1pPr algn="l">
              <a:defRPr sz="3600" b="0"/>
            </a:lvl1pPr>
          </a:lstStyle>
          <a:p>
            <a:r>
              <a:rPr lang="en-US" smtClean="0"/>
              <a:t>Click to edit Master title style</a:t>
            </a:r>
            <a:endParaRPr dirty="0"/>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7" name="Date Placeholder 4"/>
          <p:cNvSpPr>
            <a:spLocks noGrp="1"/>
          </p:cNvSpPr>
          <p:nvPr>
            <p:ph type="dt" sz="half" idx="14"/>
          </p:nvPr>
        </p:nvSpPr>
        <p:spPr/>
        <p:txBody>
          <a:bodyPr/>
          <a:lstStyle>
            <a:lvl1pPr>
              <a:defRPr/>
            </a:lvl1pPr>
          </a:lstStyle>
          <a:p>
            <a:pPr>
              <a:defRPr/>
            </a:pPr>
            <a:fld id="{90EF2A34-7A7B-4895-91A8-E4F82AAB25F6}" type="datetime1">
              <a:rPr lang="en-US"/>
              <a:pPr>
                <a:defRPr/>
              </a:pPr>
              <a:t>1/5/2018</a:t>
            </a:fld>
            <a:endParaRPr dirty="0"/>
          </a:p>
        </p:txBody>
      </p:sp>
      <p:sp>
        <p:nvSpPr>
          <p:cNvPr id="8" name="Footer Placeholder 5"/>
          <p:cNvSpPr>
            <a:spLocks noGrp="1"/>
          </p:cNvSpPr>
          <p:nvPr>
            <p:ph type="ftr" sz="quarter" idx="15"/>
          </p:nvPr>
        </p:nvSpPr>
        <p:spPr/>
        <p:txBody>
          <a:bodyPr/>
          <a:lstStyle>
            <a:lvl1pPr>
              <a:defRPr/>
            </a:lvl1pPr>
          </a:lstStyle>
          <a:p>
            <a:pPr>
              <a:defRPr/>
            </a:pPr>
            <a:r>
              <a:t>Oracle Confidential – Internal/Restricted/Highly Restricted</a:t>
            </a:r>
          </a:p>
        </p:txBody>
      </p:sp>
      <p:sp>
        <p:nvSpPr>
          <p:cNvPr id="10" name="Slide Number Placeholder 6"/>
          <p:cNvSpPr>
            <a:spLocks noGrp="1"/>
          </p:cNvSpPr>
          <p:nvPr>
            <p:ph type="sldNum" sz="quarter" idx="16"/>
          </p:nvPr>
        </p:nvSpPr>
        <p:spPr/>
        <p:txBody>
          <a:bodyPr/>
          <a:lstStyle>
            <a:lvl1pPr>
              <a:defRPr/>
            </a:lvl1pPr>
          </a:lstStyle>
          <a:p>
            <a:pPr>
              <a:defRPr/>
            </a:pPr>
            <a:fld id="{600916A8-2768-402C-A431-34EFD71E305E}" type="slidenum">
              <a:rPr/>
              <a:pPr>
                <a:defRPr/>
              </a:pPr>
              <a:t>‹#›</a:t>
            </a:fld>
            <a:endParaRPr dirty="0"/>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grpSp>
        <p:nvGrpSpPr>
          <p:cNvPr id="5" name="Group 16"/>
          <p:cNvGrpSpPr>
            <a:grpSpLocks/>
          </p:cNvGrpSpPr>
          <p:nvPr/>
        </p:nvGrpSpPr>
        <p:grpSpPr bwMode="auto">
          <a:xfrm>
            <a:off x="0" y="0"/>
            <a:ext cx="12188825" cy="6858000"/>
            <a:chOff x="-287" y="0"/>
            <a:chExt cx="12189399" cy="6858000"/>
          </a:xfrm>
        </p:grpSpPr>
        <p:sp>
          <p:nvSpPr>
            <p:cNvPr id="6" name="Rectangle 5"/>
            <p:cNvSpPr/>
            <p:nvPr/>
          </p:nvSpPr>
          <p:spPr bwMode="gray">
            <a:xfrm>
              <a:off x="-287" y="0"/>
              <a:ext cx="193684" cy="685165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11995428" y="6350"/>
              <a:ext cx="193684" cy="685165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p:nvSpPr>
          <p:spPr bwMode="gray">
            <a:xfrm>
              <a:off x="-287" y="6400800"/>
              <a:ext cx="12189399"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287" y="0"/>
              <a:ext cx="12189399" cy="192088"/>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 name="TextBox 9"/>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rgbClr val="5F5F5F"/>
                </a:solidFill>
                <a:latin typeface="+mn-lt"/>
                <a:cs typeface="+mn-cs"/>
              </a:rPr>
              <a:t>Copyright © 201</a:t>
            </a:r>
            <a:r>
              <a:rPr lang="en-US" sz="850" dirty="0">
                <a:solidFill>
                  <a:srgbClr val="5F5F5F"/>
                </a:solidFill>
                <a:latin typeface="+mn-lt"/>
                <a:cs typeface="+mn-cs"/>
              </a:rPr>
              <a:t>5,</a:t>
            </a:r>
            <a:r>
              <a:rPr sz="850" dirty="0">
                <a:solidFill>
                  <a:srgbClr val="5F5F5F"/>
                </a:solidFill>
                <a:latin typeface="+mn-lt"/>
                <a:cs typeface="+mn-cs"/>
              </a:rPr>
              <a:t> Oracle and/or its affiliates. All rights reserved.  |</a:t>
            </a:r>
          </a:p>
        </p:txBody>
      </p:sp>
      <p:pic>
        <p:nvPicPr>
          <p:cNvPr id="11" name="Picture 22"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2" name="Text Placeholder 12"/>
          <p:cNvSpPr>
            <a:spLocks noGrp="1"/>
          </p:cNvSpPr>
          <p:nvPr>
            <p:ph type="body" sz="quarter" idx="13"/>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3" name="Title 2"/>
          <p:cNvSpPr>
            <a:spLocks noGrp="1"/>
          </p:cNvSpPr>
          <p:nvPr>
            <p:ph type="title"/>
          </p:nvPr>
        </p:nvSpPr>
        <p:spPr>
          <a:xfrm>
            <a:off x="760412" y="609600"/>
            <a:ext cx="5029200" cy="2044700"/>
          </a:xfrm>
        </p:spPr>
        <p:txBody>
          <a:bodyPr/>
          <a:lstStyle>
            <a:lvl1pPr>
              <a:defRPr sz="13800" b="1"/>
            </a:lvl1pPr>
          </a:lstStyle>
          <a:p>
            <a:r>
              <a:rPr lang="en-US" smtClean="0"/>
              <a:t>Click to edit Master title style</a:t>
            </a:r>
            <a:endParaRPr lang="en-US" dirty="0"/>
          </a:p>
        </p:txBody>
      </p:sp>
      <p:sp>
        <p:nvSpPr>
          <p:cNvPr id="12" name="Date Placeholder 4"/>
          <p:cNvSpPr>
            <a:spLocks noGrp="1"/>
          </p:cNvSpPr>
          <p:nvPr>
            <p:ph type="dt" sz="half" idx="14"/>
          </p:nvPr>
        </p:nvSpPr>
        <p:spPr/>
        <p:txBody>
          <a:bodyPr/>
          <a:lstStyle>
            <a:lvl1pPr>
              <a:defRPr>
                <a:solidFill>
                  <a:srgbClr val="5F5F5F"/>
                </a:solidFill>
              </a:defRPr>
            </a:lvl1pPr>
          </a:lstStyle>
          <a:p>
            <a:pPr>
              <a:defRPr/>
            </a:pPr>
            <a:fld id="{A4C42752-86C0-4D60-B68B-73036E96540B}" type="datetime1">
              <a:rPr lang="en-US"/>
              <a:pPr>
                <a:defRPr/>
              </a:pPr>
              <a:t>1/5/2018</a:t>
            </a:fld>
            <a:endParaRPr lang="en-US" dirty="0"/>
          </a:p>
        </p:txBody>
      </p:sp>
      <p:sp>
        <p:nvSpPr>
          <p:cNvPr id="13" name="Footer Placeholder 5"/>
          <p:cNvSpPr>
            <a:spLocks noGrp="1"/>
          </p:cNvSpPr>
          <p:nvPr>
            <p:ph type="ftr" sz="quarter" idx="15"/>
          </p:nvPr>
        </p:nvSpPr>
        <p:spPr/>
        <p:txBody>
          <a:bodyPr/>
          <a:lstStyle>
            <a:lvl1pPr>
              <a:defRPr>
                <a:solidFill>
                  <a:srgbClr val="5F5F5F"/>
                </a:solidFill>
              </a:defRPr>
            </a:lvl1pPr>
          </a:lstStyle>
          <a:p>
            <a:pPr>
              <a:defRPr/>
            </a:pPr>
            <a:r>
              <a:rPr lang="en-US"/>
              <a:t>Oracle Confidential – Internal/Restricted/Highly Restricted</a:t>
            </a:r>
            <a:endParaRPr lang="en-US" dirty="0"/>
          </a:p>
        </p:txBody>
      </p:sp>
      <p:sp>
        <p:nvSpPr>
          <p:cNvPr id="14" name="Slide Number Placeholder 6"/>
          <p:cNvSpPr>
            <a:spLocks noGrp="1"/>
          </p:cNvSpPr>
          <p:nvPr>
            <p:ph type="sldNum" sz="quarter" idx="16"/>
          </p:nvPr>
        </p:nvSpPr>
        <p:spPr/>
        <p:txBody>
          <a:bodyPr/>
          <a:lstStyle>
            <a:lvl1pPr>
              <a:defRPr>
                <a:solidFill>
                  <a:srgbClr val="5F5F5F"/>
                </a:solidFill>
              </a:defRPr>
            </a:lvl1pPr>
          </a:lstStyle>
          <a:p>
            <a:pPr>
              <a:defRPr/>
            </a:pPr>
            <a:fld id="{96ABD5E1-BB3B-48DF-A6EC-27E02A27B3BE}"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TextBox 1"/>
          <p:cNvSpPr txBox="1"/>
          <p:nvPr/>
        </p:nvSpPr>
        <p:spPr>
          <a:xfrm>
            <a:off x="531813" y="1371600"/>
            <a:ext cx="11125200" cy="889000"/>
          </a:xfrm>
          <a:prstGeom prst="rect">
            <a:avLst/>
          </a:prstGeom>
          <a:noFill/>
        </p:spPr>
        <p:txBody>
          <a:bodyPr wrap="none" lIns="0" tIns="0" rIns="0" bIns="0" anchor="b"/>
          <a:lstStyle/>
          <a:p>
            <a:pPr fontAlgn="auto">
              <a:lnSpc>
                <a:spcPct val="90000"/>
              </a:lnSpc>
              <a:spcBef>
                <a:spcPts val="0"/>
              </a:spcBef>
              <a:spcAft>
                <a:spcPts val="0"/>
              </a:spcAft>
              <a:defRPr/>
            </a:pPr>
            <a:r>
              <a:rPr sz="3200" dirty="0">
                <a:latin typeface="+mj-lt"/>
                <a:cs typeface="+mn-cs"/>
              </a:rPr>
              <a:t>Safe Harbor Statement</a:t>
            </a:r>
          </a:p>
        </p:txBody>
      </p:sp>
      <p:sp>
        <p:nvSpPr>
          <p:cNvPr id="3" name="TextBox 2"/>
          <p:cNvSpPr txBox="1"/>
          <p:nvPr/>
        </p:nvSpPr>
        <p:spPr>
          <a:xfrm>
            <a:off x="531813" y="2514600"/>
            <a:ext cx="11125200" cy="2286000"/>
          </a:xfrm>
          <a:prstGeom prst="rect">
            <a:avLst/>
          </a:prstGeom>
          <a:noFill/>
        </p:spPr>
        <p:txBody>
          <a:bodyPr lIns="0" tIns="0" rIns="0" bIns="0"/>
          <a:lstStyle/>
          <a:p>
            <a:pPr fontAlgn="auto">
              <a:lnSpc>
                <a:spcPct val="90000"/>
              </a:lnSpc>
              <a:spcBef>
                <a:spcPts val="0"/>
              </a:spcBef>
              <a:spcAft>
                <a:spcPts val="0"/>
              </a:spcAft>
              <a:defRPr/>
            </a:pPr>
            <a:r>
              <a:rPr sz="2400" dirty="0">
                <a:latin typeface="+mn-lt"/>
                <a:cs typeface="+mn-cs"/>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 name="Date Placeholder 1"/>
          <p:cNvSpPr>
            <a:spLocks noGrp="1"/>
          </p:cNvSpPr>
          <p:nvPr>
            <p:ph type="dt" sz="half" idx="10"/>
          </p:nvPr>
        </p:nvSpPr>
        <p:spPr/>
        <p:txBody>
          <a:bodyPr/>
          <a:lstStyle>
            <a:lvl1pPr>
              <a:defRPr/>
            </a:lvl1pPr>
          </a:lstStyle>
          <a:p>
            <a:pPr>
              <a:defRPr/>
            </a:pPr>
            <a:fld id="{241EC42A-2A33-4AB2-9A06-52C14C1058A4}" type="datetime1">
              <a:rPr lang="en-US"/>
              <a:pPr>
                <a:defRPr/>
              </a:pPr>
              <a:t>1/5/2018</a:t>
            </a:fld>
            <a:endParaRPr dirty="0"/>
          </a:p>
        </p:txBody>
      </p:sp>
      <p:sp>
        <p:nvSpPr>
          <p:cNvPr id="5" name="Footer Placeholder 2"/>
          <p:cNvSpPr>
            <a:spLocks noGrp="1"/>
          </p:cNvSpPr>
          <p:nvPr>
            <p:ph type="ftr" sz="quarter" idx="11"/>
          </p:nvPr>
        </p:nvSpPr>
        <p:spPr/>
        <p:txBody>
          <a:bodyPr/>
          <a:lstStyle>
            <a:lvl1pPr>
              <a:defRPr/>
            </a:lvl1pPr>
          </a:lstStyle>
          <a:p>
            <a:pPr>
              <a:defRPr/>
            </a:pPr>
            <a:r>
              <a:t>Oracle Confidential – Internal/Restricted/Highly Restricted</a:t>
            </a:r>
          </a:p>
        </p:txBody>
      </p:sp>
      <p:sp>
        <p:nvSpPr>
          <p:cNvPr id="6" name="Slide Number Placeholder 3"/>
          <p:cNvSpPr>
            <a:spLocks noGrp="1"/>
          </p:cNvSpPr>
          <p:nvPr>
            <p:ph type="sldNum" sz="quarter" idx="12"/>
          </p:nvPr>
        </p:nvSpPr>
        <p:spPr/>
        <p:txBody>
          <a:bodyPr/>
          <a:lstStyle>
            <a:lvl1pPr>
              <a:defRPr/>
            </a:lvl1pPr>
          </a:lstStyle>
          <a:p>
            <a:pPr>
              <a:defRPr/>
            </a:pPr>
            <a:fld id="{43BC2626-675C-4669-AD65-63B7E1D33111}" type="slidenum">
              <a:rPr/>
              <a:pPr>
                <a:defRPr/>
              </a:pPr>
              <a:t>‹#›</a:t>
            </a:fld>
            <a:endParaRPr dirty="0"/>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TextBox 1"/>
          <p:cNvSpPr txBox="1"/>
          <p:nvPr/>
        </p:nvSpPr>
        <p:spPr>
          <a:xfrm>
            <a:off x="531813" y="1371600"/>
            <a:ext cx="11125200" cy="889000"/>
          </a:xfrm>
          <a:prstGeom prst="rect">
            <a:avLst/>
          </a:prstGeom>
          <a:noFill/>
        </p:spPr>
        <p:txBody>
          <a:bodyPr wrap="none" lIns="0" tIns="0" rIns="0" bIns="0" anchor="b"/>
          <a:lstStyle/>
          <a:p>
            <a:pPr fontAlgn="auto">
              <a:lnSpc>
                <a:spcPct val="90000"/>
              </a:lnSpc>
              <a:spcBef>
                <a:spcPts val="0"/>
              </a:spcBef>
              <a:spcAft>
                <a:spcPts val="0"/>
              </a:spcAft>
              <a:defRPr/>
            </a:pPr>
            <a:r>
              <a:rPr sz="3200" dirty="0">
                <a:latin typeface="+mj-lt"/>
                <a:cs typeface="+mn-cs"/>
              </a:rPr>
              <a:t>Safe Harbor Statement</a:t>
            </a:r>
          </a:p>
        </p:txBody>
      </p:sp>
      <p:sp>
        <p:nvSpPr>
          <p:cNvPr id="3" name="TextBox 2"/>
          <p:cNvSpPr txBox="1"/>
          <p:nvPr/>
        </p:nvSpPr>
        <p:spPr>
          <a:xfrm>
            <a:off x="531813" y="2514600"/>
            <a:ext cx="11125200" cy="2286000"/>
          </a:xfrm>
          <a:prstGeom prst="rect">
            <a:avLst/>
          </a:prstGeom>
          <a:noFill/>
        </p:spPr>
        <p:txBody>
          <a:bodyPr lIns="0" tIns="0" rIns="0" bIns="0"/>
          <a:lstStyle/>
          <a:p>
            <a:pPr fontAlgn="auto">
              <a:lnSpc>
                <a:spcPct val="90000"/>
              </a:lnSpc>
              <a:spcBef>
                <a:spcPts val="0"/>
              </a:spcBef>
              <a:spcAft>
                <a:spcPts val="0"/>
              </a:spcAft>
              <a:defRPr/>
            </a:pPr>
            <a:r>
              <a:rPr sz="2400" dirty="0">
                <a:latin typeface="+mn-lt"/>
                <a:cs typeface="+mn-cs"/>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 name="Date Placeholder 1"/>
          <p:cNvSpPr>
            <a:spLocks noGrp="1"/>
          </p:cNvSpPr>
          <p:nvPr>
            <p:ph type="dt" sz="half" idx="10"/>
          </p:nvPr>
        </p:nvSpPr>
        <p:spPr/>
        <p:txBody>
          <a:bodyPr/>
          <a:lstStyle>
            <a:lvl1pPr>
              <a:defRPr/>
            </a:lvl1pPr>
          </a:lstStyle>
          <a:p>
            <a:pPr>
              <a:defRPr/>
            </a:pPr>
            <a:fld id="{D70D49B2-0E34-4299-B6FF-5F519B28E207}" type="datetime1">
              <a:rPr lang="en-US"/>
              <a:pPr>
                <a:defRPr/>
              </a:pPr>
              <a:t>1/5/2018</a:t>
            </a:fld>
            <a:endParaRPr dirty="0"/>
          </a:p>
        </p:txBody>
      </p:sp>
      <p:sp>
        <p:nvSpPr>
          <p:cNvPr id="5" name="Footer Placeholder 2"/>
          <p:cNvSpPr>
            <a:spLocks noGrp="1"/>
          </p:cNvSpPr>
          <p:nvPr>
            <p:ph type="ftr" sz="quarter" idx="11"/>
          </p:nvPr>
        </p:nvSpPr>
        <p:spPr/>
        <p:txBody>
          <a:bodyPr/>
          <a:lstStyle>
            <a:lvl1pPr>
              <a:defRPr/>
            </a:lvl1pPr>
          </a:lstStyle>
          <a:p>
            <a:pPr>
              <a:defRPr/>
            </a:pPr>
            <a:r>
              <a:t>Oracle Confidential – Internal/Restricted/Highly Restricted</a:t>
            </a:r>
          </a:p>
        </p:txBody>
      </p:sp>
      <p:sp>
        <p:nvSpPr>
          <p:cNvPr id="6" name="Slide Number Placeholder 3"/>
          <p:cNvSpPr>
            <a:spLocks noGrp="1"/>
          </p:cNvSpPr>
          <p:nvPr>
            <p:ph type="sldNum" sz="quarter" idx="12"/>
          </p:nvPr>
        </p:nvSpPr>
        <p:spPr/>
        <p:txBody>
          <a:bodyPr/>
          <a:lstStyle>
            <a:lvl1pPr>
              <a:defRPr/>
            </a:lvl1pPr>
          </a:lstStyle>
          <a:p>
            <a:pPr>
              <a:defRPr/>
            </a:pPr>
            <a:fld id="{8F1929DA-CC51-4B33-927A-6F212FA94076}" type="slidenum">
              <a:rPr/>
              <a:pPr>
                <a:defRPr/>
              </a:pPr>
              <a:t>‹#›</a:t>
            </a:fld>
            <a:endParaRPr dirty="0"/>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grpSp>
        <p:nvGrpSpPr>
          <p:cNvPr id="2" name="Group 3092" descr="&quot;Hardware and Software Engineered to work together&quot; tagline in red and black"/>
          <p:cNvGrpSpPr>
            <a:grpSpLocks/>
          </p:cNvGrpSpPr>
          <p:nvPr userDrawn="1"/>
        </p:nvGrpSpPr>
        <p:grpSpPr bwMode="auto">
          <a:xfrm>
            <a:off x="3263900" y="2743200"/>
            <a:ext cx="5668963" cy="1081088"/>
            <a:chOff x="3263901" y="1227138"/>
            <a:chExt cx="5668962" cy="1081088"/>
          </a:xfrm>
        </p:grpSpPr>
        <p:sp>
          <p:nvSpPr>
            <p:cNvPr id="3"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a:lstStyle/>
            <a:p>
              <a:pPr fontAlgn="auto">
                <a:spcBef>
                  <a:spcPts val="0"/>
                </a:spcBef>
                <a:spcAft>
                  <a:spcPts val="0"/>
                </a:spcAft>
                <a:defRPr/>
              </a:pPr>
              <a:endParaRPr dirty="0">
                <a:latin typeface="+mn-lt"/>
                <a:cs typeface="+mn-cs"/>
              </a:endParaRPr>
            </a:p>
          </p:txBody>
        </p:sp>
        <p:sp>
          <p:nvSpPr>
            <p:cNvPr id="4" name="Freeform 6"/>
            <p:cNvSpPr>
              <a:spLocks noEditPoints="1"/>
            </p:cNvSpPr>
            <p:nvPr/>
          </p:nvSpPr>
          <p:spPr bwMode="gray">
            <a:xfrm>
              <a:off x="4835526" y="1362076"/>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5"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6" name="Freeform 8"/>
            <p:cNvSpPr>
              <a:spLocks noEditPoints="1"/>
            </p:cNvSpPr>
            <p:nvPr/>
          </p:nvSpPr>
          <p:spPr bwMode="gray">
            <a:xfrm>
              <a:off x="3602039" y="1362076"/>
              <a:ext cx="246062"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7" name="Freeform 9"/>
            <p:cNvSpPr>
              <a:spLocks/>
            </p:cNvSpPr>
            <p:nvPr/>
          </p:nvSpPr>
          <p:spPr bwMode="gray">
            <a:xfrm>
              <a:off x="3897314" y="1362076"/>
              <a:ext cx="165100" cy="309562"/>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8" name="Freeform 10"/>
            <p:cNvSpPr>
              <a:spLocks/>
            </p:cNvSpPr>
            <p:nvPr/>
          </p:nvSpPr>
          <p:spPr bwMode="gray">
            <a:xfrm>
              <a:off x="4367214" y="1362076"/>
              <a:ext cx="444500" cy="309562"/>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9" name="Freeform 11"/>
            <p:cNvSpPr>
              <a:spLocks/>
            </p:cNvSpPr>
            <p:nvPr/>
          </p:nvSpPr>
          <p:spPr bwMode="gray">
            <a:xfrm>
              <a:off x="5132389" y="1362076"/>
              <a:ext cx="155575" cy="309562"/>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0" name="Freeform 12"/>
            <p:cNvSpPr>
              <a:spLocks noEditPoints="1"/>
            </p:cNvSpPr>
            <p:nvPr/>
          </p:nvSpPr>
          <p:spPr bwMode="gray">
            <a:xfrm>
              <a:off x="5321301" y="1362076"/>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1" name="Freeform 13"/>
            <p:cNvSpPr>
              <a:spLocks noEditPoints="1"/>
            </p:cNvSpPr>
            <p:nvPr/>
          </p:nvSpPr>
          <p:spPr bwMode="gray">
            <a:xfrm>
              <a:off x="5748339" y="1362076"/>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2" name="Freeform 14"/>
            <p:cNvSpPr>
              <a:spLocks/>
            </p:cNvSpPr>
            <p:nvPr/>
          </p:nvSpPr>
          <p:spPr bwMode="gray">
            <a:xfrm>
              <a:off x="6045201" y="1362076"/>
              <a:ext cx="230188" cy="309562"/>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3" name="Freeform 15"/>
            <p:cNvSpPr>
              <a:spLocks noEditPoints="1"/>
            </p:cNvSpPr>
            <p:nvPr/>
          </p:nvSpPr>
          <p:spPr bwMode="gray">
            <a:xfrm>
              <a:off x="6332538" y="1236663"/>
              <a:ext cx="239712"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4" name="Freeform 16"/>
            <p:cNvSpPr>
              <a:spLocks noEditPoints="1"/>
            </p:cNvSpPr>
            <p:nvPr/>
          </p:nvSpPr>
          <p:spPr bwMode="gray">
            <a:xfrm>
              <a:off x="4087814"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5"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6" name="Freeform 18"/>
            <p:cNvSpPr>
              <a:spLocks noEditPoints="1"/>
            </p:cNvSpPr>
            <p:nvPr/>
          </p:nvSpPr>
          <p:spPr bwMode="gray">
            <a:xfrm>
              <a:off x="7081838" y="1362076"/>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7" name="Freeform 19"/>
            <p:cNvSpPr>
              <a:spLocks/>
            </p:cNvSpPr>
            <p:nvPr/>
          </p:nvSpPr>
          <p:spPr bwMode="gray">
            <a:xfrm>
              <a:off x="7345363" y="1227138"/>
              <a:ext cx="163512"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8" name="Freeform 20"/>
            <p:cNvSpPr>
              <a:spLocks/>
            </p:cNvSpPr>
            <p:nvPr/>
          </p:nvSpPr>
          <p:spPr bwMode="gray">
            <a:xfrm>
              <a:off x="7542213" y="1277938"/>
              <a:ext cx="157162"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9" name="Freeform 21"/>
            <p:cNvSpPr>
              <a:spLocks/>
            </p:cNvSpPr>
            <p:nvPr/>
          </p:nvSpPr>
          <p:spPr bwMode="gray">
            <a:xfrm>
              <a:off x="7731125" y="1362076"/>
              <a:ext cx="452438" cy="309562"/>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0" name="Freeform 22"/>
            <p:cNvSpPr>
              <a:spLocks noEditPoints="1"/>
            </p:cNvSpPr>
            <p:nvPr/>
          </p:nvSpPr>
          <p:spPr bwMode="gray">
            <a:xfrm>
              <a:off x="8201025" y="1362076"/>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1" name="Freeform 23"/>
            <p:cNvSpPr>
              <a:spLocks/>
            </p:cNvSpPr>
            <p:nvPr/>
          </p:nvSpPr>
          <p:spPr bwMode="gray">
            <a:xfrm>
              <a:off x="8496300" y="1362076"/>
              <a:ext cx="157163" cy="309562"/>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2" name="Freeform 24"/>
            <p:cNvSpPr>
              <a:spLocks noEditPoints="1"/>
            </p:cNvSpPr>
            <p:nvPr/>
          </p:nvSpPr>
          <p:spPr bwMode="gray">
            <a:xfrm>
              <a:off x="8685213" y="1362076"/>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3"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4" name="Freeform 26"/>
            <p:cNvSpPr>
              <a:spLocks noEditPoints="1"/>
            </p:cNvSpPr>
            <p:nvPr/>
          </p:nvSpPr>
          <p:spPr bwMode="gray">
            <a:xfrm>
              <a:off x="8553450"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5"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6" name="Freeform 28"/>
            <p:cNvSpPr>
              <a:spLocks/>
            </p:cNvSpPr>
            <p:nvPr/>
          </p:nvSpPr>
          <p:spPr bwMode="gray">
            <a:xfrm>
              <a:off x="3503614" y="1957388"/>
              <a:ext cx="188912"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7" name="Freeform 29"/>
            <p:cNvSpPr>
              <a:spLocks noEditPoints="1"/>
            </p:cNvSpPr>
            <p:nvPr/>
          </p:nvSpPr>
          <p:spPr bwMode="gray">
            <a:xfrm>
              <a:off x="3741739"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8" name="Rectangle 30"/>
            <p:cNvSpPr>
              <a:spLocks noChangeArrowheads="1"/>
            </p:cNvSpPr>
            <p:nvPr/>
          </p:nvSpPr>
          <p:spPr bwMode="gray">
            <a:xfrm>
              <a:off x="3997326" y="1965326"/>
              <a:ext cx="73025" cy="242887"/>
            </a:xfrm>
            <a:prstGeom prst="rect">
              <a:avLst/>
            </a:prstGeom>
            <a:solidFill>
              <a:srgbClr val="000000"/>
            </a:solidFill>
            <a:ln w="9525">
              <a:noFill/>
              <a:miter lim="800000"/>
              <a:headEnd/>
              <a:tailEnd/>
            </a:ln>
          </p:spPr>
          <p:txBody>
            <a:bodyPr/>
            <a:lstStyle/>
            <a:p>
              <a:pPr fontAlgn="auto">
                <a:spcBef>
                  <a:spcPts val="0"/>
                </a:spcBef>
                <a:spcAft>
                  <a:spcPts val="0"/>
                </a:spcAft>
                <a:defRPr/>
              </a:pPr>
              <a:endParaRPr dirty="0">
                <a:latin typeface="+mn-lt"/>
                <a:cs typeface="+mn-cs"/>
              </a:endParaRPr>
            </a:p>
          </p:txBody>
        </p:sp>
        <p:sp>
          <p:nvSpPr>
            <p:cNvPr id="29"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0"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1"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2" name="Freeform 34"/>
            <p:cNvSpPr>
              <a:spLocks/>
            </p:cNvSpPr>
            <p:nvPr/>
          </p:nvSpPr>
          <p:spPr bwMode="gray">
            <a:xfrm>
              <a:off x="4843464" y="1957388"/>
              <a:ext cx="131762"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3" name="Freeform 35"/>
            <p:cNvSpPr>
              <a:spLocks noEditPoints="1"/>
            </p:cNvSpPr>
            <p:nvPr/>
          </p:nvSpPr>
          <p:spPr bwMode="gray">
            <a:xfrm>
              <a:off x="4992689" y="1957388"/>
              <a:ext cx="204787"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4" name="Freeform 36"/>
            <p:cNvSpPr>
              <a:spLocks noEditPoints="1"/>
            </p:cNvSpPr>
            <p:nvPr/>
          </p:nvSpPr>
          <p:spPr bwMode="gray">
            <a:xfrm>
              <a:off x="5230814"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5" name="Freeform 37"/>
            <p:cNvSpPr>
              <a:spLocks/>
            </p:cNvSpPr>
            <p:nvPr/>
          </p:nvSpPr>
          <p:spPr bwMode="gray">
            <a:xfrm>
              <a:off x="5584826" y="1889126"/>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6"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7" name="Freeform 39"/>
            <p:cNvSpPr>
              <a:spLocks/>
            </p:cNvSpPr>
            <p:nvPr/>
          </p:nvSpPr>
          <p:spPr bwMode="gray">
            <a:xfrm>
              <a:off x="6069014" y="1855788"/>
              <a:ext cx="436562"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8" name="Freeform 40"/>
            <p:cNvSpPr>
              <a:spLocks noEditPoints="1"/>
            </p:cNvSpPr>
            <p:nvPr/>
          </p:nvSpPr>
          <p:spPr bwMode="gray">
            <a:xfrm>
              <a:off x="6513513" y="1957388"/>
              <a:ext cx="198437"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9" name="Freeform 41"/>
            <p:cNvSpPr>
              <a:spLocks/>
            </p:cNvSpPr>
            <p:nvPr/>
          </p:nvSpPr>
          <p:spPr bwMode="gray">
            <a:xfrm>
              <a:off x="6761163" y="1957388"/>
              <a:ext cx="131762"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0" name="Freeform 42"/>
            <p:cNvSpPr>
              <a:spLocks/>
            </p:cNvSpPr>
            <p:nvPr/>
          </p:nvSpPr>
          <p:spPr bwMode="gray">
            <a:xfrm>
              <a:off x="6924675"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1" name="Freeform 43"/>
            <p:cNvSpPr>
              <a:spLocks/>
            </p:cNvSpPr>
            <p:nvPr/>
          </p:nvSpPr>
          <p:spPr bwMode="gray">
            <a:xfrm>
              <a:off x="7229475"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2"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3" name="Freeform 45"/>
            <p:cNvSpPr>
              <a:spLocks noEditPoints="1"/>
            </p:cNvSpPr>
            <p:nvPr/>
          </p:nvSpPr>
          <p:spPr bwMode="gray">
            <a:xfrm>
              <a:off x="7681913" y="1957388"/>
              <a:ext cx="198437"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4" name="Freeform 46"/>
            <p:cNvSpPr>
              <a:spLocks/>
            </p:cNvSpPr>
            <p:nvPr/>
          </p:nvSpPr>
          <p:spPr bwMode="gray">
            <a:xfrm>
              <a:off x="8142288" y="1889126"/>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5"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6" name="Freeform 48"/>
            <p:cNvSpPr>
              <a:spLocks/>
            </p:cNvSpPr>
            <p:nvPr/>
          </p:nvSpPr>
          <p:spPr bwMode="gray">
            <a:xfrm>
              <a:off x="8801100"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grpSp>
      <p:sp>
        <p:nvSpPr>
          <p:cNvPr id="47" name="Date Placeholder 1"/>
          <p:cNvSpPr>
            <a:spLocks noGrp="1"/>
          </p:cNvSpPr>
          <p:nvPr>
            <p:ph type="dt" sz="half" idx="10"/>
          </p:nvPr>
        </p:nvSpPr>
        <p:spPr/>
        <p:txBody>
          <a:bodyPr/>
          <a:lstStyle>
            <a:lvl1pPr>
              <a:defRPr/>
            </a:lvl1pPr>
          </a:lstStyle>
          <a:p>
            <a:pPr>
              <a:defRPr/>
            </a:pPr>
            <a:fld id="{6D13DE2E-246B-4872-A056-331EB87B1B43}" type="datetime1">
              <a:rPr lang="en-US"/>
              <a:pPr>
                <a:defRPr/>
              </a:pPr>
              <a:t>1/5/2018</a:t>
            </a:fld>
            <a:endParaRPr dirty="0"/>
          </a:p>
        </p:txBody>
      </p:sp>
      <p:sp>
        <p:nvSpPr>
          <p:cNvPr id="48" name="Footer Placeholder 2"/>
          <p:cNvSpPr>
            <a:spLocks noGrp="1"/>
          </p:cNvSpPr>
          <p:nvPr>
            <p:ph type="ftr" sz="quarter" idx="11"/>
          </p:nvPr>
        </p:nvSpPr>
        <p:spPr/>
        <p:txBody>
          <a:bodyPr/>
          <a:lstStyle>
            <a:lvl1pPr>
              <a:defRPr/>
            </a:lvl1pPr>
          </a:lstStyle>
          <a:p>
            <a:pPr>
              <a:defRPr/>
            </a:pPr>
            <a:r>
              <a:t>Oracle Confidential – Internal/Restricted/Highly Restricted</a:t>
            </a:r>
          </a:p>
        </p:txBody>
      </p:sp>
      <p:sp>
        <p:nvSpPr>
          <p:cNvPr id="49" name="Slide Number Placeholder 3"/>
          <p:cNvSpPr>
            <a:spLocks noGrp="1"/>
          </p:cNvSpPr>
          <p:nvPr>
            <p:ph type="sldNum" sz="quarter" idx="12"/>
          </p:nvPr>
        </p:nvSpPr>
        <p:spPr/>
        <p:txBody>
          <a:bodyPr/>
          <a:lstStyle>
            <a:lvl1pPr>
              <a:defRPr/>
            </a:lvl1pPr>
          </a:lstStyle>
          <a:p>
            <a:pPr>
              <a:defRPr/>
            </a:pPr>
            <a:fld id="{92014E89-7FAC-4423-B2E7-E09045587355}" type="slidenum">
              <a:rPr/>
              <a:pPr>
                <a:defRPr/>
              </a:pPr>
              <a:t>‹#›</a:t>
            </a:fld>
            <a:endParaRPr dirty="0"/>
          </a:p>
        </p:txBody>
      </p:sp>
    </p:spTree>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3" descr="Oracle logo in white on red staging background. Light blue frame around perimeter."/>
          <p:cNvPicPr>
            <a:picLocks noChangeAspect="1"/>
          </p:cNvPicPr>
          <p:nvPr/>
        </p:nvPicPr>
        <p:blipFill>
          <a:blip r:embed="rId2" cstate="print"/>
          <a:srcRect/>
          <a:stretch>
            <a:fillRect/>
          </a:stretch>
        </p:blipFill>
        <p:spPr bwMode="hidden">
          <a:xfrm>
            <a:off x="138113" y="130175"/>
            <a:ext cx="11912600" cy="6546850"/>
          </a:xfrm>
          <a:prstGeom prst="rect">
            <a:avLst/>
          </a:prstGeom>
          <a:noFill/>
          <a:ln w="9525">
            <a:noFill/>
            <a:miter lim="800000"/>
            <a:headEnd/>
            <a:tailEnd/>
          </a:ln>
        </p:spPr>
      </p:pic>
      <p:pic>
        <p:nvPicPr>
          <p:cNvPr id="3" name="Picture 16"/>
          <p:cNvPicPr>
            <a:picLocks noChangeAspect="1"/>
          </p:cNvPicPr>
          <p:nvPr userDrawn="1"/>
        </p:nvPicPr>
        <p:blipFill>
          <a:blip r:embed="rId3" cstate="print"/>
          <a:srcRect/>
          <a:stretch>
            <a:fillRect/>
          </a:stretch>
        </p:blipFill>
        <p:spPr bwMode="black">
          <a:xfrm>
            <a:off x="3822700" y="2843213"/>
            <a:ext cx="4543425" cy="569912"/>
          </a:xfrm>
          <a:prstGeom prst="rect">
            <a:avLst/>
          </a:prstGeom>
          <a:noFill/>
          <a:ln w="9525">
            <a:noFill/>
            <a:miter lim="800000"/>
            <a:headEnd/>
            <a:tailEnd/>
          </a:ln>
        </p:spPr>
      </p:pic>
      <p:sp>
        <p:nvSpPr>
          <p:cNvPr id="4" name="Rectangle 3"/>
          <p:cNvSpPr/>
          <p:nvPr/>
        </p:nvSpPr>
        <p:spPr bwMode="gray">
          <a:xfrm>
            <a:off x="0" y="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5" name="Rectangle 4"/>
          <p:cNvSpPr/>
          <p:nvPr/>
        </p:nvSpPr>
        <p:spPr bwMode="gray">
          <a:xfrm>
            <a:off x="11995150" y="635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6" name="Rectangle 5"/>
          <p:cNvSpPr/>
          <p:nvPr/>
        </p:nvSpPr>
        <p:spPr bwMode="gray">
          <a:xfrm>
            <a:off x="0" y="6400800"/>
            <a:ext cx="12188825"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0" y="0"/>
            <a:ext cx="12188825"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Tree>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0CBA242-24C2-4D5D-A9E3-A85AC5CBB8E5}" type="datetime1">
              <a:rPr lang="en-US"/>
              <a:pPr>
                <a:defRPr/>
              </a:pPr>
              <a:t>1/5/2018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B9B695E-74A0-406A-8278-4A82C55A25DC}" type="slidenum">
              <a:rPr lang="en-US"/>
              <a:pPr>
                <a:defRPr/>
              </a:pPr>
              <a:t>‹#›</a:t>
            </a:fld>
            <a:endParaRPr lang="en-US" dirty="0"/>
          </a:p>
        </p:txBody>
      </p:sp>
    </p:spTree>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lvl1pPr>
              <a:defRPr/>
            </a:lvl1pPr>
          </a:lstStyle>
          <a:p>
            <a:pPr>
              <a:defRPr/>
            </a:pPr>
            <a:fld id="{CA8D32D9-4BEE-465D-8AB8-279FB5D1B0A3}" type="datetime1">
              <a:rPr lang="en-US"/>
              <a:pPr>
                <a:defRPr/>
              </a:pPr>
              <a:t>1/5/2018</a:t>
            </a:fld>
            <a:endParaRPr dirty="0"/>
          </a:p>
        </p:txBody>
      </p:sp>
      <p:sp>
        <p:nvSpPr>
          <p:cNvPr id="5" name="Footer Placeholder 4"/>
          <p:cNvSpPr>
            <a:spLocks noGrp="1"/>
          </p:cNvSpPr>
          <p:nvPr>
            <p:ph type="ftr" sz="quarter" idx="11"/>
          </p:nvPr>
        </p:nvSpPr>
        <p:spPr/>
        <p:txBody>
          <a:bodyPr/>
          <a:lstStyle>
            <a:lvl1pPr>
              <a:defRPr/>
            </a:lvl1pPr>
          </a:lstStyle>
          <a:p>
            <a:pPr>
              <a:defRPr/>
            </a:pPr>
            <a:r>
              <a:t>Oracle Confidential – Internal/Restricted/Highly Restricted</a:t>
            </a:r>
          </a:p>
        </p:txBody>
      </p:sp>
      <p:sp>
        <p:nvSpPr>
          <p:cNvPr id="6" name="Slide Number Placeholder 5"/>
          <p:cNvSpPr>
            <a:spLocks noGrp="1"/>
          </p:cNvSpPr>
          <p:nvPr>
            <p:ph type="sldNum" sz="quarter" idx="12"/>
          </p:nvPr>
        </p:nvSpPr>
        <p:spPr/>
        <p:txBody>
          <a:bodyPr/>
          <a:lstStyle>
            <a:lvl1pPr>
              <a:defRPr/>
            </a:lvl1pPr>
          </a:lstStyle>
          <a:p>
            <a:pPr>
              <a:defRPr/>
            </a:pPr>
            <a:fld id="{085308D7-0B74-4471-B684-DAEC31F49E3D}" type="slidenum">
              <a:rPr/>
              <a:pPr>
                <a:defRPr/>
              </a:pPr>
              <a:t>‹#›</a:t>
            </a:fld>
            <a:endParaRPr dirty="0"/>
          </a:p>
        </p:txBody>
      </p:sp>
    </p:spTree>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1546225"/>
            <a:ext cx="12188825" cy="3973513"/>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fontAlgn="auto">
              <a:spcBef>
                <a:spcPts val="0"/>
              </a:spcBef>
              <a:spcAft>
                <a:spcPts val="0"/>
              </a:spcAft>
              <a:defRPr/>
            </a:pPr>
            <a:endParaRPr lang="en-US"/>
          </a:p>
        </p:txBody>
      </p:sp>
      <p:grpSp>
        <p:nvGrpSpPr>
          <p:cNvPr id="6" name="Group 9"/>
          <p:cNvGrpSpPr>
            <a:grpSpLocks/>
          </p:cNvGrpSpPr>
          <p:nvPr userDrawn="1"/>
        </p:nvGrpSpPr>
        <p:grpSpPr bwMode="auto">
          <a:xfrm>
            <a:off x="0" y="6172200"/>
            <a:ext cx="12188825" cy="223838"/>
            <a:chOff x="0" y="4629150"/>
            <a:chExt cx="9144000" cy="168275"/>
          </a:xfrm>
        </p:grpSpPr>
        <p:pic>
          <p:nvPicPr>
            <p:cNvPr id="7"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8"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9" name="Rectangle 8"/>
          <p:cNvSpPr/>
          <p:nvPr userDrawn="1"/>
        </p:nvSpPr>
        <p:spPr>
          <a:xfrm>
            <a:off x="0" y="0"/>
            <a:ext cx="768350" cy="742950"/>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fontAlgn="auto">
              <a:spcBef>
                <a:spcPts val="0"/>
              </a:spcBef>
              <a:spcAft>
                <a:spcPts val="0"/>
              </a:spcAft>
              <a:defRPr/>
            </a:pPr>
            <a:endParaRPr lang="en-US"/>
          </a:p>
        </p:txBody>
      </p:sp>
      <p:sp>
        <p:nvSpPr>
          <p:cNvPr id="17" name="Title 1"/>
          <p:cNvSpPr>
            <a:spLocks noGrp="1"/>
          </p:cNvSpPr>
          <p:nvPr>
            <p:ph type="title"/>
          </p:nvPr>
        </p:nvSpPr>
        <p:spPr>
          <a:xfrm>
            <a:off x="1073029" y="327385"/>
            <a:ext cx="10359637" cy="1015993"/>
          </a:xfrm>
        </p:spPr>
        <p:txBody>
          <a:bodyPr anchor="t"/>
          <a:lstStyle>
            <a:lvl1pPr algn="l" defTabSz="1218987" rtl="0" eaLnBrk="1" latinLnBrk="0" hangingPunct="1">
              <a:lnSpc>
                <a:spcPct val="90000"/>
              </a:lnSpc>
              <a:spcBef>
                <a:spcPct val="0"/>
              </a:spcBef>
              <a:buNone/>
              <a:defRPr lang="en-US" sz="37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p:ph type="body" sz="quarter" idx="13"/>
          </p:nvPr>
        </p:nvSpPr>
        <p:spPr>
          <a:xfrm>
            <a:off x="1073029" y="1817510"/>
            <a:ext cx="10359637" cy="3488268"/>
          </a:xfrm>
        </p:spPr>
        <p:txBody>
          <a:bodyPr/>
          <a:lstStyle>
            <a:lvl1pPr marL="457120" indent="-457120">
              <a:lnSpc>
                <a:spcPct val="120000"/>
              </a:lnSpc>
              <a:buSzPct val="90000"/>
              <a:buFont typeface="Wingdings" pitchFamily="2" charset="2"/>
              <a:buChar char="§"/>
              <a:defRPr sz="3200">
                <a:solidFill>
                  <a:schemeClr val="tx1"/>
                </a:solidFill>
              </a:defRPr>
            </a:lvl1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Rectangle 5"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white">
          <a:xfrm>
            <a:off x="9828213"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TextBox 7"/>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a:t>
            </a:r>
            <a:r>
              <a:rPr lang="en-US" sz="850" dirty="0">
                <a:latin typeface="+mn-lt"/>
                <a:cs typeface="+mn-cs"/>
              </a:rPr>
              <a:t>5,</a:t>
            </a:r>
            <a:r>
              <a:rPr sz="850" dirty="0">
                <a:latin typeface="+mn-lt"/>
                <a:cs typeface="+mn-cs"/>
              </a:rPr>
              <a:t> Oracle and/or its affiliates. All rights reserved.  |</a:t>
            </a:r>
          </a:p>
        </p:txBody>
      </p:sp>
      <p:pic>
        <p:nvPicPr>
          <p:cNvPr id="9" name="Picture 18"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21" name="Text Placeholder 12"/>
          <p:cNvSpPr>
            <a:spLocks noGrp="1"/>
          </p:cNvSpPr>
          <p:nvPr>
            <p:ph type="body" sz="quarter" idx="15"/>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10" name="Date Placeholder 3"/>
          <p:cNvSpPr>
            <a:spLocks noGrp="1"/>
          </p:cNvSpPr>
          <p:nvPr>
            <p:ph type="dt" sz="half" idx="16"/>
          </p:nvPr>
        </p:nvSpPr>
        <p:spPr/>
        <p:txBody>
          <a:bodyPr/>
          <a:lstStyle>
            <a:lvl1pPr>
              <a:defRPr>
                <a:solidFill>
                  <a:schemeClr val="tx1"/>
                </a:solidFill>
              </a:defRPr>
            </a:lvl1pPr>
          </a:lstStyle>
          <a:p>
            <a:pPr>
              <a:defRPr/>
            </a:pPr>
            <a:fld id="{36EE7612-DA80-48DC-8095-936E9FF0C6A4}" type="datetime1">
              <a:rPr lang="en-US"/>
              <a:pPr>
                <a:defRPr/>
              </a:pPr>
              <a:t>1/5/2018</a:t>
            </a:fld>
            <a:endParaRPr lang="en-US" dirty="0"/>
          </a:p>
        </p:txBody>
      </p:sp>
      <p:sp>
        <p:nvSpPr>
          <p:cNvPr id="11" name="Footer Placeholder 4"/>
          <p:cNvSpPr>
            <a:spLocks noGrp="1"/>
          </p:cNvSpPr>
          <p:nvPr>
            <p:ph type="ftr" sz="quarter" idx="17"/>
          </p:nvPr>
        </p:nvSpPr>
        <p:spPr/>
        <p:txBody>
          <a:bodyPr/>
          <a:lstStyle>
            <a:lvl1pPr>
              <a:defRPr>
                <a:solidFill>
                  <a:schemeClr val="tx1"/>
                </a:solidFill>
              </a:defRPr>
            </a:lvl1pPr>
          </a:lstStyle>
          <a:p>
            <a:pPr>
              <a:defRPr/>
            </a:pPr>
            <a:r>
              <a:rPr lang="en-US"/>
              <a:t>Oracle Confidential – Internal/Restricted/Highly Restricted</a:t>
            </a:r>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4"/>
          <p:cNvSpPr>
            <a:spLocks noGrp="1"/>
          </p:cNvSpPr>
          <p:nvPr>
            <p:ph type="ftr" sz="quarter" idx="10"/>
          </p:nvPr>
        </p:nvSpPr>
        <p:spPr/>
        <p:txBody>
          <a:bodyPr/>
          <a:lstStyle>
            <a:lvl1pPr>
              <a:buClr>
                <a:srgbClr val="FF0000"/>
              </a:buClr>
              <a:defRPr>
                <a:solidFill>
                  <a:srgbClr val="000000">
                    <a:tint val="75000"/>
                  </a:srgbClr>
                </a:solidFill>
              </a:defRPr>
            </a:lvl1pPr>
          </a:lstStyle>
          <a:p>
            <a:pPr>
              <a:defRPr/>
            </a:pP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914592" y="268101"/>
            <a:ext cx="8756438" cy="59478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14586" y="1552221"/>
            <a:ext cx="10851440" cy="4433811"/>
          </a:xfrm>
        </p:spPr>
        <p:txBody>
          <a:bodyPr/>
          <a:lstStyle>
            <a:lvl1pPr>
              <a:defRPr>
                <a:solidFill>
                  <a:schemeClr val="tx1"/>
                </a:solidFill>
              </a:defRPr>
            </a:lvl1pPr>
            <a:lvl2pPr>
              <a:defRPr sz="2700">
                <a:solidFill>
                  <a:schemeClr val="tx1"/>
                </a:solidFill>
              </a:defRPr>
            </a:lvl2pPr>
            <a:lvl3pPr>
              <a:buClr>
                <a:schemeClr val="tx2"/>
              </a:buCl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8048625" y="6389688"/>
            <a:ext cx="3859213" cy="365125"/>
          </a:xfrm>
        </p:spPr>
        <p:txBody>
          <a:bodyPr/>
          <a:lstStyle>
            <a:lvl1pPr>
              <a:defRPr/>
            </a:lvl1pPr>
          </a:lstStyle>
          <a:p>
            <a:pPr>
              <a:defRPr/>
            </a:pP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19215" y="1556795"/>
            <a:ext cx="10360501" cy="578494"/>
          </a:xfrm>
        </p:spPr>
        <p:txBody>
          <a:bodyPr>
            <a:noAutofit/>
          </a:bodyPr>
          <a:lstStyle>
            <a:lvl1pPr algn="l">
              <a:defRPr sz="40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729761" y="2204864"/>
            <a:ext cx="8532178" cy="1752600"/>
          </a:xfrm>
        </p:spPr>
        <p:txBody>
          <a:bodyPr/>
          <a:lstStyle>
            <a:lvl1pPr marL="0" indent="0" algn="l">
              <a:buNone/>
              <a:defRPr>
                <a:solidFill>
                  <a:schemeClr val="bg1">
                    <a:lumMod val="75000"/>
                  </a:schemeClr>
                </a:solidFill>
              </a:defRPr>
            </a:lvl1pPr>
            <a:lvl2pPr marL="570586" indent="0" algn="ctr">
              <a:buNone/>
              <a:defRPr>
                <a:solidFill>
                  <a:schemeClr val="tx1">
                    <a:tint val="75000"/>
                  </a:schemeClr>
                </a:solidFill>
              </a:defRPr>
            </a:lvl2pPr>
            <a:lvl3pPr marL="1141171" indent="0" algn="ctr">
              <a:buNone/>
              <a:defRPr>
                <a:solidFill>
                  <a:schemeClr val="tx1">
                    <a:tint val="75000"/>
                  </a:schemeClr>
                </a:solidFill>
              </a:defRPr>
            </a:lvl3pPr>
            <a:lvl4pPr marL="1711757" indent="0" algn="ctr">
              <a:buNone/>
              <a:defRPr>
                <a:solidFill>
                  <a:schemeClr val="tx1">
                    <a:tint val="75000"/>
                  </a:schemeClr>
                </a:solidFill>
              </a:defRPr>
            </a:lvl4pPr>
            <a:lvl5pPr marL="2282342" indent="0" algn="ctr">
              <a:buNone/>
              <a:defRPr>
                <a:solidFill>
                  <a:schemeClr val="tx1">
                    <a:tint val="75000"/>
                  </a:schemeClr>
                </a:solidFill>
              </a:defRPr>
            </a:lvl5pPr>
            <a:lvl6pPr marL="2852928" indent="0" algn="ctr">
              <a:buNone/>
              <a:defRPr>
                <a:solidFill>
                  <a:schemeClr val="tx1">
                    <a:tint val="75000"/>
                  </a:schemeClr>
                </a:solidFill>
              </a:defRPr>
            </a:lvl6pPr>
            <a:lvl7pPr marL="3423514" indent="0" algn="ctr">
              <a:buNone/>
              <a:defRPr>
                <a:solidFill>
                  <a:schemeClr val="tx1">
                    <a:tint val="75000"/>
                  </a:schemeClr>
                </a:solidFill>
              </a:defRPr>
            </a:lvl7pPr>
            <a:lvl8pPr marL="3994099" indent="0" algn="ctr">
              <a:buNone/>
              <a:defRPr>
                <a:solidFill>
                  <a:schemeClr val="tx1">
                    <a:tint val="75000"/>
                  </a:schemeClr>
                </a:solidFill>
              </a:defRPr>
            </a:lvl8pPr>
            <a:lvl9pPr marL="4564685"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81160" y="6463706"/>
            <a:ext cx="5422428"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171" fontAlgn="auto">
                <a:spcBef>
                  <a:spcPts val="0"/>
                </a:spcBef>
                <a:spcAft>
                  <a:spcPts val="0"/>
                </a:spcAft>
              </a:pPr>
              <a:r>
                <a:rPr lang="zh-CN" altLang="en-US" sz="1700" b="1" dirty="0" smtClean="0">
                  <a:solidFill>
                    <a:prstClr val="white"/>
                  </a:solidFill>
                  <a:latin typeface="微软雅黑" pitchFamily="34" charset="-122"/>
                </a:rPr>
                <a:t>世界</a:t>
              </a:r>
              <a:r>
                <a:rPr lang="en-US" altLang="zh-CN" sz="1700" b="1" dirty="0" smtClean="0">
                  <a:solidFill>
                    <a:prstClr val="white"/>
                  </a:solidFill>
                  <a:latin typeface="微软雅黑" pitchFamily="34" charset="-122"/>
                </a:rPr>
                <a:t>500</a:t>
              </a:r>
              <a:r>
                <a:rPr lang="zh-CN" altLang="en-US" sz="1700" b="1" dirty="0" smtClean="0">
                  <a:solidFill>
                    <a:prstClr val="white"/>
                  </a:solidFill>
                  <a:latin typeface="微软雅黑" pitchFamily="34" charset="-122"/>
                </a:rPr>
                <a:t>强研究中心</a:t>
              </a:r>
              <a:endParaRPr lang="zh-CN" altLang="en-US" sz="17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171" fontAlgn="auto">
                <a:spcBef>
                  <a:spcPts val="0"/>
                </a:spcBef>
                <a:spcAft>
                  <a:spcPts val="0"/>
                </a:spcAft>
              </a:pPr>
              <a:r>
                <a:rPr lang="en-US" altLang="zh-CN" sz="1500" b="1" dirty="0" smtClean="0">
                  <a:solidFill>
                    <a:prstClr val="white"/>
                  </a:solidFill>
                  <a:latin typeface="微软雅黑" pitchFamily="34" charset="-122"/>
                </a:rPr>
                <a:t>zhao-biao.com</a:t>
              </a:r>
              <a:endParaRPr lang="zh-CN" altLang="en-US" sz="1500" b="1" dirty="0">
                <a:solidFill>
                  <a:prstClr val="white"/>
                </a:solidFill>
                <a:latin typeface="微软雅黑" pitchFamily="34" charset="-122"/>
              </a:endParaRPr>
            </a:p>
          </p:txBody>
        </p:sp>
      </p:grpSp>
      <p:sp>
        <p:nvSpPr>
          <p:cNvPr id="11" name="矩形 10"/>
          <p:cNvSpPr/>
          <p:nvPr/>
        </p:nvSpPr>
        <p:spPr>
          <a:xfrm>
            <a:off x="5799659" y="6476846"/>
            <a:ext cx="5998342"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14117" tIns="114117" rIns="114117" bIns="114117" rtlCol="0" anchor="ctr"/>
          <a:lstStyle/>
          <a:p>
            <a:pPr algn="ctr" defTabSz="1141171" fontAlgn="auto">
              <a:spcBef>
                <a:spcPts val="0"/>
              </a:spcBef>
              <a:spcAft>
                <a:spcPts val="0"/>
              </a:spcAft>
            </a:pPr>
            <a:r>
              <a:rPr lang="zh-CN" altLang="en-US" sz="1700" b="1" dirty="0" smtClean="0">
                <a:solidFill>
                  <a:prstClr val="white"/>
                </a:solidFill>
                <a:latin typeface="微软雅黑" pitchFamily="34" charset="-122"/>
              </a:rPr>
              <a:t>找表网：专注于海外</a:t>
            </a:r>
            <a:r>
              <a:rPr lang="zh-CN" altLang="en-US" sz="1700" b="1" dirty="0">
                <a:solidFill>
                  <a:prstClr val="white"/>
                </a:solidFill>
                <a:latin typeface="微软雅黑" pitchFamily="34" charset="-122"/>
              </a:rPr>
              <a:t>知名</a:t>
            </a:r>
            <a:r>
              <a:rPr lang="zh-CN" altLang="en-US" sz="1700" b="1" dirty="0" smtClean="0">
                <a:solidFill>
                  <a:prstClr val="white"/>
                </a:solidFill>
                <a:latin typeface="微软雅黑" pitchFamily="34" charset="-122"/>
              </a:rPr>
              <a:t>上市公司公开资料研究</a:t>
            </a:r>
            <a:endParaRPr lang="zh-CN" altLang="en-US" sz="1700" b="1" dirty="0">
              <a:solidFill>
                <a:prstClr val="white"/>
              </a:solidFill>
              <a:latin typeface="微软雅黑" pitchFamily="34" charset="-122"/>
            </a:endParaRPr>
          </a:p>
        </p:txBody>
      </p:sp>
      <p:cxnSp>
        <p:nvCxnSpPr>
          <p:cNvPr id="14" name="直接连接符 13"/>
          <p:cNvCxnSpPr/>
          <p:nvPr userDrawn="1"/>
        </p:nvCxnSpPr>
        <p:spPr>
          <a:xfrm>
            <a:off x="575360" y="908720"/>
            <a:ext cx="1108622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2"/>
            <a:ext cx="10360501" cy="136207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833" y="2906713"/>
            <a:ext cx="10360501" cy="1500187"/>
          </a:xfrm>
        </p:spPr>
        <p:txBody>
          <a:bodyPr anchor="b"/>
          <a:lstStyle>
            <a:lvl1pPr marL="0" indent="0">
              <a:buNone/>
              <a:defRPr sz="2500">
                <a:solidFill>
                  <a:schemeClr val="tx1">
                    <a:tint val="75000"/>
                  </a:schemeClr>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2833" y="1484784"/>
            <a:ext cx="10360501" cy="1362075"/>
          </a:xfrm>
        </p:spPr>
        <p:txBody>
          <a:bodyPr anchor="b"/>
          <a:lstStyle>
            <a:lvl1pPr algn="l">
              <a:defRPr sz="5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2833" y="2936925"/>
            <a:ext cx="10360501" cy="1500187"/>
          </a:xfrm>
        </p:spPr>
        <p:txBody>
          <a:bodyPr anchor="t"/>
          <a:lstStyle>
            <a:lvl1pPr marL="0" indent="0">
              <a:buNone/>
              <a:defRPr sz="2500">
                <a:solidFill>
                  <a:schemeClr val="bg1"/>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575360" y="908720"/>
            <a:ext cx="1108622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600202"/>
            <a:ext cx="5383398" cy="452596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986" y="1600202"/>
            <a:ext cx="5383398" cy="452596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2" y="1535113"/>
            <a:ext cx="5385515" cy="639762"/>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609442" y="2174875"/>
            <a:ext cx="5385515" cy="3951288"/>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1756" y="1535113"/>
            <a:ext cx="5387631" cy="639762"/>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6191756" y="2174875"/>
            <a:ext cx="5387631" cy="3951288"/>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Rectangle 5"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white">
          <a:xfrm>
            <a:off x="9828213"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userDrawn="1"/>
        </p:nvSpPr>
        <p:spPr>
          <a:xfrm>
            <a:off x="9823450" y="5410200"/>
            <a:ext cx="1828800" cy="8509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endParaRPr lang="en-US"/>
          </a:p>
        </p:txBody>
      </p:sp>
      <p:sp>
        <p:nvSpPr>
          <p:cNvPr id="9" name="TextBox 8"/>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a:t>
            </a:r>
            <a:r>
              <a:rPr lang="en-US" sz="850" dirty="0">
                <a:latin typeface="+mn-lt"/>
                <a:cs typeface="+mn-cs"/>
              </a:rPr>
              <a:t>5,</a:t>
            </a:r>
            <a:r>
              <a:rPr sz="850" dirty="0">
                <a:latin typeface="+mn-lt"/>
                <a:cs typeface="+mn-cs"/>
              </a:rPr>
              <a:t> Oracle and/or its affiliates. All rights reserved.  |</a:t>
            </a:r>
          </a:p>
        </p:txBody>
      </p:sp>
      <p:pic>
        <p:nvPicPr>
          <p:cNvPr id="10" name="Picture 19"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21" name="Text Placeholder 12"/>
          <p:cNvSpPr>
            <a:spLocks noGrp="1"/>
          </p:cNvSpPr>
          <p:nvPr>
            <p:ph type="body" sz="quarter" idx="15"/>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11" name="Date Placeholder 3"/>
          <p:cNvSpPr>
            <a:spLocks noGrp="1"/>
          </p:cNvSpPr>
          <p:nvPr>
            <p:ph type="dt" sz="half" idx="16"/>
          </p:nvPr>
        </p:nvSpPr>
        <p:spPr/>
        <p:txBody>
          <a:bodyPr/>
          <a:lstStyle>
            <a:lvl1pPr>
              <a:defRPr>
                <a:solidFill>
                  <a:schemeClr val="tx1"/>
                </a:solidFill>
              </a:defRPr>
            </a:lvl1pPr>
          </a:lstStyle>
          <a:p>
            <a:pPr>
              <a:defRPr/>
            </a:pPr>
            <a:fld id="{1A30ED0B-B47B-412E-B4BD-9D30619564E7}" type="datetime1">
              <a:rPr lang="en-US"/>
              <a:pPr>
                <a:defRPr/>
              </a:pPr>
              <a:t>1/5/2018</a:t>
            </a:fld>
            <a:endParaRPr lang="en-US" dirty="0"/>
          </a:p>
        </p:txBody>
      </p:sp>
      <p:sp>
        <p:nvSpPr>
          <p:cNvPr id="12" name="Footer Placeholder 4"/>
          <p:cNvSpPr>
            <a:spLocks noGrp="1"/>
          </p:cNvSpPr>
          <p:nvPr>
            <p:ph type="ftr" sz="quarter" idx="17"/>
          </p:nvPr>
        </p:nvSpPr>
        <p:spPr/>
        <p:txBody>
          <a:bodyPr/>
          <a:lstStyle>
            <a:lvl1pPr>
              <a:defRPr>
                <a:solidFill>
                  <a:schemeClr val="tx1"/>
                </a:solidFill>
              </a:defRPr>
            </a:lvl1pPr>
          </a:lstStyle>
          <a:p>
            <a:pPr>
              <a:defRPr/>
            </a:pPr>
            <a:r>
              <a:rPr lang="en-US"/>
              <a:t>Oracle Confidential – Internal/Restricted/Highly Restricted</a:t>
            </a:r>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4" y="273050"/>
            <a:ext cx="4010039" cy="1162051"/>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5492" y="273051"/>
            <a:ext cx="6813892" cy="5853113"/>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4" y="1435102"/>
            <a:ext cx="4010039" cy="4691063"/>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095" y="4800600"/>
            <a:ext cx="7313295" cy="566739"/>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095" y="612775"/>
            <a:ext cx="7313295" cy="4114800"/>
          </a:xfrm>
        </p:spPr>
        <p:txBody>
          <a:bodyPr/>
          <a:lstStyle>
            <a:lvl1pPr marL="0" indent="0">
              <a:buNone/>
              <a:defRPr sz="4000"/>
            </a:lvl1pPr>
            <a:lvl2pPr marL="570586" indent="0">
              <a:buNone/>
              <a:defRPr sz="3500"/>
            </a:lvl2pPr>
            <a:lvl3pPr marL="1141171" indent="0">
              <a:buNone/>
              <a:defRPr sz="3000"/>
            </a:lvl3pPr>
            <a:lvl4pPr marL="1711757" indent="0">
              <a:buNone/>
              <a:defRPr sz="2500"/>
            </a:lvl4pPr>
            <a:lvl5pPr marL="2282342" indent="0">
              <a:buNone/>
              <a:defRPr sz="2500"/>
            </a:lvl5pPr>
            <a:lvl6pPr marL="2852928" indent="0">
              <a:buNone/>
              <a:defRPr sz="2500"/>
            </a:lvl6pPr>
            <a:lvl7pPr marL="3423514" indent="0">
              <a:buNone/>
              <a:defRPr sz="2500"/>
            </a:lvl7pPr>
            <a:lvl8pPr marL="3994099" indent="0">
              <a:buNone/>
              <a:defRPr sz="2500"/>
            </a:lvl8pPr>
            <a:lvl9pPr marL="4564685" indent="0">
              <a:buNone/>
              <a:defRPr sz="2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095" y="5367338"/>
            <a:ext cx="7313295" cy="804863"/>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274639"/>
            <a:ext cx="2742486"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1" y="274639"/>
            <a:ext cx="802431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lvl1pPr>
              <a:defRPr/>
            </a:lvl1pPr>
          </a:lstStyle>
          <a:p>
            <a:pPr>
              <a:defRPr/>
            </a:pPr>
            <a:fld id="{7BCD9D11-74CB-4194-90A9-997D51709103}" type="datetime1">
              <a:rPr lang="en-US"/>
              <a:pPr>
                <a:defRPr/>
              </a:pPr>
              <a:t>1/5/2018</a:t>
            </a:fld>
            <a:endParaRPr dirty="0"/>
          </a:p>
        </p:txBody>
      </p:sp>
      <p:sp>
        <p:nvSpPr>
          <p:cNvPr id="5" name="Footer Placeholder 4"/>
          <p:cNvSpPr>
            <a:spLocks noGrp="1"/>
          </p:cNvSpPr>
          <p:nvPr>
            <p:ph type="ftr" sz="quarter" idx="11"/>
          </p:nvPr>
        </p:nvSpPr>
        <p:spPr/>
        <p:txBody>
          <a:bodyPr/>
          <a:lstStyle>
            <a:lvl1pPr>
              <a:defRPr/>
            </a:lvl1pPr>
          </a:lstStyle>
          <a:p>
            <a:pPr>
              <a:defRPr/>
            </a:pPr>
            <a:r>
              <a:t>Oracle Confidential – Internal/Restricted/Highly Restricted</a:t>
            </a:r>
          </a:p>
        </p:txBody>
      </p:sp>
      <p:sp>
        <p:nvSpPr>
          <p:cNvPr id="6" name="Slide Number Placeholder 5"/>
          <p:cNvSpPr>
            <a:spLocks noGrp="1"/>
          </p:cNvSpPr>
          <p:nvPr>
            <p:ph type="sldNum" sz="quarter" idx="12"/>
          </p:nvPr>
        </p:nvSpPr>
        <p:spPr/>
        <p:txBody>
          <a:bodyPr/>
          <a:lstStyle>
            <a:lvl1pPr>
              <a:defRPr/>
            </a:lvl1pPr>
          </a:lstStyle>
          <a:p>
            <a:pPr>
              <a:defRPr/>
            </a:pPr>
            <a:fld id="{1D66661E-1B5B-4FA4-B2B3-38FD2871D888}" type="slidenum">
              <a:rPr/>
              <a:pPr>
                <a:defRPr/>
              </a:pPr>
              <a:t>‹#›</a:t>
            </a:fld>
            <a:endParaRPr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Text Placeholder 12"/>
          <p:cNvSpPr>
            <a:spLocks noGrp="1"/>
          </p:cNvSpPr>
          <p:nvPr>
            <p:ph type="body" sz="quarter" idx="13"/>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fld id="{E6C5452F-46D1-47EA-9D49-3F970EC09623}" type="datetime1">
              <a:rPr lang="en-US"/>
              <a:pPr>
                <a:defRPr/>
              </a:pPr>
              <a:t>1/5/2018</a:t>
            </a:fld>
            <a:endParaRPr dirty="0"/>
          </a:p>
        </p:txBody>
      </p:sp>
      <p:sp>
        <p:nvSpPr>
          <p:cNvPr id="6" name="Footer Placeholder 4"/>
          <p:cNvSpPr>
            <a:spLocks noGrp="1"/>
          </p:cNvSpPr>
          <p:nvPr>
            <p:ph type="ftr" sz="quarter" idx="15"/>
          </p:nvPr>
        </p:nvSpPr>
        <p:spPr/>
        <p:txBody>
          <a:bodyPr/>
          <a:lstStyle>
            <a:lvl1pPr>
              <a:defRPr/>
            </a:lvl1pPr>
          </a:lstStyle>
          <a:p>
            <a:pPr>
              <a:defRPr/>
            </a:pPr>
            <a:r>
              <a:t>Oracle Confidential – Internal/Restricted/Highly Restricted</a:t>
            </a:r>
          </a:p>
        </p:txBody>
      </p:sp>
      <p:sp>
        <p:nvSpPr>
          <p:cNvPr id="8" name="Slide Number Placeholder 5"/>
          <p:cNvSpPr>
            <a:spLocks noGrp="1"/>
          </p:cNvSpPr>
          <p:nvPr>
            <p:ph type="sldNum" sz="quarter" idx="16"/>
          </p:nvPr>
        </p:nvSpPr>
        <p:spPr/>
        <p:txBody>
          <a:bodyPr/>
          <a:lstStyle>
            <a:lvl1pPr>
              <a:defRPr/>
            </a:lvl1pPr>
          </a:lstStyle>
          <a:p>
            <a:pPr>
              <a:defRPr/>
            </a:pPr>
            <a:fld id="{1DD38985-198B-4110-9E00-1CEF19FEE20B}" type="slidenum">
              <a:rPr/>
              <a:pPr>
                <a:defRPr/>
              </a:pPr>
              <a:t>‹#›</a:t>
            </a:fld>
            <a:endParaRPr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4"/>
          </p:nvPr>
        </p:nvSpPr>
        <p:spPr/>
        <p:txBody>
          <a:bodyPr/>
          <a:lstStyle>
            <a:lvl1pPr>
              <a:defRPr/>
            </a:lvl1pPr>
          </a:lstStyle>
          <a:p>
            <a:pPr>
              <a:defRPr/>
            </a:pPr>
            <a:fld id="{EBFB230C-2DF4-4999-8FD4-632A82EFB06B}" type="datetime1">
              <a:rPr lang="en-US"/>
              <a:pPr>
                <a:defRPr/>
              </a:pPr>
              <a:t>1/5/2018</a:t>
            </a:fld>
            <a:endParaRPr dirty="0"/>
          </a:p>
        </p:txBody>
      </p:sp>
      <p:sp>
        <p:nvSpPr>
          <p:cNvPr id="5" name="Footer Placeholder 4"/>
          <p:cNvSpPr>
            <a:spLocks noGrp="1"/>
          </p:cNvSpPr>
          <p:nvPr>
            <p:ph type="ftr" sz="quarter" idx="15"/>
          </p:nvPr>
        </p:nvSpPr>
        <p:spPr/>
        <p:txBody>
          <a:bodyPr/>
          <a:lstStyle>
            <a:lvl1pPr>
              <a:defRPr/>
            </a:lvl1pPr>
          </a:lstStyle>
          <a:p>
            <a:pPr>
              <a:defRPr/>
            </a:pPr>
            <a:r>
              <a:t>Oracle Confidential – Internal/Restricted/Highly Restricted</a:t>
            </a:r>
          </a:p>
        </p:txBody>
      </p:sp>
      <p:sp>
        <p:nvSpPr>
          <p:cNvPr id="6" name="Slide Number Placeholder 5"/>
          <p:cNvSpPr>
            <a:spLocks noGrp="1"/>
          </p:cNvSpPr>
          <p:nvPr>
            <p:ph type="sldNum" sz="quarter" idx="16"/>
          </p:nvPr>
        </p:nvSpPr>
        <p:spPr/>
        <p:txBody>
          <a:bodyPr/>
          <a:lstStyle>
            <a:lvl1pPr>
              <a:defRPr/>
            </a:lvl1pPr>
          </a:lstStyle>
          <a:p>
            <a:pPr>
              <a:defRPr/>
            </a:pPr>
            <a:fld id="{D2AE2109-291F-4943-A84F-389808ACAB73}" type="slidenum">
              <a:rPr/>
              <a:pPr>
                <a:defRPr/>
              </a:pPr>
              <a:t>‹#›</a:t>
            </a:fld>
            <a:endParaRPr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4C5A7D1-816F-443D-8909-024EB62C74AE}" type="datetime1">
              <a:rPr lang="en-US"/>
              <a:pPr>
                <a:defRPr/>
              </a:pPr>
              <a:t>1/5/2018</a:t>
            </a:fld>
            <a:endParaRPr dirty="0"/>
          </a:p>
        </p:txBody>
      </p:sp>
      <p:sp>
        <p:nvSpPr>
          <p:cNvPr id="5" name="Footer Placeholder 4"/>
          <p:cNvSpPr>
            <a:spLocks noGrp="1"/>
          </p:cNvSpPr>
          <p:nvPr>
            <p:ph type="ftr" sz="quarter" idx="11"/>
          </p:nvPr>
        </p:nvSpPr>
        <p:spPr/>
        <p:txBody>
          <a:bodyPr/>
          <a:lstStyle>
            <a:lvl1pPr>
              <a:defRPr/>
            </a:lvl1pPr>
          </a:lstStyle>
          <a:p>
            <a:pPr>
              <a:defRPr/>
            </a:pPr>
            <a:r>
              <a:t>Oracle Confidential – Internal/Restricted/Highly Restricted</a:t>
            </a:r>
          </a:p>
        </p:txBody>
      </p:sp>
      <p:sp>
        <p:nvSpPr>
          <p:cNvPr id="6" name="Slide Number Placeholder 5"/>
          <p:cNvSpPr>
            <a:spLocks noGrp="1"/>
          </p:cNvSpPr>
          <p:nvPr>
            <p:ph type="sldNum" sz="quarter" idx="12"/>
          </p:nvPr>
        </p:nvSpPr>
        <p:spPr/>
        <p:txBody>
          <a:bodyPr/>
          <a:lstStyle>
            <a:lvl1pPr>
              <a:defRPr/>
            </a:lvl1pPr>
          </a:lstStyle>
          <a:p>
            <a:pPr>
              <a:defRPr/>
            </a:pPr>
            <a:fld id="{D382C09E-823F-407F-ACA4-36CA9F074CF5}" type="slidenum">
              <a:rPr/>
              <a:pPr>
                <a:defRPr/>
              </a:pPr>
              <a:t>‹#›</a:t>
            </a:fld>
            <a:endParaRPr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2.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0"/>
            <a:ext cx="12188825" cy="6858000"/>
            <a:chOff x="0" y="0"/>
            <a:chExt cx="12189398" cy="6858000"/>
          </a:xfrm>
        </p:grpSpPr>
        <p:sp>
          <p:nvSpPr>
            <p:cNvPr id="8" name="Rectangle 7"/>
            <p:cNvSpPr/>
            <p:nvPr/>
          </p:nvSpPr>
          <p:spPr bwMode="gray">
            <a:xfrm>
              <a:off x="0" y="0"/>
              <a:ext cx="193684"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11995714" y="0"/>
              <a:ext cx="193684"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0" name="Rectangle 9"/>
            <p:cNvSpPr/>
            <p:nvPr/>
          </p:nvSpPr>
          <p:spPr bwMode="gray">
            <a:xfrm>
              <a:off x="0" y="6400800"/>
              <a:ext cx="12189398"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Rectangle 10"/>
            <p:cNvSpPr/>
            <p:nvPr/>
          </p:nvSpPr>
          <p:spPr bwMode="gray">
            <a:xfrm>
              <a:off x="0" y="0"/>
              <a:ext cx="12189398"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27" name="Title Placeholder 1"/>
          <p:cNvSpPr>
            <a:spLocks noGrp="1"/>
          </p:cNvSpPr>
          <p:nvPr>
            <p:ph type="title"/>
          </p:nvPr>
        </p:nvSpPr>
        <p:spPr bwMode="auto">
          <a:xfrm>
            <a:off x="531813" y="406400"/>
            <a:ext cx="11125200" cy="889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531813" y="1524000"/>
            <a:ext cx="11125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181475" y="6556375"/>
            <a:ext cx="1227138" cy="182563"/>
          </a:xfrm>
          <a:prstGeom prst="rect">
            <a:avLst/>
          </a:prstGeom>
        </p:spPr>
        <p:txBody>
          <a:bodyPr vert="horz" wrap="none" lIns="0" tIns="0" rIns="0" bIns="0" rtlCol="0" anchor="ctr" anchorCtr="0">
            <a:noAutofit/>
          </a:bodyPr>
          <a:lstStyle>
            <a:lvl1pPr algn="r" fontAlgn="auto">
              <a:spcBef>
                <a:spcPts val="0"/>
              </a:spcBef>
              <a:spcAft>
                <a:spcPts val="0"/>
              </a:spcAft>
              <a:defRPr sz="850">
                <a:solidFill>
                  <a:schemeClr val="tx1"/>
                </a:solidFill>
                <a:latin typeface="+mn-lt"/>
                <a:cs typeface="+mn-cs"/>
              </a:defRPr>
            </a:lvl1pPr>
          </a:lstStyle>
          <a:p>
            <a:pPr>
              <a:defRPr/>
            </a:pPr>
            <a:fld id="{EDAEAD35-FC47-4492-A453-F93F73807A97}" type="datetime1">
              <a:rPr lang="en-US"/>
              <a:pPr>
                <a:defRPr/>
              </a:pPr>
              <a:t>1/5/2018</a:t>
            </a:fld>
            <a:endParaRPr lang="en-US" dirty="0"/>
          </a:p>
        </p:txBody>
      </p:sp>
      <p:sp>
        <p:nvSpPr>
          <p:cNvPr id="5" name="Footer Placeholder 4"/>
          <p:cNvSpPr>
            <a:spLocks noGrp="1"/>
          </p:cNvSpPr>
          <p:nvPr>
            <p:ph type="ftr" sz="quarter" idx="3"/>
          </p:nvPr>
        </p:nvSpPr>
        <p:spPr>
          <a:xfrm>
            <a:off x="8621713" y="6556375"/>
            <a:ext cx="2743200" cy="182563"/>
          </a:xfrm>
          <a:prstGeom prst="rect">
            <a:avLst/>
          </a:prstGeom>
        </p:spPr>
        <p:txBody>
          <a:bodyPr vert="horz" wrap="none" lIns="0" tIns="0" rIns="0" bIns="0" rtlCol="0" anchor="ctr" anchorCtr="0">
            <a:noAutofit/>
          </a:bodyPr>
          <a:lstStyle>
            <a:lvl1pPr algn="l" fontAlgn="auto">
              <a:spcBef>
                <a:spcPts val="0"/>
              </a:spcBef>
              <a:spcAft>
                <a:spcPts val="0"/>
              </a:spcAft>
              <a:defRPr sz="850">
                <a:solidFill>
                  <a:schemeClr val="tx1"/>
                </a:solidFill>
                <a:latin typeface="+mn-lt"/>
                <a:cs typeface="+mn-cs"/>
              </a:defRPr>
            </a:lvl1pPr>
          </a:lstStyle>
          <a:p>
            <a:pPr>
              <a:defRPr/>
            </a:pPr>
            <a:r>
              <a:rPr lang="en-US"/>
              <a:t>Oracle Confidential – Internal/Restricted/Highly Restricted</a:t>
            </a:r>
            <a:endParaRPr lang="en-US" dirty="0"/>
          </a:p>
        </p:txBody>
      </p:sp>
      <p:sp>
        <p:nvSpPr>
          <p:cNvPr id="6" name="Slide Number Placeholder 5"/>
          <p:cNvSpPr>
            <a:spLocks noGrp="1"/>
          </p:cNvSpPr>
          <p:nvPr>
            <p:ph type="sldNum" sz="quarter" idx="4"/>
          </p:nvPr>
        </p:nvSpPr>
        <p:spPr>
          <a:xfrm>
            <a:off x="11276013" y="6556375"/>
            <a:ext cx="381000" cy="182563"/>
          </a:xfrm>
          <a:prstGeom prst="rect">
            <a:avLst/>
          </a:prstGeom>
        </p:spPr>
        <p:txBody>
          <a:bodyPr vert="horz" wrap="none" lIns="0" tIns="0" rIns="0" bIns="0" rtlCol="0" anchor="ctr" anchorCtr="0">
            <a:noAutofit/>
          </a:bodyPr>
          <a:lstStyle>
            <a:lvl1pPr algn="r" fontAlgn="auto">
              <a:spcBef>
                <a:spcPts val="0"/>
              </a:spcBef>
              <a:spcAft>
                <a:spcPts val="0"/>
              </a:spcAft>
              <a:defRPr sz="850">
                <a:solidFill>
                  <a:schemeClr val="tx1"/>
                </a:solidFill>
                <a:latin typeface="+mn-lt"/>
                <a:cs typeface="+mn-cs"/>
              </a:defRPr>
            </a:lvl1pPr>
          </a:lstStyle>
          <a:p>
            <a:pPr>
              <a:defRPr/>
            </a:pPr>
            <a:fld id="{5E6682F9-5F59-46F0-8F22-DAE2A55072BC}" type="slidenum">
              <a:rPr lang="en-US"/>
              <a:pPr>
                <a:defRPr/>
              </a:pPr>
              <a:t>‹#›</a:t>
            </a:fld>
            <a:endParaRPr lang="en-US" dirty="0"/>
          </a:p>
        </p:txBody>
      </p:sp>
      <p:sp>
        <p:nvSpPr>
          <p:cNvPr id="15" name="TextBox 14"/>
          <p:cNvSpPr txBox="1"/>
          <p:nvPr/>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a:t>
            </a:r>
            <a:r>
              <a:rPr lang="en-US" sz="850" dirty="0">
                <a:latin typeface="+mn-lt"/>
                <a:cs typeface="+mn-cs"/>
              </a:rPr>
              <a:t>5,</a:t>
            </a:r>
            <a:r>
              <a:rPr sz="850" dirty="0">
                <a:latin typeface="+mn-lt"/>
                <a:cs typeface="+mn-cs"/>
              </a:rPr>
              <a:t> Oracle and/or its affiliates. All rights reserved.  |</a:t>
            </a:r>
          </a:p>
        </p:txBody>
      </p:sp>
      <p:pic>
        <p:nvPicPr>
          <p:cNvPr id="1033" name="Picture 15" descr="Oracle logo in white on red staging background"/>
          <p:cNvPicPr>
            <a:picLocks noChangeAspect="1"/>
          </p:cNvPicPr>
          <p:nvPr/>
        </p:nvPicPr>
        <p:blipFill>
          <a:blip r:embed="rId43" cstate="print"/>
          <a:srcRect/>
          <a:stretch>
            <a:fillRect/>
          </a:stretch>
        </p:blipFill>
        <p:spPr bwMode="auto">
          <a:xfrm>
            <a:off x="530225" y="6264275"/>
            <a:ext cx="1625600" cy="593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 id="2147484222" r:id="rId12"/>
    <p:sldLayoutId id="2147484223" r:id="rId13"/>
    <p:sldLayoutId id="2147484224" r:id="rId14"/>
    <p:sldLayoutId id="2147484225" r:id="rId15"/>
    <p:sldLayoutId id="2147484226" r:id="rId16"/>
    <p:sldLayoutId id="2147484227" r:id="rId17"/>
    <p:sldLayoutId id="2147484228" r:id="rId18"/>
    <p:sldLayoutId id="2147484229" r:id="rId19"/>
    <p:sldLayoutId id="2147484230" r:id="rId20"/>
    <p:sldLayoutId id="2147484231" r:id="rId21"/>
    <p:sldLayoutId id="2147484232" r:id="rId22"/>
    <p:sldLayoutId id="2147484233" r:id="rId23"/>
    <p:sldLayoutId id="2147484234" r:id="rId24"/>
    <p:sldLayoutId id="2147484235" r:id="rId25"/>
    <p:sldLayoutId id="2147484236" r:id="rId26"/>
    <p:sldLayoutId id="2147484237" r:id="rId27"/>
    <p:sldLayoutId id="2147484238" r:id="rId28"/>
    <p:sldLayoutId id="2147484239" r:id="rId29"/>
    <p:sldLayoutId id="2147484240" r:id="rId30"/>
    <p:sldLayoutId id="2147484241" r:id="rId31"/>
    <p:sldLayoutId id="2147484242" r:id="rId32"/>
    <p:sldLayoutId id="2147484243" r:id="rId33"/>
    <p:sldLayoutId id="2147484244" r:id="rId34"/>
    <p:sldLayoutId id="2147484245" r:id="rId35"/>
    <p:sldLayoutId id="2147484246" r:id="rId36"/>
    <p:sldLayoutId id="2147484210" r:id="rId37"/>
    <p:sldLayoutId id="2147484247" r:id="rId38"/>
    <p:sldLayoutId id="2147484248" r:id="rId39"/>
    <p:sldLayoutId id="2147484249" r:id="rId40"/>
    <p:sldLayoutId id="2147484251" r:id="rId41"/>
  </p:sldLayoutIdLst>
  <p:transition spd="med">
    <p:fade/>
  </p:transition>
  <p:timing>
    <p:tnLst>
      <p:par>
        <p:cTn id="1" dur="indefinite" restart="never" nodeType="tmRoot"/>
      </p:par>
    </p:tnLst>
  </p:timing>
  <p:hf hdr="0" dt="0"/>
  <p:txStyles>
    <p:titleStyle>
      <a:lvl1pPr algn="l" rtl="0" eaLnBrk="0" fontAlgn="base" hangingPunct="0">
        <a:lnSpc>
          <a:spcPct val="80000"/>
        </a:lnSpc>
        <a:spcBef>
          <a:spcPct val="0"/>
        </a:spcBef>
        <a:spcAft>
          <a:spcPct val="0"/>
        </a:spcAft>
        <a:defRPr sz="3600" kern="1200">
          <a:solidFill>
            <a:schemeClr val="tx1"/>
          </a:solidFill>
          <a:latin typeface="+mj-lt"/>
          <a:ea typeface="+mj-ea"/>
          <a:cs typeface="+mj-cs"/>
        </a:defRPr>
      </a:lvl1pPr>
      <a:lvl2pPr algn="l" rtl="0" eaLnBrk="0" fontAlgn="base" hangingPunct="0">
        <a:lnSpc>
          <a:spcPct val="80000"/>
        </a:lnSpc>
        <a:spcBef>
          <a:spcPct val="0"/>
        </a:spcBef>
        <a:spcAft>
          <a:spcPct val="0"/>
        </a:spcAft>
        <a:defRPr sz="3600">
          <a:solidFill>
            <a:schemeClr val="tx1"/>
          </a:solidFill>
          <a:latin typeface="Calibri" pitchFamily="34" charset="0"/>
        </a:defRPr>
      </a:lvl2pPr>
      <a:lvl3pPr algn="l" rtl="0" eaLnBrk="0" fontAlgn="base" hangingPunct="0">
        <a:lnSpc>
          <a:spcPct val="80000"/>
        </a:lnSpc>
        <a:spcBef>
          <a:spcPct val="0"/>
        </a:spcBef>
        <a:spcAft>
          <a:spcPct val="0"/>
        </a:spcAft>
        <a:defRPr sz="3600">
          <a:solidFill>
            <a:schemeClr val="tx1"/>
          </a:solidFill>
          <a:latin typeface="Calibri" pitchFamily="34" charset="0"/>
        </a:defRPr>
      </a:lvl3pPr>
      <a:lvl4pPr algn="l" rtl="0" eaLnBrk="0" fontAlgn="base" hangingPunct="0">
        <a:lnSpc>
          <a:spcPct val="80000"/>
        </a:lnSpc>
        <a:spcBef>
          <a:spcPct val="0"/>
        </a:spcBef>
        <a:spcAft>
          <a:spcPct val="0"/>
        </a:spcAft>
        <a:defRPr sz="3600">
          <a:solidFill>
            <a:schemeClr val="tx1"/>
          </a:solidFill>
          <a:latin typeface="Calibri" pitchFamily="34" charset="0"/>
        </a:defRPr>
      </a:lvl4pPr>
      <a:lvl5pPr algn="l" rtl="0" eaLnBrk="0" fontAlgn="base" hangingPunct="0">
        <a:lnSpc>
          <a:spcPct val="80000"/>
        </a:lnSpc>
        <a:spcBef>
          <a:spcPct val="0"/>
        </a:spcBef>
        <a:spcAft>
          <a:spcPct val="0"/>
        </a:spcAft>
        <a:defRPr sz="3600">
          <a:solidFill>
            <a:schemeClr val="tx1"/>
          </a:solidFill>
          <a:latin typeface="Calibri" pitchFamily="34" charset="0"/>
        </a:defRPr>
      </a:lvl5pPr>
      <a:lvl6pPr marL="457200" algn="l" rtl="0" fontAlgn="base">
        <a:lnSpc>
          <a:spcPct val="80000"/>
        </a:lnSpc>
        <a:spcBef>
          <a:spcPct val="0"/>
        </a:spcBef>
        <a:spcAft>
          <a:spcPct val="0"/>
        </a:spcAft>
        <a:defRPr sz="3600">
          <a:solidFill>
            <a:schemeClr val="tx1"/>
          </a:solidFill>
          <a:latin typeface="Calibri" pitchFamily="34" charset="0"/>
        </a:defRPr>
      </a:lvl6pPr>
      <a:lvl7pPr marL="914400" algn="l" rtl="0" fontAlgn="base">
        <a:lnSpc>
          <a:spcPct val="80000"/>
        </a:lnSpc>
        <a:spcBef>
          <a:spcPct val="0"/>
        </a:spcBef>
        <a:spcAft>
          <a:spcPct val="0"/>
        </a:spcAft>
        <a:defRPr sz="3600">
          <a:solidFill>
            <a:schemeClr val="tx1"/>
          </a:solidFill>
          <a:latin typeface="Calibri" pitchFamily="34" charset="0"/>
        </a:defRPr>
      </a:lvl7pPr>
      <a:lvl8pPr marL="1371600" algn="l" rtl="0" fontAlgn="base">
        <a:lnSpc>
          <a:spcPct val="80000"/>
        </a:lnSpc>
        <a:spcBef>
          <a:spcPct val="0"/>
        </a:spcBef>
        <a:spcAft>
          <a:spcPct val="0"/>
        </a:spcAft>
        <a:defRPr sz="3600">
          <a:solidFill>
            <a:schemeClr val="tx1"/>
          </a:solidFill>
          <a:latin typeface="Calibri" pitchFamily="34" charset="0"/>
        </a:defRPr>
      </a:lvl8pPr>
      <a:lvl9pPr marL="1828800" algn="l" rtl="0" fontAlgn="base">
        <a:lnSpc>
          <a:spcPct val="80000"/>
        </a:lnSpc>
        <a:spcBef>
          <a:spcPct val="0"/>
        </a:spcBef>
        <a:spcAft>
          <a:spcPct val="0"/>
        </a:spcAft>
        <a:defRPr sz="3600">
          <a:solidFill>
            <a:schemeClr val="tx1"/>
          </a:solidFill>
          <a:latin typeface="Calibri" pitchFamily="34" charset="0"/>
        </a:defRPr>
      </a:lvl9pPr>
    </p:titleStyle>
    <p:bodyStyle>
      <a:lvl1pPr marL="228600" indent="-228600" algn="l" rtl="0" eaLnBrk="0" fontAlgn="base" hangingPunct="0">
        <a:lnSpc>
          <a:spcPct val="90000"/>
        </a:lnSpc>
        <a:spcBef>
          <a:spcPts val="1200"/>
        </a:spcBef>
        <a:spcAft>
          <a:spcPct val="0"/>
        </a:spcAft>
        <a:buClr>
          <a:srgbClr val="9F9F9F"/>
        </a:buClr>
        <a:buFont typeface="Arial" pitchFamily="34" charset="0"/>
        <a:buChar char="•"/>
        <a:defRPr sz="2800" kern="1200">
          <a:solidFill>
            <a:schemeClr val="tx1"/>
          </a:solidFill>
          <a:latin typeface="+mn-lt"/>
          <a:ea typeface="+mn-ea"/>
          <a:cs typeface="+mn-cs"/>
        </a:defRPr>
      </a:lvl1pPr>
      <a:lvl2pPr marL="501650" indent="-228600" algn="l" rtl="0" eaLnBrk="0" fontAlgn="base" hangingPunct="0">
        <a:lnSpc>
          <a:spcPct val="90000"/>
        </a:lnSpc>
        <a:spcBef>
          <a:spcPts val="800"/>
        </a:spcBef>
        <a:spcAft>
          <a:spcPct val="0"/>
        </a:spcAft>
        <a:buClr>
          <a:srgbClr val="9F9F9F"/>
        </a:buClr>
        <a:buFont typeface="Arial" pitchFamily="34" charset="0"/>
        <a:buChar char="–"/>
        <a:defRPr sz="2400" kern="1200">
          <a:solidFill>
            <a:schemeClr val="tx1"/>
          </a:solidFill>
          <a:latin typeface="+mn-lt"/>
          <a:ea typeface="+mn-ea"/>
          <a:cs typeface="+mn-cs"/>
        </a:defRPr>
      </a:lvl2pPr>
      <a:lvl3pPr marL="730250" indent="-182563" algn="l" rtl="0" eaLnBrk="0" fontAlgn="base" hangingPunct="0">
        <a:lnSpc>
          <a:spcPct val="90000"/>
        </a:lnSpc>
        <a:spcBef>
          <a:spcPts val="600"/>
        </a:spcBef>
        <a:spcAft>
          <a:spcPct val="0"/>
        </a:spcAft>
        <a:buClr>
          <a:srgbClr val="9F9F9F"/>
        </a:buClr>
        <a:buFont typeface="Arial" pitchFamily="34" charset="0"/>
        <a:buChar char="•"/>
        <a:defRPr sz="2000" kern="1200">
          <a:solidFill>
            <a:schemeClr val="tx1"/>
          </a:solidFill>
          <a:latin typeface="+mn-lt"/>
          <a:ea typeface="+mn-ea"/>
          <a:cs typeface="+mn-cs"/>
        </a:defRPr>
      </a:lvl3pPr>
      <a:lvl4pPr marL="958850" indent="-182563" algn="l" rtl="0" eaLnBrk="0" fontAlgn="base" hangingPunct="0">
        <a:lnSpc>
          <a:spcPct val="90000"/>
        </a:lnSpc>
        <a:spcBef>
          <a:spcPts val="600"/>
        </a:spcBef>
        <a:spcAft>
          <a:spcPct val="0"/>
        </a:spcAft>
        <a:buClr>
          <a:srgbClr val="9F9F9F"/>
        </a:buClr>
        <a:buFont typeface="Arial" pitchFamily="34" charset="0"/>
        <a:buChar char="–"/>
        <a:defRPr kern="1200">
          <a:solidFill>
            <a:schemeClr val="tx1"/>
          </a:solidFill>
          <a:latin typeface="+mn-lt"/>
          <a:ea typeface="+mn-ea"/>
          <a:cs typeface="+mn-cs"/>
        </a:defRPr>
      </a:lvl4pPr>
      <a:lvl5pPr marL="1187450" indent="-182563" algn="l" rtl="0" eaLnBrk="0" fontAlgn="base" hangingPunct="0">
        <a:lnSpc>
          <a:spcPct val="90000"/>
        </a:lnSpc>
        <a:spcBef>
          <a:spcPts val="600"/>
        </a:spcBef>
        <a:spcAft>
          <a:spcPct val="0"/>
        </a:spcAft>
        <a:buClr>
          <a:srgbClr val="9F9F9F"/>
        </a:buClr>
        <a:buFont typeface="Arial"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274638"/>
            <a:ext cx="10969943" cy="562075"/>
          </a:xfrm>
          <a:prstGeom prst="rect">
            <a:avLst/>
          </a:prstGeom>
        </p:spPr>
        <p:txBody>
          <a:bodyPr vert="horz" lIns="114117" tIns="57059" rIns="114117" bIns="5705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1" y="980728"/>
            <a:ext cx="10969943" cy="5400600"/>
          </a:xfrm>
          <a:prstGeom prst="rect">
            <a:avLst/>
          </a:prstGeom>
        </p:spPr>
        <p:txBody>
          <a:bodyPr vert="horz" lIns="114117" tIns="57059" rIns="114117" bIns="5705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441" y="6487986"/>
            <a:ext cx="2844059" cy="365126"/>
          </a:xfrm>
          <a:prstGeom prst="rect">
            <a:avLst/>
          </a:prstGeom>
        </p:spPr>
        <p:txBody>
          <a:bodyPr vert="horz" lIns="114117" tIns="57059" rIns="114117" bIns="57059" rtlCol="0" anchor="ctr"/>
          <a:lstStyle>
            <a:lvl1pPr algn="l">
              <a:defRPr sz="1500">
                <a:solidFill>
                  <a:schemeClr val="tx1">
                    <a:tint val="75000"/>
                  </a:schemeClr>
                </a:solidFill>
              </a:defRPr>
            </a:lvl1pPr>
          </a:lstStyle>
          <a:p>
            <a:pPr defTabSz="1141171"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defTabSz="1141171"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4164515" y="6487986"/>
            <a:ext cx="3859795" cy="365126"/>
          </a:xfrm>
          <a:prstGeom prst="rect">
            <a:avLst/>
          </a:prstGeom>
        </p:spPr>
        <p:txBody>
          <a:bodyPr vert="horz" lIns="114117" tIns="57059" rIns="114117" bIns="57059" rtlCol="0" anchor="ctr"/>
          <a:lstStyle>
            <a:lvl1pPr algn="ctr">
              <a:defRPr sz="1500">
                <a:solidFill>
                  <a:schemeClr val="tx1">
                    <a:tint val="75000"/>
                  </a:schemeClr>
                </a:solidFill>
              </a:defRPr>
            </a:lvl1pPr>
          </a:lstStyle>
          <a:p>
            <a:pPr defTabSz="1141171"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8735325" y="6487986"/>
            <a:ext cx="2844059" cy="365126"/>
          </a:xfrm>
          <a:prstGeom prst="rect">
            <a:avLst/>
          </a:prstGeom>
        </p:spPr>
        <p:txBody>
          <a:bodyPr vert="horz" lIns="114117" tIns="57059" rIns="114117" bIns="57059" rtlCol="0" anchor="ctr"/>
          <a:lstStyle>
            <a:lvl1pPr algn="r">
              <a:defRPr sz="1500">
                <a:solidFill>
                  <a:schemeClr val="tx1">
                    <a:tint val="75000"/>
                  </a:schemeClr>
                </a:solidFill>
              </a:defRPr>
            </a:lvl1pPr>
          </a:lstStyle>
          <a:p>
            <a:pPr defTabSz="1141171"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defTabSz="1141171"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575360" y="908720"/>
            <a:ext cx="11086221"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4253" r:id="rId1"/>
    <p:sldLayoutId id="2147484254" r:id="rId2"/>
    <p:sldLayoutId id="2147484255" r:id="rId3"/>
    <p:sldLayoutId id="2147484256" r:id="rId4"/>
    <p:sldLayoutId id="2147484257" r:id="rId5"/>
    <p:sldLayoutId id="2147484258" r:id="rId6"/>
    <p:sldLayoutId id="2147484259" r:id="rId7"/>
    <p:sldLayoutId id="2147484260" r:id="rId8"/>
    <p:sldLayoutId id="2147484261" r:id="rId9"/>
    <p:sldLayoutId id="2147484262" r:id="rId10"/>
    <p:sldLayoutId id="2147484263" r:id="rId11"/>
    <p:sldLayoutId id="2147484264" r:id="rId12"/>
  </p:sldLayoutIdLst>
  <p:txStyles>
    <p:titleStyle>
      <a:lvl1pPr algn="l" defTabSz="1141171" rtl="0" eaLnBrk="1" latinLnBrk="0" hangingPunct="1">
        <a:spcBef>
          <a:spcPct val="0"/>
        </a:spcBef>
        <a:buNone/>
        <a:defRPr sz="3000" b="1" kern="1200">
          <a:solidFill>
            <a:schemeClr val="tx1">
              <a:lumMod val="65000"/>
              <a:lumOff val="35000"/>
            </a:schemeClr>
          </a:solidFill>
          <a:latin typeface="+mj-lt"/>
          <a:ea typeface="+mj-ea"/>
          <a:cs typeface="+mj-cs"/>
        </a:defRPr>
      </a:lvl1pPr>
    </p:titleStyle>
    <p:bodyStyle>
      <a:lvl1pPr marL="0" indent="0" algn="l" defTabSz="1141171" rtl="0" eaLnBrk="1" latinLnBrk="0" hangingPunct="1">
        <a:spcBef>
          <a:spcPct val="20000"/>
        </a:spcBef>
        <a:buFont typeface="Arial" pitchFamily="34" charset="0"/>
        <a:buNone/>
        <a:defRPr sz="2200" kern="1200">
          <a:solidFill>
            <a:schemeClr val="tx1"/>
          </a:solidFill>
          <a:latin typeface="+mn-lt"/>
          <a:ea typeface="+mn-ea"/>
          <a:cs typeface="+mn-cs"/>
        </a:defRPr>
      </a:lvl1pPr>
      <a:lvl2pPr marL="570586" indent="0" algn="l" defTabSz="1141171" rtl="0" eaLnBrk="1" latinLnBrk="0" hangingPunct="1">
        <a:spcBef>
          <a:spcPct val="20000"/>
        </a:spcBef>
        <a:buFont typeface="Arial" pitchFamily="34" charset="0"/>
        <a:buNone/>
        <a:defRPr sz="2000" kern="1200">
          <a:solidFill>
            <a:schemeClr val="tx1"/>
          </a:solidFill>
          <a:latin typeface="+mn-lt"/>
          <a:ea typeface="+mn-ea"/>
          <a:cs typeface="+mn-cs"/>
        </a:defRPr>
      </a:lvl2pPr>
      <a:lvl3pPr marL="1141171" indent="0" algn="l" defTabSz="1141171" rtl="0" eaLnBrk="1" latinLnBrk="0" hangingPunct="1">
        <a:spcBef>
          <a:spcPct val="20000"/>
        </a:spcBef>
        <a:buFont typeface="Arial" pitchFamily="34" charset="0"/>
        <a:buNone/>
        <a:defRPr sz="1700" kern="1200">
          <a:solidFill>
            <a:schemeClr val="tx1"/>
          </a:solidFill>
          <a:latin typeface="+mn-lt"/>
          <a:ea typeface="+mn-ea"/>
          <a:cs typeface="+mn-cs"/>
        </a:defRPr>
      </a:lvl3pPr>
      <a:lvl4pPr marL="1711757"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4pPr>
      <a:lvl5pPr marL="2282342"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5pPr>
      <a:lvl6pPr marL="3138221"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8806"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9392"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49978"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41171" rtl="0" eaLnBrk="1" latinLnBrk="0" hangingPunct="1">
        <a:defRPr sz="2200" kern="1200">
          <a:solidFill>
            <a:schemeClr val="tx1"/>
          </a:solidFill>
          <a:latin typeface="+mn-lt"/>
          <a:ea typeface="+mn-ea"/>
          <a:cs typeface="+mn-cs"/>
        </a:defRPr>
      </a:lvl1pPr>
      <a:lvl2pPr marL="570586" algn="l" defTabSz="1141171" rtl="0" eaLnBrk="1" latinLnBrk="0" hangingPunct="1">
        <a:defRPr sz="2200" kern="1200">
          <a:solidFill>
            <a:schemeClr val="tx1"/>
          </a:solidFill>
          <a:latin typeface="+mn-lt"/>
          <a:ea typeface="+mn-ea"/>
          <a:cs typeface="+mn-cs"/>
        </a:defRPr>
      </a:lvl2pPr>
      <a:lvl3pPr marL="1141171" algn="l" defTabSz="1141171" rtl="0" eaLnBrk="1" latinLnBrk="0" hangingPunct="1">
        <a:defRPr sz="2200" kern="1200">
          <a:solidFill>
            <a:schemeClr val="tx1"/>
          </a:solidFill>
          <a:latin typeface="+mn-lt"/>
          <a:ea typeface="+mn-ea"/>
          <a:cs typeface="+mn-cs"/>
        </a:defRPr>
      </a:lvl3pPr>
      <a:lvl4pPr marL="1711757" algn="l" defTabSz="1141171" rtl="0" eaLnBrk="1" latinLnBrk="0" hangingPunct="1">
        <a:defRPr sz="2200" kern="1200">
          <a:solidFill>
            <a:schemeClr val="tx1"/>
          </a:solidFill>
          <a:latin typeface="+mn-lt"/>
          <a:ea typeface="+mn-ea"/>
          <a:cs typeface="+mn-cs"/>
        </a:defRPr>
      </a:lvl4pPr>
      <a:lvl5pPr marL="2282342" algn="l" defTabSz="1141171" rtl="0" eaLnBrk="1" latinLnBrk="0" hangingPunct="1">
        <a:defRPr sz="2200" kern="1200">
          <a:solidFill>
            <a:schemeClr val="tx1"/>
          </a:solidFill>
          <a:latin typeface="+mn-lt"/>
          <a:ea typeface="+mn-ea"/>
          <a:cs typeface="+mn-cs"/>
        </a:defRPr>
      </a:lvl5pPr>
      <a:lvl6pPr marL="2852928" algn="l" defTabSz="1141171" rtl="0" eaLnBrk="1" latinLnBrk="0" hangingPunct="1">
        <a:defRPr sz="2200" kern="1200">
          <a:solidFill>
            <a:schemeClr val="tx1"/>
          </a:solidFill>
          <a:latin typeface="+mn-lt"/>
          <a:ea typeface="+mn-ea"/>
          <a:cs typeface="+mn-cs"/>
        </a:defRPr>
      </a:lvl6pPr>
      <a:lvl7pPr marL="3423514" algn="l" defTabSz="1141171" rtl="0" eaLnBrk="1" latinLnBrk="0" hangingPunct="1">
        <a:defRPr sz="2200" kern="1200">
          <a:solidFill>
            <a:schemeClr val="tx1"/>
          </a:solidFill>
          <a:latin typeface="+mn-lt"/>
          <a:ea typeface="+mn-ea"/>
          <a:cs typeface="+mn-cs"/>
        </a:defRPr>
      </a:lvl7pPr>
      <a:lvl8pPr marL="3994099" algn="l" defTabSz="1141171" rtl="0" eaLnBrk="1" latinLnBrk="0" hangingPunct="1">
        <a:defRPr sz="2200" kern="1200">
          <a:solidFill>
            <a:schemeClr val="tx1"/>
          </a:solidFill>
          <a:latin typeface="+mn-lt"/>
          <a:ea typeface="+mn-ea"/>
          <a:cs typeface="+mn-cs"/>
        </a:defRPr>
      </a:lvl8pPr>
      <a:lvl9pPr marL="4564685" algn="l" defTabSz="1141171"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6.xml"/><Relationship Id="rId1" Type="http://schemas.openxmlformats.org/officeDocument/2006/relationships/slideLayout" Target="../slideLayouts/slideLayout41.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77.png"/><Relationship Id="rId4" Type="http://schemas.openxmlformats.org/officeDocument/2006/relationships/image" Target="../media/image76.png"/></Relationships>
</file>

<file path=ppt/slides/_rels/slide2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7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hyperlink" Target="https://playbook.cio.gov/"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db-engines.com/en/ranking"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4.png"/><Relationship Id="rId26" Type="http://schemas.openxmlformats.org/officeDocument/2006/relationships/image" Target="../media/image42.png"/><Relationship Id="rId39" Type="http://schemas.openxmlformats.org/officeDocument/2006/relationships/image" Target="../media/image55.png"/><Relationship Id="rId3" Type="http://schemas.openxmlformats.org/officeDocument/2006/relationships/image" Target="../media/image20.png"/><Relationship Id="rId21" Type="http://schemas.openxmlformats.org/officeDocument/2006/relationships/image" Target="../media/image37.png"/><Relationship Id="rId34" Type="http://schemas.openxmlformats.org/officeDocument/2006/relationships/image" Target="../media/image50.png"/><Relationship Id="rId42" Type="http://schemas.openxmlformats.org/officeDocument/2006/relationships/image" Target="../media/image58.png"/><Relationship Id="rId7" Type="http://schemas.openxmlformats.org/officeDocument/2006/relationships/image" Target="../media/image24.png"/><Relationship Id="rId12" Type="http://schemas.openxmlformats.org/officeDocument/2006/relationships/image" Target="../media/image29.jpe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 Id="rId2" Type="http://schemas.openxmlformats.org/officeDocument/2006/relationships/notesSlide" Target="../notesSlides/notesSlide6.xml"/><Relationship Id="rId16" Type="http://schemas.openxmlformats.org/officeDocument/2006/relationships/image" Target="../media/image32.png"/><Relationship Id="rId20" Type="http://schemas.openxmlformats.org/officeDocument/2006/relationships/image" Target="../media/image36.png"/><Relationship Id="rId29" Type="http://schemas.openxmlformats.org/officeDocument/2006/relationships/image" Target="../media/image45.png"/><Relationship Id="rId41" Type="http://schemas.openxmlformats.org/officeDocument/2006/relationships/image" Target="../media/image57.png"/><Relationship Id="rId1" Type="http://schemas.openxmlformats.org/officeDocument/2006/relationships/slideLayout" Target="../slideLayouts/slideLayout23.xml"/><Relationship Id="rId6" Type="http://schemas.openxmlformats.org/officeDocument/2006/relationships/image" Target="../media/image23.jpeg"/><Relationship Id="rId11" Type="http://schemas.openxmlformats.org/officeDocument/2006/relationships/image" Target="../media/image28.jpe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5" Type="http://schemas.openxmlformats.org/officeDocument/2006/relationships/image" Target="../media/image22.jpe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10" Type="http://schemas.openxmlformats.org/officeDocument/2006/relationships/image" Target="../media/image27.png"/><Relationship Id="rId19" Type="http://schemas.openxmlformats.org/officeDocument/2006/relationships/image" Target="../media/image35.png"/><Relationship Id="rId31" Type="http://schemas.openxmlformats.org/officeDocument/2006/relationships/image" Target="../media/image47.png"/><Relationship Id="rId44" Type="http://schemas.openxmlformats.org/officeDocument/2006/relationships/image" Target="../media/image60.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hyperlink" Target="http://images.google.com/imgres?imgurl=http://www.infinitytechnology.com/uploadedImages/Home/TechFocus_News/AlcatelLucent_Hor_2col_lrg.gif&amp;imgrefurl=http://www.infinitytechnology.com/phonesystems.aspx&amp;h=251&amp;w=720&amp;sz=11&amp;hl=en&amp;start=4&amp;sig2=urYvX47BOQRqvADY_UMA0w&amp;um=1&amp;tbnid=pA91nzVKrUFImM:&amp;tbnh=49&amp;tbnw=140&amp;ei=94SgSOaRCaqkpATZu-jgBw&amp;prev=/images?q=alcatel+lucent&amp;um=1&amp;hl=en&amp;suggon=0&amp;rls=com.microsoft:en-us&amp;sa=N" TargetMode="External"/><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814" y="739774"/>
            <a:ext cx="9601200" cy="1463040"/>
          </a:xfrm>
        </p:spPr>
        <p:txBody>
          <a:bodyPr/>
          <a:lstStyle/>
          <a:p>
            <a:r>
              <a:rPr lang="en-US" dirty="0" smtClean="0"/>
              <a:t>MySQL in Government, Healthcare, and Higher Ed</a:t>
            </a:r>
            <a:endParaRPr lang="en-US" dirty="0"/>
          </a:p>
        </p:txBody>
      </p:sp>
      <p:sp>
        <p:nvSpPr>
          <p:cNvPr id="3" name="Subtitle 2"/>
          <p:cNvSpPr>
            <a:spLocks noGrp="1"/>
          </p:cNvSpPr>
          <p:nvPr>
            <p:ph type="subTitle" idx="1"/>
          </p:nvPr>
        </p:nvSpPr>
        <p:spPr/>
        <p:txBody>
          <a:bodyPr/>
          <a:lstStyle/>
          <a:p>
            <a:r>
              <a:rPr lang="en-US" dirty="0" smtClean="0"/>
              <a:t>Patti Curtin</a:t>
            </a:r>
          </a:p>
          <a:p>
            <a:r>
              <a:rPr lang="en-US" dirty="0" smtClean="0"/>
              <a:t>MySQL Channel Manager</a:t>
            </a:r>
            <a:endParaRPr lang="en-US" dirty="0"/>
          </a:p>
        </p:txBody>
      </p:sp>
      <p:sp>
        <p:nvSpPr>
          <p:cNvPr id="4" name="Text Placeholder 3"/>
          <p:cNvSpPr>
            <a:spLocks noGrp="1"/>
          </p:cNvSpPr>
          <p:nvPr>
            <p:ph type="body" sz="quarter" idx="13"/>
          </p:nvPr>
        </p:nvSpPr>
        <p:spPr/>
        <p:txBody>
          <a:bodyPr/>
          <a:lstStyle/>
          <a:p>
            <a:r>
              <a:rPr lang="en-US" b="1" dirty="0" smtClean="0"/>
              <a:t>Nick Mader</a:t>
            </a:r>
          </a:p>
          <a:p>
            <a:r>
              <a:rPr lang="en-US" b="1" dirty="0" smtClean="0"/>
              <a:t>MySQL Enablement Manager</a:t>
            </a:r>
            <a:endParaRPr lang="en-US" b="1" dirty="0"/>
          </a:p>
        </p:txBody>
      </p:sp>
      <p:sp>
        <p:nvSpPr>
          <p:cNvPr id="5" name="Footer Placeholder 4"/>
          <p:cNvSpPr>
            <a:spLocks noGrp="1"/>
          </p:cNvSpPr>
          <p:nvPr>
            <p:ph type="ftr" sz="quarter" idx="15"/>
          </p:nvPr>
        </p:nvSpPr>
        <p:spPr/>
        <p:txBody>
          <a:bodyPr/>
          <a:lstStyle/>
          <a:p>
            <a:pPr>
              <a:defRPr/>
            </a:pPr>
            <a:r>
              <a:rPr lang="en-US" smtClean="0"/>
              <a:t>Oracle Confidential – Internal/Restricted/Highly Restricted</a:t>
            </a:r>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fi-FI" smtClean="0"/>
              <a:t>MySQL Powers The Web</a:t>
            </a:r>
            <a:endParaRPr lang="en-GB" smtClean="0"/>
          </a:p>
        </p:txBody>
      </p:sp>
      <p:sp>
        <p:nvSpPr>
          <p:cNvPr id="4" name="Content Placeholder 3"/>
          <p:cNvSpPr>
            <a:spLocks noGrp="1"/>
          </p:cNvSpPr>
          <p:nvPr>
            <p:ph idx="1"/>
          </p:nvPr>
        </p:nvSpPr>
        <p:spPr>
          <a:xfrm>
            <a:off x="1293813" y="1676400"/>
            <a:ext cx="10560050" cy="4419600"/>
          </a:xfrm>
        </p:spPr>
        <p:txBody>
          <a:bodyPr/>
          <a:lstStyle/>
          <a:p>
            <a:pPr marL="0" indent="0">
              <a:buFont typeface="Arial" charset="0"/>
              <a:buNone/>
              <a:defRPr/>
            </a:pPr>
            <a:r>
              <a:rPr lang="fi-FI" altLang="en-US" dirty="0" smtClean="0">
                <a:cs typeface="Arial" charset="0"/>
              </a:rPr>
              <a:t>	Over </a:t>
            </a:r>
            <a:r>
              <a:rPr lang="fi-FI" altLang="en-US" dirty="0">
                <a:cs typeface="Arial" charset="0"/>
              </a:rPr>
              <a:t>500 million Tweets/day. 143,200 Tweets/sec in Aug </a:t>
            </a:r>
            <a:r>
              <a:rPr lang="fi-FI" altLang="en-US" dirty="0" smtClean="0">
                <a:cs typeface="Arial" charset="0"/>
              </a:rPr>
              <a:t>2013</a:t>
            </a:r>
          </a:p>
          <a:p>
            <a:pPr marL="0" indent="0">
              <a:buFont typeface="Arial" charset="0"/>
              <a:buNone/>
              <a:defRPr/>
            </a:pPr>
            <a:r>
              <a:rPr lang="fi-FI" altLang="en-US" dirty="0" smtClean="0">
                <a:cs typeface="Arial" charset="0"/>
              </a:rPr>
              <a:t>	</a:t>
            </a:r>
          </a:p>
          <a:p>
            <a:pPr marL="0" indent="0">
              <a:buFont typeface="Arial" charset="0"/>
              <a:buNone/>
              <a:defRPr/>
            </a:pPr>
            <a:r>
              <a:rPr lang="fi-FI" altLang="en-US" dirty="0">
                <a:cs typeface="Arial" charset="0"/>
              </a:rPr>
              <a:t>	</a:t>
            </a:r>
            <a:r>
              <a:rPr lang="fi-FI" altLang="en-US" dirty="0" smtClean="0">
                <a:cs typeface="Arial" charset="0"/>
              </a:rPr>
              <a:t>”</a:t>
            </a:r>
            <a:r>
              <a:rPr lang="fi-FI" altLang="en-US" dirty="0">
                <a:cs typeface="Arial" charset="0"/>
              </a:rPr>
              <a:t>Many petabytes” of data. 11.2 Million Row changes &amp; 2.5 billion </a:t>
            </a:r>
            <a:r>
              <a:rPr lang="fi-FI" altLang="en-US" dirty="0" smtClean="0">
                <a:cs typeface="Arial" charset="0"/>
              </a:rPr>
              <a:t>	rows </a:t>
            </a:r>
            <a:r>
              <a:rPr lang="fi-FI" altLang="en-US" dirty="0">
                <a:cs typeface="Arial" charset="0"/>
              </a:rPr>
              <a:t>read /sec handled in </a:t>
            </a:r>
            <a:r>
              <a:rPr lang="fi-FI" altLang="en-US" dirty="0" smtClean="0">
                <a:cs typeface="Arial" charset="0"/>
              </a:rPr>
              <a:t>MySQL</a:t>
            </a:r>
            <a:endParaRPr lang="fi-FI" altLang="en-US" dirty="0">
              <a:cs typeface="Arial" charset="0"/>
            </a:endParaRPr>
          </a:p>
          <a:p>
            <a:pPr marL="0" indent="0">
              <a:buFont typeface="Arial" charset="0"/>
              <a:buNone/>
              <a:defRPr/>
            </a:pPr>
            <a:r>
              <a:rPr lang="fi-FI" altLang="en-US" dirty="0" smtClean="0">
                <a:cs typeface="Arial" charset="0"/>
              </a:rPr>
              <a:t>	</a:t>
            </a:r>
          </a:p>
          <a:p>
            <a:pPr marL="0" indent="0">
              <a:buFont typeface="Arial" charset="0"/>
              <a:buNone/>
              <a:defRPr/>
            </a:pPr>
            <a:r>
              <a:rPr lang="fi-FI" altLang="en-US" dirty="0">
                <a:cs typeface="Arial" charset="0"/>
              </a:rPr>
              <a:t>	</a:t>
            </a:r>
            <a:r>
              <a:rPr lang="fi-FI" altLang="en-US" dirty="0" smtClean="0">
                <a:cs typeface="Arial" charset="0"/>
              </a:rPr>
              <a:t>6 </a:t>
            </a:r>
            <a:r>
              <a:rPr lang="fi-FI" altLang="en-US" dirty="0">
                <a:cs typeface="Arial" charset="0"/>
              </a:rPr>
              <a:t>billion hours of video watched each </a:t>
            </a:r>
            <a:r>
              <a:rPr lang="fi-FI" altLang="en-US" dirty="0" smtClean="0">
                <a:cs typeface="Arial" charset="0"/>
              </a:rPr>
              <a:t>month</a:t>
            </a:r>
            <a:endParaRPr lang="fi-FI" altLang="en-US" dirty="0">
              <a:cs typeface="Arial" charset="0"/>
            </a:endParaRPr>
          </a:p>
          <a:p>
            <a:pPr marL="0" indent="0">
              <a:buFont typeface="Arial" charset="0"/>
              <a:buNone/>
              <a:defRPr/>
            </a:pPr>
            <a:r>
              <a:rPr lang="en-US" altLang="en-US" dirty="0" smtClean="0">
                <a:cs typeface="Arial" charset="0"/>
              </a:rPr>
              <a:t>	</a:t>
            </a:r>
          </a:p>
          <a:p>
            <a:pPr marL="0" indent="0">
              <a:buFont typeface="Arial" charset="0"/>
              <a:buNone/>
              <a:defRPr/>
            </a:pPr>
            <a:r>
              <a:rPr lang="en-US" altLang="en-US" dirty="0">
                <a:cs typeface="Arial" charset="0"/>
              </a:rPr>
              <a:t>	</a:t>
            </a:r>
            <a:r>
              <a:rPr lang="en-US" altLang="en-US" dirty="0" smtClean="0">
                <a:cs typeface="Arial" charset="0"/>
              </a:rPr>
              <a:t>Globally-distributed </a:t>
            </a:r>
            <a:r>
              <a:rPr lang="en-US" altLang="en-US" dirty="0">
                <a:cs typeface="Arial" charset="0"/>
              </a:rPr>
              <a:t>database with 100 terabytes of user-related </a:t>
            </a:r>
            <a:r>
              <a:rPr lang="en-US" altLang="en-US" dirty="0" smtClean="0">
                <a:cs typeface="Arial" charset="0"/>
              </a:rPr>
              <a:t>	data </a:t>
            </a:r>
            <a:r>
              <a:rPr lang="en-US" altLang="en-US" dirty="0">
                <a:cs typeface="Arial" charset="0"/>
              </a:rPr>
              <a:t>based on MySQL </a:t>
            </a:r>
            <a:r>
              <a:rPr lang="en-US" altLang="en-US" dirty="0" smtClean="0">
                <a:cs typeface="Arial" charset="0"/>
              </a:rPr>
              <a:t>Cluster</a:t>
            </a:r>
            <a:endParaRPr lang="en-GB" altLang="en-US" dirty="0">
              <a:cs typeface="Arial" charset="0"/>
            </a:endParaRPr>
          </a:p>
          <a:p>
            <a:pPr>
              <a:defRPr/>
            </a:pPr>
            <a:endParaRPr lang="en-GB" dirty="0"/>
          </a:p>
        </p:txBody>
      </p:sp>
      <p:sp>
        <p:nvSpPr>
          <p:cNvPr id="5" name="Slide Number Placeholder 4"/>
          <p:cNvSpPr>
            <a:spLocks noGrp="1"/>
          </p:cNvSpPr>
          <p:nvPr>
            <p:ph type="sldNum" sz="quarter" idx="16"/>
          </p:nvPr>
        </p:nvSpPr>
        <p:spPr/>
        <p:txBody>
          <a:bodyPr/>
          <a:lstStyle/>
          <a:p>
            <a:pPr>
              <a:defRPr/>
            </a:pPr>
            <a:fld id="{CAF3081C-3A7E-474C-8E48-AFB28FFA4AC0}" type="slidenum">
              <a:rPr lang="en-GB" smtClean="0"/>
              <a:pPr>
                <a:defRPr/>
              </a:pPr>
              <a:t>10</a:t>
            </a:fld>
            <a:endParaRPr lang="en-GB" dirty="0"/>
          </a:p>
        </p:txBody>
      </p:sp>
      <p:pic>
        <p:nvPicPr>
          <p:cNvPr id="54277" name="Picture 2"/>
          <p:cNvPicPr>
            <a:picLocks noChangeAspect="1" noChangeArrowheads="1"/>
          </p:cNvPicPr>
          <p:nvPr/>
        </p:nvPicPr>
        <p:blipFill>
          <a:blip r:embed="rId3" cstate="print"/>
          <a:srcRect/>
          <a:stretch>
            <a:fillRect/>
          </a:stretch>
        </p:blipFill>
        <p:spPr bwMode="auto">
          <a:xfrm>
            <a:off x="750888" y="1371600"/>
            <a:ext cx="1152525" cy="1146175"/>
          </a:xfrm>
          <a:prstGeom prst="rect">
            <a:avLst/>
          </a:prstGeom>
          <a:noFill/>
          <a:ln w="9525">
            <a:noFill/>
            <a:miter lim="800000"/>
            <a:headEnd/>
            <a:tailEnd/>
          </a:ln>
        </p:spPr>
      </p:pic>
      <p:pic>
        <p:nvPicPr>
          <p:cNvPr id="54278" name="Picture 3"/>
          <p:cNvPicPr>
            <a:picLocks noChangeAspect="1" noChangeArrowheads="1"/>
          </p:cNvPicPr>
          <p:nvPr/>
        </p:nvPicPr>
        <p:blipFill>
          <a:blip r:embed="rId4" cstate="print"/>
          <a:srcRect/>
          <a:stretch>
            <a:fillRect/>
          </a:stretch>
        </p:blipFill>
        <p:spPr bwMode="auto">
          <a:xfrm>
            <a:off x="598488" y="2870200"/>
            <a:ext cx="1358900" cy="384175"/>
          </a:xfrm>
          <a:prstGeom prst="rect">
            <a:avLst/>
          </a:prstGeom>
          <a:noFill/>
          <a:ln w="9525">
            <a:noFill/>
            <a:miter lim="800000"/>
            <a:headEnd/>
            <a:tailEnd/>
          </a:ln>
        </p:spPr>
      </p:pic>
      <p:pic>
        <p:nvPicPr>
          <p:cNvPr id="54279" name="Picture 4"/>
          <p:cNvPicPr>
            <a:picLocks noChangeAspect="1" noChangeArrowheads="1"/>
          </p:cNvPicPr>
          <p:nvPr/>
        </p:nvPicPr>
        <p:blipFill>
          <a:blip r:embed="rId5" cstate="print"/>
          <a:srcRect/>
          <a:stretch>
            <a:fillRect/>
          </a:stretch>
        </p:blipFill>
        <p:spPr bwMode="auto">
          <a:xfrm>
            <a:off x="647700" y="4191000"/>
            <a:ext cx="1255713" cy="420688"/>
          </a:xfrm>
          <a:prstGeom prst="rect">
            <a:avLst/>
          </a:prstGeom>
          <a:noFill/>
          <a:ln w="9525">
            <a:noFill/>
            <a:miter lim="800000"/>
            <a:headEnd/>
            <a:tailEnd/>
          </a:ln>
        </p:spPr>
      </p:pic>
      <p:pic>
        <p:nvPicPr>
          <p:cNvPr id="54280" name="Picture 5"/>
          <p:cNvPicPr>
            <a:picLocks noChangeAspect="1" noChangeArrowheads="1"/>
          </p:cNvPicPr>
          <p:nvPr/>
        </p:nvPicPr>
        <p:blipFill>
          <a:blip r:embed="rId6" cstate="print"/>
          <a:srcRect/>
          <a:stretch>
            <a:fillRect/>
          </a:stretch>
        </p:blipFill>
        <p:spPr bwMode="auto">
          <a:xfrm>
            <a:off x="531813" y="5181600"/>
            <a:ext cx="1493837" cy="6826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in Gov, Healthcare, &amp; Higher Ed</a:t>
            </a:r>
            <a:endParaRPr lang="en-US" dirty="0"/>
          </a:p>
        </p:txBody>
      </p:sp>
      <p:sp>
        <p:nvSpPr>
          <p:cNvPr id="3" name="Content Placeholder 2"/>
          <p:cNvSpPr>
            <a:spLocks noGrp="1"/>
          </p:cNvSpPr>
          <p:nvPr>
            <p:ph idx="1"/>
          </p:nvPr>
        </p:nvSpPr>
        <p:spPr/>
        <p:txBody>
          <a:bodyPr/>
          <a:lstStyle/>
          <a:p>
            <a:r>
              <a:rPr lang="en-US" dirty="0" smtClean="0"/>
              <a:t>Federal IT Dashboard</a:t>
            </a:r>
          </a:p>
          <a:p>
            <a:r>
              <a:rPr lang="en-US" dirty="0" smtClean="0"/>
              <a:t>US Navy</a:t>
            </a:r>
          </a:p>
          <a:p>
            <a:r>
              <a:rPr lang="en-US" dirty="0" smtClean="0"/>
              <a:t>City of New York</a:t>
            </a:r>
          </a:p>
          <a:p>
            <a:r>
              <a:rPr lang="en-US" dirty="0" smtClean="0"/>
              <a:t>State of Michigan</a:t>
            </a:r>
          </a:p>
          <a:p>
            <a:r>
              <a:rPr lang="en-US" dirty="0" smtClean="0"/>
              <a:t>Oregon Health Systems</a:t>
            </a:r>
          </a:p>
          <a:p>
            <a:r>
              <a:rPr lang="en-US" dirty="0" smtClean="0"/>
              <a:t>UC Berkeley</a:t>
            </a:r>
          </a:p>
        </p:txBody>
      </p:sp>
      <p:sp>
        <p:nvSpPr>
          <p:cNvPr id="4" name="Footer Placeholder 3"/>
          <p:cNvSpPr>
            <a:spLocks noGrp="1"/>
          </p:cNvSpPr>
          <p:nvPr>
            <p:ph type="ftr" sz="quarter" idx="11"/>
          </p:nvPr>
        </p:nvSpPr>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12"/>
          </p:nvPr>
        </p:nvSpPr>
        <p:spPr/>
        <p:txBody>
          <a:bodyPr/>
          <a:lstStyle/>
          <a:p>
            <a:pPr>
              <a:defRPr/>
            </a:pPr>
            <a:fld id="{1D66661E-1B5B-4FA4-B2B3-38FD2871D888}" type="slidenum">
              <a:rPr lang="en-US" smtClean="0"/>
              <a:pPr>
                <a:defRPr/>
              </a:pPr>
              <a:t>11</a:t>
            </a:fld>
            <a:endParaRPr lang="en-US"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 Key Attributes for Gov, Healthcare, &amp; Higher Ed</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12"/>
          </p:nvPr>
        </p:nvSpPr>
        <p:spPr/>
        <p:txBody>
          <a:bodyPr/>
          <a:lstStyle/>
          <a:p>
            <a:pPr>
              <a:defRPr/>
            </a:pPr>
            <a:fld id="{D382C09E-823F-407F-ACA4-36CA9F074CF5}" type="slidenum">
              <a:rPr lang="en-US" smtClean="0"/>
              <a:pPr>
                <a:defRPr/>
              </a:pPr>
              <a:t>12</a:t>
            </a:fld>
            <a:endParaRPr lang="en-US" dirty="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MySQL - Performance &amp; Scalability</a:t>
            </a:r>
          </a:p>
        </p:txBody>
      </p:sp>
      <p:sp>
        <p:nvSpPr>
          <p:cNvPr id="44035" name="Text Placeholder 1"/>
          <p:cNvSpPr>
            <a:spLocks noGrp="1"/>
          </p:cNvSpPr>
          <p:nvPr>
            <p:ph type="body" sz="quarter" idx="13"/>
          </p:nvPr>
        </p:nvSpPr>
        <p:spPr>
          <a:xfrm>
            <a:off x="531813" y="1373188"/>
            <a:ext cx="11125200" cy="344487"/>
          </a:xfrm>
        </p:spPr>
        <p:txBody>
          <a:bodyPr/>
          <a:lstStyle/>
          <a:p>
            <a:pPr>
              <a:spcBef>
                <a:spcPct val="0"/>
              </a:spcBef>
            </a:pPr>
            <a:endParaRPr lang="en-GB" smtClean="0"/>
          </a:p>
        </p:txBody>
      </p:sp>
      <p:sp>
        <p:nvSpPr>
          <p:cNvPr id="44036" name="Content Placeholder 2"/>
          <p:cNvSpPr>
            <a:spLocks noGrp="1"/>
          </p:cNvSpPr>
          <p:nvPr>
            <p:ph idx="1"/>
          </p:nvPr>
        </p:nvSpPr>
        <p:spPr>
          <a:xfrm>
            <a:off x="531813" y="1981200"/>
            <a:ext cx="11125200" cy="3962400"/>
          </a:xfrm>
        </p:spPr>
        <p:txBody>
          <a:bodyPr/>
          <a:lstStyle/>
          <a:p>
            <a:pPr>
              <a:buClr>
                <a:srgbClr val="FF0000"/>
              </a:buClr>
            </a:pPr>
            <a:r>
              <a:rPr lang="en-US" sz="2700" smtClean="0"/>
              <a:t>MySQL Powers the Most Demanding Web Sites</a:t>
            </a:r>
          </a:p>
          <a:p>
            <a:pPr>
              <a:buClr>
                <a:srgbClr val="FF0000"/>
              </a:buClr>
            </a:pPr>
            <a:r>
              <a:rPr lang="en-US" sz="2700" smtClean="0"/>
              <a:t>Focus on Performance, Not Features to Run Packaged Applications</a:t>
            </a:r>
          </a:p>
          <a:p>
            <a:pPr>
              <a:buClr>
                <a:srgbClr val="FF0000"/>
              </a:buClr>
            </a:pPr>
            <a:r>
              <a:rPr lang="en-US" sz="2700" smtClean="0"/>
              <a:t>InnoDB, Query Cache, Optimizer…etc</a:t>
            </a:r>
          </a:p>
          <a:p>
            <a:pPr>
              <a:buClr>
                <a:srgbClr val="FF0000"/>
              </a:buClr>
            </a:pPr>
            <a:r>
              <a:rPr lang="en-US" sz="2700" smtClean="0"/>
              <a:t>Significant Performance Improvements in MySQL 5.6, and MySQL 5.7</a:t>
            </a:r>
            <a:endParaRPr lang="en-US" smtClean="0">
              <a:solidFill>
                <a:schemeClr val="tx2"/>
              </a:solidFill>
            </a:endParaRPr>
          </a:p>
          <a:p>
            <a:pPr>
              <a:spcBef>
                <a:spcPct val="0"/>
              </a:spcBef>
              <a:buClrTx/>
            </a:pPr>
            <a:endParaRPr lang="en-US" sz="2700" smtClean="0">
              <a:solidFill>
                <a:srgbClr val="FF0000"/>
              </a:solidFill>
            </a:endParaRPr>
          </a:p>
          <a:p>
            <a:pPr>
              <a:spcBef>
                <a:spcPct val="0"/>
              </a:spcBef>
              <a:buClrTx/>
            </a:pPr>
            <a:r>
              <a:rPr lang="en-US" sz="2700" smtClean="0">
                <a:solidFill>
                  <a:srgbClr val="FF0000"/>
                </a:solidFill>
              </a:rPr>
              <a:t>MySQL Query Analyzer Helps Improve Performance</a:t>
            </a:r>
          </a:p>
          <a:p>
            <a:pPr>
              <a:spcBef>
                <a:spcPct val="0"/>
              </a:spcBef>
              <a:buClrTx/>
            </a:pPr>
            <a:r>
              <a:rPr lang="en-US" sz="2700" smtClean="0">
                <a:solidFill>
                  <a:srgbClr val="FF0000"/>
                </a:solidFill>
              </a:rPr>
              <a:t>MySQL Thread Pool Delivers 20x Scalability</a:t>
            </a:r>
          </a:p>
        </p:txBody>
      </p:sp>
      <p:pic>
        <p:nvPicPr>
          <p:cNvPr id="44037" name="Picture 4" descr="iStock_000010050675Medium_Chrono.jpg"/>
          <p:cNvPicPr>
            <a:picLocks noChangeAspect="1"/>
          </p:cNvPicPr>
          <p:nvPr/>
        </p:nvPicPr>
        <p:blipFill>
          <a:blip r:embed="rId3" cstate="print"/>
          <a:srcRect/>
          <a:stretch>
            <a:fillRect/>
          </a:stretch>
        </p:blipFill>
        <p:spPr bwMode="auto">
          <a:xfrm>
            <a:off x="9940925" y="982663"/>
            <a:ext cx="2090738" cy="1546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descr="iStock_000013178522Small_Chain.jpg"/>
          <p:cNvPicPr>
            <a:picLocks noChangeAspect="1"/>
          </p:cNvPicPr>
          <p:nvPr/>
        </p:nvPicPr>
        <p:blipFill>
          <a:blip r:embed="rId3" cstate="print"/>
          <a:srcRect/>
          <a:stretch>
            <a:fillRect/>
          </a:stretch>
        </p:blipFill>
        <p:spPr bwMode="auto">
          <a:xfrm>
            <a:off x="8596313" y="4648200"/>
            <a:ext cx="2967037" cy="1447800"/>
          </a:xfrm>
          <a:prstGeom prst="rect">
            <a:avLst/>
          </a:prstGeom>
          <a:noFill/>
          <a:ln w="9525">
            <a:noFill/>
            <a:miter lim="800000"/>
            <a:headEnd/>
            <a:tailEnd/>
          </a:ln>
        </p:spPr>
      </p:pic>
      <p:sp>
        <p:nvSpPr>
          <p:cNvPr id="45059" name="Title 1"/>
          <p:cNvSpPr>
            <a:spLocks noGrp="1"/>
          </p:cNvSpPr>
          <p:nvPr>
            <p:ph type="title"/>
          </p:nvPr>
        </p:nvSpPr>
        <p:spPr/>
        <p:txBody>
          <a:bodyPr/>
          <a:lstStyle/>
          <a:p>
            <a:r>
              <a:rPr lang="en-US" smtClean="0"/>
              <a:t>MySQL - Reliability</a:t>
            </a:r>
          </a:p>
        </p:txBody>
      </p:sp>
      <p:sp>
        <p:nvSpPr>
          <p:cNvPr id="45060" name="Text Placeholder 1"/>
          <p:cNvSpPr>
            <a:spLocks noGrp="1"/>
          </p:cNvSpPr>
          <p:nvPr>
            <p:ph type="body" sz="quarter" idx="13"/>
          </p:nvPr>
        </p:nvSpPr>
        <p:spPr>
          <a:xfrm>
            <a:off x="531813" y="1373188"/>
            <a:ext cx="11125200" cy="344487"/>
          </a:xfrm>
        </p:spPr>
        <p:txBody>
          <a:bodyPr/>
          <a:lstStyle/>
          <a:p>
            <a:pPr>
              <a:spcBef>
                <a:spcPct val="0"/>
              </a:spcBef>
            </a:pPr>
            <a:endParaRPr lang="en-GB" smtClean="0"/>
          </a:p>
        </p:txBody>
      </p:sp>
      <p:sp>
        <p:nvSpPr>
          <p:cNvPr id="45061" name="Content Placeholder 2"/>
          <p:cNvSpPr>
            <a:spLocks noGrp="1"/>
          </p:cNvSpPr>
          <p:nvPr>
            <p:ph idx="1"/>
          </p:nvPr>
        </p:nvSpPr>
        <p:spPr>
          <a:xfrm>
            <a:off x="531813" y="1981200"/>
            <a:ext cx="11125200" cy="3962400"/>
          </a:xfrm>
        </p:spPr>
        <p:txBody>
          <a:bodyPr/>
          <a:lstStyle/>
          <a:p>
            <a:pPr>
              <a:buClr>
                <a:srgbClr val="FF0000"/>
              </a:buClr>
            </a:pPr>
            <a:r>
              <a:rPr lang="en-US" sz="2700" smtClean="0"/>
              <a:t>World’s Most Popular Open Source Database</a:t>
            </a:r>
          </a:p>
          <a:p>
            <a:pPr>
              <a:buClr>
                <a:srgbClr val="FF0000"/>
              </a:buClr>
            </a:pPr>
            <a:r>
              <a:rPr lang="en-US" sz="2700" smtClean="0"/>
              <a:t>Battle-tested in a Wide Variety of Usage Scenarios</a:t>
            </a:r>
          </a:p>
          <a:p>
            <a:pPr>
              <a:buClr>
                <a:srgbClr val="FF0000"/>
              </a:buClr>
            </a:pPr>
            <a:r>
              <a:rPr lang="en-US" sz="2700" smtClean="0"/>
              <a:t>“Given Enough Eyeballs, All Bugs Are Shallow” – Users Care &amp; Contribute</a:t>
            </a:r>
          </a:p>
          <a:p>
            <a:pPr>
              <a:buClr>
                <a:srgbClr val="FF0000"/>
              </a:buClr>
            </a:pPr>
            <a:r>
              <a:rPr lang="en-US" sz="2700" smtClean="0"/>
              <a:t>#1 Development Priority</a:t>
            </a:r>
          </a:p>
          <a:p>
            <a:pPr>
              <a:buClr>
                <a:srgbClr val="FF0000"/>
              </a:buClr>
            </a:pPr>
            <a:r>
              <a:rPr lang="en-US" sz="2700" b="1" smtClean="0">
                <a:solidFill>
                  <a:srgbClr val="FF0000"/>
                </a:solidFill>
              </a:rPr>
              <a:t>Uptime:</a:t>
            </a:r>
            <a:r>
              <a:rPr lang="en-US" sz="2700" smtClean="0">
                <a:solidFill>
                  <a:srgbClr val="FF0000"/>
                </a:solidFill>
              </a:rPr>
              <a:t> High Availability Features &amp; Solutions</a:t>
            </a:r>
          </a:p>
          <a:p>
            <a:pPr lvl="1">
              <a:buClr>
                <a:srgbClr val="FF0000"/>
              </a:buClr>
              <a:buFont typeface="Arial" pitchFamily="34" charset="0"/>
              <a:buChar char="•"/>
            </a:pPr>
            <a:r>
              <a:rPr lang="en-US" smtClean="0">
                <a:solidFill>
                  <a:srgbClr val="FF0000"/>
                </a:solidFill>
              </a:rPr>
              <a:t>MySQL MySQL Enterprise Monitor &amp; Replication Monitor</a:t>
            </a:r>
          </a:p>
          <a:p>
            <a:pPr lvl="1">
              <a:buClr>
                <a:srgbClr val="FF0000"/>
              </a:buClr>
              <a:buFont typeface="Arial" pitchFamily="34" charset="0"/>
              <a:buChar char="•"/>
            </a:pPr>
            <a:r>
              <a:rPr lang="en-US" smtClean="0">
                <a:solidFill>
                  <a:srgbClr val="FF0000"/>
                </a:solidFill>
              </a:rPr>
              <a:t>MySQL Enterprise High Availability</a:t>
            </a:r>
          </a:p>
          <a:p>
            <a:pPr lvl="1">
              <a:buClr>
                <a:srgbClr val="FF0000"/>
              </a:buClr>
              <a:buFont typeface="Arial" pitchFamily="34" charset="0"/>
              <a:buChar char="•"/>
            </a:pPr>
            <a:r>
              <a:rPr lang="en-US" smtClean="0">
                <a:solidFill>
                  <a:srgbClr val="FF0000"/>
                </a:solidFill>
              </a:rPr>
              <a:t>MySQL Cluster</a:t>
            </a:r>
          </a:p>
          <a:p>
            <a:pPr lvl="1">
              <a:buClr>
                <a:srgbClr val="FF0000"/>
              </a:buClr>
              <a:buFont typeface="Arial" pitchFamily="34" charset="0"/>
              <a:buChar char="•"/>
            </a:pPr>
            <a:endParaRPr lang="en-US" smtClean="0">
              <a:solidFill>
                <a:srgbClr val="FF0000"/>
              </a:solidFill>
            </a:endParaRPr>
          </a:p>
          <a:p>
            <a:pPr lvl="1">
              <a:buClr>
                <a:srgbClr val="FF0000"/>
              </a:buClr>
              <a:buFont typeface="Arial" pitchFamily="34" charset="0"/>
              <a:buChar char="•"/>
            </a:pPr>
            <a:endParaRPr lang="en-US" smtClean="0">
              <a:solidFill>
                <a:srgbClr val="FF0000"/>
              </a:solidFill>
            </a:endParaRPr>
          </a:p>
          <a:p>
            <a:pPr>
              <a:buClr>
                <a:srgbClr val="FF0000"/>
              </a:buClr>
            </a:pPr>
            <a:endParaRPr lang="en-US" sz="27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descr="iStock_000014011959Medium_Maze.jpg"/>
          <p:cNvPicPr>
            <a:picLocks noChangeAspect="1"/>
          </p:cNvPicPr>
          <p:nvPr/>
        </p:nvPicPr>
        <p:blipFill>
          <a:blip r:embed="rId3" cstate="print"/>
          <a:srcRect/>
          <a:stretch>
            <a:fillRect/>
          </a:stretch>
        </p:blipFill>
        <p:spPr bwMode="auto">
          <a:xfrm>
            <a:off x="8045450" y="3886200"/>
            <a:ext cx="3859213" cy="1882775"/>
          </a:xfrm>
          <a:prstGeom prst="rect">
            <a:avLst/>
          </a:prstGeom>
          <a:noFill/>
          <a:ln w="9525">
            <a:noFill/>
            <a:miter lim="800000"/>
            <a:headEnd/>
            <a:tailEnd/>
          </a:ln>
        </p:spPr>
      </p:pic>
      <p:sp>
        <p:nvSpPr>
          <p:cNvPr id="46083" name="Title 1"/>
          <p:cNvSpPr>
            <a:spLocks noGrp="1"/>
          </p:cNvSpPr>
          <p:nvPr>
            <p:ph type="title"/>
          </p:nvPr>
        </p:nvSpPr>
        <p:spPr/>
        <p:txBody>
          <a:bodyPr/>
          <a:lstStyle/>
          <a:p>
            <a:r>
              <a:rPr lang="en-US" smtClean="0"/>
              <a:t>MySQL - Ease of Use &amp; Administration</a:t>
            </a:r>
          </a:p>
        </p:txBody>
      </p:sp>
      <p:sp>
        <p:nvSpPr>
          <p:cNvPr id="46084" name="Text Placeholder 1"/>
          <p:cNvSpPr>
            <a:spLocks noGrp="1"/>
          </p:cNvSpPr>
          <p:nvPr>
            <p:ph type="body" sz="quarter" idx="13"/>
          </p:nvPr>
        </p:nvSpPr>
        <p:spPr>
          <a:xfrm>
            <a:off x="531813" y="1373188"/>
            <a:ext cx="11125200" cy="344487"/>
          </a:xfrm>
        </p:spPr>
        <p:txBody>
          <a:bodyPr/>
          <a:lstStyle/>
          <a:p>
            <a:pPr>
              <a:spcBef>
                <a:spcPct val="0"/>
              </a:spcBef>
            </a:pPr>
            <a:endParaRPr lang="en-GB" smtClean="0"/>
          </a:p>
        </p:txBody>
      </p:sp>
      <p:sp>
        <p:nvSpPr>
          <p:cNvPr id="46085" name="Content Placeholder 2"/>
          <p:cNvSpPr>
            <a:spLocks noGrp="1"/>
          </p:cNvSpPr>
          <p:nvPr>
            <p:ph idx="1"/>
          </p:nvPr>
        </p:nvSpPr>
        <p:spPr>
          <a:xfrm>
            <a:off x="531813" y="1981200"/>
            <a:ext cx="11125200" cy="3962400"/>
          </a:xfrm>
        </p:spPr>
        <p:txBody>
          <a:bodyPr/>
          <a:lstStyle/>
          <a:p>
            <a:pPr>
              <a:buClr>
                <a:srgbClr val="FF0000"/>
              </a:buClr>
            </a:pPr>
            <a:r>
              <a:rPr lang="en-US" sz="2700" smtClean="0"/>
              <a:t>Ease of Use “Designed In”: 15 min Rule (Now 3 min on Windows!)</a:t>
            </a:r>
          </a:p>
          <a:p>
            <a:pPr>
              <a:buClr>
                <a:srgbClr val="FF0000"/>
              </a:buClr>
            </a:pPr>
            <a:r>
              <a:rPr lang="en-US" sz="2700" smtClean="0"/>
              <a:t>Over 3,000 OEM/ISVs Distribute MySQL as “Zero Admin” Embedded Database</a:t>
            </a:r>
          </a:p>
          <a:p>
            <a:pPr>
              <a:buClr>
                <a:srgbClr val="FF0000"/>
              </a:buClr>
            </a:pPr>
            <a:r>
              <a:rPr lang="en-US" sz="2700" smtClean="0"/>
              <a:t>Does Not Require Teams of DBAs</a:t>
            </a:r>
          </a:p>
          <a:p>
            <a:pPr>
              <a:buClr>
                <a:srgbClr val="FF0000"/>
              </a:buClr>
            </a:pPr>
            <a:r>
              <a:rPr lang="en-US" sz="2700" smtClean="0"/>
              <a:t>MySQL Skills Widely Available in the Marketplace</a:t>
            </a:r>
          </a:p>
          <a:p>
            <a:pPr>
              <a:buClr>
                <a:srgbClr val="FF0000"/>
              </a:buClr>
            </a:pPr>
            <a:r>
              <a:rPr lang="en-US" sz="2700" smtClean="0">
                <a:solidFill>
                  <a:srgbClr val="FF0000"/>
                </a:solidFill>
              </a:rPr>
              <a:t>MySQL Enterprise Edition Tools:	</a:t>
            </a:r>
          </a:p>
          <a:p>
            <a:pPr lvl="1">
              <a:buClr>
                <a:srgbClr val="FF0000"/>
              </a:buClr>
              <a:buFont typeface="Arial" pitchFamily="34" charset="0"/>
              <a:buChar char="•"/>
            </a:pPr>
            <a:r>
              <a:rPr lang="en-US" smtClean="0">
                <a:solidFill>
                  <a:srgbClr val="FF0000"/>
                </a:solidFill>
              </a:rPr>
              <a:t>MySQL Enterprise Monitor &amp; Query Analyzer</a:t>
            </a:r>
          </a:p>
          <a:p>
            <a:pPr lvl="1">
              <a:buClr>
                <a:srgbClr val="FF0000"/>
              </a:buClr>
              <a:buFont typeface="Arial" pitchFamily="34" charset="0"/>
              <a:buChar char="•"/>
            </a:pPr>
            <a:r>
              <a:rPr lang="en-US" smtClean="0">
                <a:solidFill>
                  <a:srgbClr val="FF0000"/>
                </a:solidFill>
              </a:rPr>
              <a:t>MySQL Workbench</a:t>
            </a:r>
          </a:p>
          <a:p>
            <a:pPr lvl="1">
              <a:buClr>
                <a:srgbClr val="FF0000"/>
              </a:buClr>
              <a:buFont typeface="Arial" pitchFamily="34" charset="0"/>
              <a:buChar char="•"/>
            </a:pPr>
            <a:r>
              <a:rPr lang="en-US" smtClean="0">
                <a:solidFill>
                  <a:srgbClr val="FF0000"/>
                </a:solidFill>
              </a:rPr>
              <a:t>MySQL Enterprise Backup</a:t>
            </a:r>
          </a:p>
          <a:p>
            <a:pPr lvl="1">
              <a:buClr>
                <a:srgbClr val="FF0000"/>
              </a:buClr>
              <a:buFont typeface="Arial" pitchFamily="34" charset="0"/>
              <a:buChar char="•"/>
            </a:pPr>
            <a:r>
              <a:rPr lang="fi-FI" smtClean="0">
                <a:solidFill>
                  <a:srgbClr val="FF0000"/>
                </a:solidFill>
                <a:cs typeface="Arial" pitchFamily="34" charset="0"/>
              </a:rPr>
              <a:t>MySQL Enterprise Audit</a:t>
            </a:r>
            <a:endParaRPr lang="en-US" smtClean="0">
              <a:solidFill>
                <a:srgbClr val="FF0000"/>
              </a:solidFill>
              <a:cs typeface="Arial" pitchFamily="34" charset="0"/>
            </a:endParaRPr>
          </a:p>
          <a:p>
            <a:pPr lvl="1">
              <a:buClr>
                <a:srgbClr val="FF0000"/>
              </a:buClr>
              <a:buFont typeface="Arial" pitchFamily="34" charset="0"/>
              <a:buChar char="•"/>
            </a:pPr>
            <a:endParaRPr lang="en-US" smtClean="0"/>
          </a:p>
          <a:p>
            <a:pPr>
              <a:buClr>
                <a:srgbClr val="FF0000"/>
              </a:buClr>
            </a:pPr>
            <a:endParaRPr lang="en-US" sz="27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MySQL’s Adoption</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12"/>
          </p:nvPr>
        </p:nvSpPr>
        <p:spPr/>
        <p:txBody>
          <a:bodyPr/>
          <a:lstStyle/>
          <a:p>
            <a:pPr>
              <a:defRPr/>
            </a:pPr>
            <a:fld id="{D382C09E-823F-407F-ACA4-36CA9F074CF5}" type="slidenum">
              <a:rPr lang="en-US" smtClean="0"/>
              <a:pPr>
                <a:defRPr/>
              </a:pPr>
              <a:t>16</a:t>
            </a:fld>
            <a:endParaRPr lang="en-US" dirty="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Down” Scenario</a:t>
            </a:r>
            <a:endParaRPr lang="en-US" dirty="0"/>
          </a:p>
        </p:txBody>
      </p:sp>
      <p:sp>
        <p:nvSpPr>
          <p:cNvPr id="4" name="Footer Placeholder 3"/>
          <p:cNvSpPr>
            <a:spLocks noGrp="1"/>
          </p:cNvSpPr>
          <p:nvPr>
            <p:ph type="ftr" sz="quarter" idx="11"/>
          </p:nvPr>
        </p:nvSpPr>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12"/>
          </p:nvPr>
        </p:nvSpPr>
        <p:spPr/>
        <p:txBody>
          <a:bodyPr/>
          <a:lstStyle/>
          <a:p>
            <a:pPr>
              <a:defRPr/>
            </a:pPr>
            <a:fld id="{1D66661E-1B5B-4FA4-B2B3-38FD2871D888}" type="slidenum">
              <a:rPr lang="en-US" smtClean="0"/>
              <a:pPr>
                <a:defRPr/>
              </a:pPr>
              <a:t>17</a:t>
            </a:fld>
            <a:endParaRPr lang="en-US" dirty="0"/>
          </a:p>
        </p:txBody>
      </p:sp>
      <p:sp>
        <p:nvSpPr>
          <p:cNvPr id="7" name="Content Placeholder 6"/>
          <p:cNvSpPr>
            <a:spLocks noGrp="1"/>
          </p:cNvSpPr>
          <p:nvPr>
            <p:ph idx="1"/>
          </p:nvPr>
        </p:nvSpPr>
        <p:spPr/>
        <p:txBody>
          <a:bodyPr/>
          <a:lstStyle/>
          <a:p>
            <a:r>
              <a:rPr lang="en-US" dirty="0" smtClean="0"/>
              <a:t>MySQL usage mandated by </a:t>
            </a:r>
            <a:r>
              <a:rPr lang="en-US" dirty="0" err="1" smtClean="0"/>
              <a:t>gov</a:t>
            </a:r>
            <a:r>
              <a:rPr lang="en-US" dirty="0" smtClean="0"/>
              <a:t> or IT exec</a:t>
            </a:r>
          </a:p>
          <a:p>
            <a:r>
              <a:rPr lang="en-US" dirty="0" smtClean="0"/>
              <a:t>Becoming more prevalent</a:t>
            </a:r>
          </a:p>
          <a:p>
            <a:r>
              <a:rPr lang="en-US" dirty="0" smtClean="0"/>
              <a:t>Planned from the outset including:</a:t>
            </a:r>
          </a:p>
          <a:p>
            <a:pPr lvl="1"/>
            <a:r>
              <a:rPr lang="en-US" dirty="0" smtClean="0"/>
              <a:t>Apps considered</a:t>
            </a:r>
          </a:p>
          <a:p>
            <a:pPr lvl="1"/>
            <a:r>
              <a:rPr lang="en-US" dirty="0" smtClean="0"/>
              <a:t>Staff Training</a:t>
            </a:r>
          </a:p>
          <a:p>
            <a:pPr lvl="1"/>
            <a:r>
              <a:rPr lang="en-US" dirty="0" smtClean="0"/>
              <a:t>Implementation best practices</a:t>
            </a:r>
          </a:p>
          <a:p>
            <a:pPr lvl="1"/>
            <a:r>
              <a:rPr lang="en-US" dirty="0" smtClean="0"/>
              <a:t>Planning for app monitoring, backup, security, and availability</a:t>
            </a:r>
          </a:p>
          <a:p>
            <a:pPr lvl="1"/>
            <a:r>
              <a:rPr lang="en-US" dirty="0" smtClean="0"/>
              <a:t>On-going support &amp; maintenance </a:t>
            </a:r>
            <a:endParaRPr lang="en-US" dirty="0"/>
          </a:p>
        </p:txBody>
      </p:sp>
      <p:pic>
        <p:nvPicPr>
          <p:cNvPr id="8" name="Picture 7" descr="top down.jpg"/>
          <p:cNvPicPr>
            <a:picLocks noChangeAspect="1"/>
          </p:cNvPicPr>
          <p:nvPr/>
        </p:nvPicPr>
        <p:blipFill>
          <a:blip r:embed="rId3" cstate="print"/>
          <a:stretch>
            <a:fillRect/>
          </a:stretch>
        </p:blipFill>
        <p:spPr>
          <a:xfrm>
            <a:off x="8914612" y="1641107"/>
            <a:ext cx="2106313" cy="3743108"/>
          </a:xfrm>
          <a:prstGeom prst="rect">
            <a:avLst/>
          </a:prstGeom>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406400" y="260350"/>
            <a:ext cx="11125200" cy="889000"/>
          </a:xfrm>
        </p:spPr>
        <p:txBody>
          <a:bodyPr/>
          <a:lstStyle/>
          <a:p>
            <a:r>
              <a:rPr lang="en-US" altLang="en-US" smtClean="0"/>
              <a:t>Power Curve of MySQL Deployments</a:t>
            </a:r>
          </a:p>
        </p:txBody>
      </p:sp>
      <p:graphicFrame>
        <p:nvGraphicFramePr>
          <p:cNvPr id="5" name="Content Placeholder 4"/>
          <p:cNvGraphicFramePr>
            <a:graphicFrameLocks noGrp="1"/>
          </p:cNvGraphicFramePr>
          <p:nvPr>
            <p:ph sz="half" idx="4294967295"/>
          </p:nvPr>
        </p:nvGraphicFramePr>
        <p:xfrm>
          <a:off x="0" y="1562100"/>
          <a:ext cx="10544175" cy="4395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4294967295"/>
          </p:nvPr>
        </p:nvSpPr>
        <p:spPr>
          <a:xfrm>
            <a:off x="406400" y="1196975"/>
            <a:ext cx="7346950" cy="425450"/>
          </a:xfrm>
        </p:spPr>
        <p:txBody>
          <a:bodyPr/>
          <a:lstStyle/>
          <a:p>
            <a:pPr marL="0" indent="0">
              <a:buFont typeface="Arial" pitchFamily="34" charset="0"/>
              <a:buNone/>
              <a:defRPr/>
            </a:pPr>
            <a:r>
              <a:rPr lang="en-US" dirty="0" smtClean="0">
                <a:solidFill>
                  <a:schemeClr val="accent1"/>
                </a:solidFill>
              </a:rPr>
              <a:t>Typical “Bottom up” </a:t>
            </a:r>
            <a:r>
              <a:rPr lang="en-US" altLang="en-US" dirty="0">
                <a:solidFill>
                  <a:schemeClr val="accent1"/>
                </a:solidFill>
              </a:rPr>
              <a:t>Adoption Model</a:t>
            </a:r>
            <a:endParaRPr lang="en-US" dirty="0" smtClean="0">
              <a:solidFill>
                <a:schemeClr val="accent1"/>
              </a:solidFill>
            </a:endParaRPr>
          </a:p>
          <a:p>
            <a:pPr>
              <a:defRPr/>
            </a:pPr>
            <a:endParaRPr lang="en-US" dirty="0"/>
          </a:p>
        </p:txBody>
      </p:sp>
      <p:grpSp>
        <p:nvGrpSpPr>
          <p:cNvPr id="2" name="Group 14"/>
          <p:cNvGrpSpPr>
            <a:grpSpLocks/>
          </p:cNvGrpSpPr>
          <p:nvPr/>
        </p:nvGrpSpPr>
        <p:grpSpPr bwMode="auto">
          <a:xfrm>
            <a:off x="1701800" y="5826125"/>
            <a:ext cx="8004175" cy="285750"/>
            <a:chOff x="2888485" y="4053840"/>
            <a:chExt cx="4831146" cy="182880"/>
          </a:xfrm>
        </p:grpSpPr>
        <p:cxnSp>
          <p:nvCxnSpPr>
            <p:cNvPr id="11" name="Straight Arrow Connector 10"/>
            <p:cNvCxnSpPr/>
            <p:nvPr/>
          </p:nvCxnSpPr>
          <p:spPr>
            <a:xfrm>
              <a:off x="2888485" y="4145280"/>
              <a:ext cx="4831146" cy="0"/>
            </a:xfrm>
            <a:prstGeom prst="straightConnector1">
              <a:avLst/>
            </a:prstGeom>
            <a:ln w="15875">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37897" name="TextBox 13"/>
            <p:cNvSpPr txBox="1">
              <a:spLocks noChangeArrowheads="1"/>
            </p:cNvSpPr>
            <p:nvPr/>
          </p:nvSpPr>
          <p:spPr bwMode="auto">
            <a:xfrm>
              <a:off x="4815840" y="4053840"/>
              <a:ext cx="914400" cy="1828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lnSpc>
                  <a:spcPct val="90000"/>
                </a:lnSpc>
                <a:spcBef>
                  <a:spcPts val="1200"/>
                </a:spcBef>
                <a:buClr>
                  <a:srgbClr val="9F9F9F"/>
                </a:buClr>
                <a:buFont typeface="Arial" pitchFamily="34" charset="0"/>
                <a:buChar char="•"/>
                <a:defRPr sz="2800">
                  <a:solidFill>
                    <a:schemeClr val="tx1"/>
                  </a:solidFill>
                  <a:latin typeface="Calibri" pitchFamily="34" charset="0"/>
                </a:defRPr>
              </a:lvl1pPr>
              <a:lvl2pPr marL="742950" indent="-285750" eaLnBrk="0" hangingPunct="0">
                <a:lnSpc>
                  <a:spcPct val="90000"/>
                </a:lnSpc>
                <a:spcBef>
                  <a:spcPts val="800"/>
                </a:spcBef>
                <a:buClr>
                  <a:srgbClr val="9F9F9F"/>
                </a:buClr>
                <a:buFont typeface="Arial" pitchFamily="34" charset="0"/>
                <a:buChar char="–"/>
                <a:defRPr sz="2400">
                  <a:solidFill>
                    <a:schemeClr val="tx1"/>
                  </a:solidFill>
                  <a:latin typeface="Calibri" pitchFamily="34" charset="0"/>
                </a:defRPr>
              </a:lvl2pPr>
              <a:lvl3pPr marL="1143000" indent="-228600" eaLnBrk="0" hangingPunct="0">
                <a:lnSpc>
                  <a:spcPct val="90000"/>
                </a:lnSpc>
                <a:spcBef>
                  <a:spcPts val="600"/>
                </a:spcBef>
                <a:buClr>
                  <a:srgbClr val="9F9F9F"/>
                </a:buClr>
                <a:buFont typeface="Arial" pitchFamily="34" charset="0"/>
                <a:buChar char="•"/>
                <a:defRPr sz="2000">
                  <a:solidFill>
                    <a:schemeClr val="tx1"/>
                  </a:solidFill>
                  <a:latin typeface="Calibri" pitchFamily="34" charset="0"/>
                </a:defRPr>
              </a:lvl3pPr>
              <a:lvl4pPr marL="1600200" indent="-228600" eaLnBrk="0" hangingPunct="0">
                <a:lnSpc>
                  <a:spcPct val="90000"/>
                </a:lnSpc>
                <a:spcBef>
                  <a:spcPts val="600"/>
                </a:spcBef>
                <a:buClr>
                  <a:srgbClr val="9F9F9F"/>
                </a:buClr>
                <a:buFont typeface="Arial" pitchFamily="34" charset="0"/>
                <a:buChar char="–"/>
                <a:defRPr>
                  <a:solidFill>
                    <a:schemeClr val="tx1"/>
                  </a:solidFill>
                  <a:latin typeface="Calibri" pitchFamily="34" charset="0"/>
                </a:defRPr>
              </a:lvl4pPr>
              <a:lvl5pPr marL="2057400" indent="-228600" eaLnBrk="0" hangingPunct="0">
                <a:lnSpc>
                  <a:spcPct val="90000"/>
                </a:lnSpc>
                <a:spcBef>
                  <a:spcPts val="600"/>
                </a:spcBef>
                <a:buClr>
                  <a:srgbClr val="9F9F9F"/>
                </a:buClr>
                <a:buFont typeface="Arial" pitchFamily="34" charset="0"/>
                <a:buChar char="•"/>
                <a:defRPr sz="1600">
                  <a:solidFill>
                    <a:schemeClr val="tx1"/>
                  </a:solidFill>
                  <a:latin typeface="Calibri" pitchFamily="34" charset="0"/>
                </a:defRPr>
              </a:lvl5pPr>
              <a:lvl6pPr marL="2514600" indent="-228600" eaLnBrk="0" fontAlgn="base" hangingPunct="0">
                <a:lnSpc>
                  <a:spcPct val="90000"/>
                </a:lnSpc>
                <a:spcBef>
                  <a:spcPts val="600"/>
                </a:spcBef>
                <a:spcAft>
                  <a:spcPct val="0"/>
                </a:spcAft>
                <a:buClr>
                  <a:srgbClr val="9F9F9F"/>
                </a:buClr>
                <a:buFont typeface="Arial" pitchFamily="34" charset="0"/>
                <a:buChar char="•"/>
                <a:defRPr sz="1600">
                  <a:solidFill>
                    <a:schemeClr val="tx1"/>
                  </a:solidFill>
                  <a:latin typeface="Calibri" pitchFamily="34" charset="0"/>
                </a:defRPr>
              </a:lvl6pPr>
              <a:lvl7pPr marL="2971800" indent="-228600" eaLnBrk="0" fontAlgn="base" hangingPunct="0">
                <a:lnSpc>
                  <a:spcPct val="90000"/>
                </a:lnSpc>
                <a:spcBef>
                  <a:spcPts val="600"/>
                </a:spcBef>
                <a:spcAft>
                  <a:spcPct val="0"/>
                </a:spcAft>
                <a:buClr>
                  <a:srgbClr val="9F9F9F"/>
                </a:buClr>
                <a:buFont typeface="Arial" pitchFamily="34" charset="0"/>
                <a:buChar char="•"/>
                <a:defRPr sz="1600">
                  <a:solidFill>
                    <a:schemeClr val="tx1"/>
                  </a:solidFill>
                  <a:latin typeface="Calibri" pitchFamily="34" charset="0"/>
                </a:defRPr>
              </a:lvl7pPr>
              <a:lvl8pPr marL="3429000" indent="-228600" eaLnBrk="0" fontAlgn="base" hangingPunct="0">
                <a:lnSpc>
                  <a:spcPct val="90000"/>
                </a:lnSpc>
                <a:spcBef>
                  <a:spcPts val="600"/>
                </a:spcBef>
                <a:spcAft>
                  <a:spcPct val="0"/>
                </a:spcAft>
                <a:buClr>
                  <a:srgbClr val="9F9F9F"/>
                </a:buClr>
                <a:buFont typeface="Arial" pitchFamily="34" charset="0"/>
                <a:buChar char="•"/>
                <a:defRPr sz="1600">
                  <a:solidFill>
                    <a:schemeClr val="tx1"/>
                  </a:solidFill>
                  <a:latin typeface="Calibri" pitchFamily="34" charset="0"/>
                </a:defRPr>
              </a:lvl8pPr>
              <a:lvl9pPr marL="3886200" indent="-228600" eaLnBrk="0" fontAlgn="base" hangingPunct="0">
                <a:lnSpc>
                  <a:spcPct val="90000"/>
                </a:lnSpc>
                <a:spcBef>
                  <a:spcPts val="600"/>
                </a:spcBef>
                <a:spcAft>
                  <a:spcPct val="0"/>
                </a:spcAft>
                <a:buClr>
                  <a:srgbClr val="9F9F9F"/>
                </a:buClr>
                <a:buFont typeface="Arial" pitchFamily="34" charset="0"/>
                <a:buChar char="•"/>
                <a:defRPr sz="1600">
                  <a:solidFill>
                    <a:schemeClr val="tx1"/>
                  </a:solidFill>
                  <a:latin typeface="Calibri" pitchFamily="34" charset="0"/>
                </a:defRPr>
              </a:lvl9pPr>
            </a:lstStyle>
            <a:p>
              <a:pPr algn="ctr" eaLnBrk="1" hangingPunct="1">
                <a:lnSpc>
                  <a:spcPct val="100000"/>
                </a:lnSpc>
                <a:spcBef>
                  <a:spcPct val="0"/>
                </a:spcBef>
                <a:buClrTx/>
                <a:buFontTx/>
                <a:buNone/>
              </a:pPr>
              <a:r>
                <a:rPr lang="en-US" altLang="en-US" sz="1500"/>
                <a:t>Time</a:t>
              </a:r>
            </a:p>
          </p:txBody>
        </p:sp>
      </p:grpSp>
      <p:cxnSp>
        <p:nvCxnSpPr>
          <p:cNvPr id="17" name="Straight Arrow Connector 16"/>
          <p:cNvCxnSpPr/>
          <p:nvPr/>
        </p:nvCxnSpPr>
        <p:spPr>
          <a:xfrm flipV="1">
            <a:off x="1701800" y="1798638"/>
            <a:ext cx="26988" cy="4170362"/>
          </a:xfrm>
          <a:prstGeom prst="straightConnector1">
            <a:avLst/>
          </a:prstGeom>
          <a:ln w="15875">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7895" name="TextBox 18"/>
          <p:cNvSpPr txBox="1">
            <a:spLocks noChangeArrowheads="1"/>
          </p:cNvSpPr>
          <p:nvPr/>
        </p:nvSpPr>
        <p:spPr bwMode="auto">
          <a:xfrm rot="-5400000">
            <a:off x="971550" y="3756026"/>
            <a:ext cx="1514475" cy="285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lnSpc>
                <a:spcPct val="90000"/>
              </a:lnSpc>
              <a:spcBef>
                <a:spcPts val="1200"/>
              </a:spcBef>
              <a:buClr>
                <a:srgbClr val="9F9F9F"/>
              </a:buClr>
              <a:buFont typeface="Arial" pitchFamily="34" charset="0"/>
              <a:buChar char="•"/>
              <a:defRPr sz="2800">
                <a:solidFill>
                  <a:schemeClr val="tx1"/>
                </a:solidFill>
                <a:latin typeface="Calibri" pitchFamily="34" charset="0"/>
              </a:defRPr>
            </a:lvl1pPr>
            <a:lvl2pPr marL="742950" indent="-285750" eaLnBrk="0" hangingPunct="0">
              <a:lnSpc>
                <a:spcPct val="90000"/>
              </a:lnSpc>
              <a:spcBef>
                <a:spcPts val="800"/>
              </a:spcBef>
              <a:buClr>
                <a:srgbClr val="9F9F9F"/>
              </a:buClr>
              <a:buFont typeface="Arial" pitchFamily="34" charset="0"/>
              <a:buChar char="–"/>
              <a:defRPr sz="2400">
                <a:solidFill>
                  <a:schemeClr val="tx1"/>
                </a:solidFill>
                <a:latin typeface="Calibri" pitchFamily="34" charset="0"/>
              </a:defRPr>
            </a:lvl2pPr>
            <a:lvl3pPr marL="1143000" indent="-228600" eaLnBrk="0" hangingPunct="0">
              <a:lnSpc>
                <a:spcPct val="90000"/>
              </a:lnSpc>
              <a:spcBef>
                <a:spcPts val="600"/>
              </a:spcBef>
              <a:buClr>
                <a:srgbClr val="9F9F9F"/>
              </a:buClr>
              <a:buFont typeface="Arial" pitchFamily="34" charset="0"/>
              <a:buChar char="•"/>
              <a:defRPr sz="2000">
                <a:solidFill>
                  <a:schemeClr val="tx1"/>
                </a:solidFill>
                <a:latin typeface="Calibri" pitchFamily="34" charset="0"/>
              </a:defRPr>
            </a:lvl3pPr>
            <a:lvl4pPr marL="1600200" indent="-228600" eaLnBrk="0" hangingPunct="0">
              <a:lnSpc>
                <a:spcPct val="90000"/>
              </a:lnSpc>
              <a:spcBef>
                <a:spcPts val="600"/>
              </a:spcBef>
              <a:buClr>
                <a:srgbClr val="9F9F9F"/>
              </a:buClr>
              <a:buFont typeface="Arial" pitchFamily="34" charset="0"/>
              <a:buChar char="–"/>
              <a:defRPr>
                <a:solidFill>
                  <a:schemeClr val="tx1"/>
                </a:solidFill>
                <a:latin typeface="Calibri" pitchFamily="34" charset="0"/>
              </a:defRPr>
            </a:lvl4pPr>
            <a:lvl5pPr marL="2057400" indent="-228600" eaLnBrk="0" hangingPunct="0">
              <a:lnSpc>
                <a:spcPct val="90000"/>
              </a:lnSpc>
              <a:spcBef>
                <a:spcPts val="600"/>
              </a:spcBef>
              <a:buClr>
                <a:srgbClr val="9F9F9F"/>
              </a:buClr>
              <a:buFont typeface="Arial" pitchFamily="34" charset="0"/>
              <a:buChar char="•"/>
              <a:defRPr sz="1600">
                <a:solidFill>
                  <a:schemeClr val="tx1"/>
                </a:solidFill>
                <a:latin typeface="Calibri" pitchFamily="34" charset="0"/>
              </a:defRPr>
            </a:lvl5pPr>
            <a:lvl6pPr marL="2514600" indent="-228600" eaLnBrk="0" fontAlgn="base" hangingPunct="0">
              <a:lnSpc>
                <a:spcPct val="90000"/>
              </a:lnSpc>
              <a:spcBef>
                <a:spcPts val="600"/>
              </a:spcBef>
              <a:spcAft>
                <a:spcPct val="0"/>
              </a:spcAft>
              <a:buClr>
                <a:srgbClr val="9F9F9F"/>
              </a:buClr>
              <a:buFont typeface="Arial" pitchFamily="34" charset="0"/>
              <a:buChar char="•"/>
              <a:defRPr sz="1600">
                <a:solidFill>
                  <a:schemeClr val="tx1"/>
                </a:solidFill>
                <a:latin typeface="Calibri" pitchFamily="34" charset="0"/>
              </a:defRPr>
            </a:lvl6pPr>
            <a:lvl7pPr marL="2971800" indent="-228600" eaLnBrk="0" fontAlgn="base" hangingPunct="0">
              <a:lnSpc>
                <a:spcPct val="90000"/>
              </a:lnSpc>
              <a:spcBef>
                <a:spcPts val="600"/>
              </a:spcBef>
              <a:spcAft>
                <a:spcPct val="0"/>
              </a:spcAft>
              <a:buClr>
                <a:srgbClr val="9F9F9F"/>
              </a:buClr>
              <a:buFont typeface="Arial" pitchFamily="34" charset="0"/>
              <a:buChar char="•"/>
              <a:defRPr sz="1600">
                <a:solidFill>
                  <a:schemeClr val="tx1"/>
                </a:solidFill>
                <a:latin typeface="Calibri" pitchFamily="34" charset="0"/>
              </a:defRPr>
            </a:lvl7pPr>
            <a:lvl8pPr marL="3429000" indent="-228600" eaLnBrk="0" fontAlgn="base" hangingPunct="0">
              <a:lnSpc>
                <a:spcPct val="90000"/>
              </a:lnSpc>
              <a:spcBef>
                <a:spcPts val="600"/>
              </a:spcBef>
              <a:spcAft>
                <a:spcPct val="0"/>
              </a:spcAft>
              <a:buClr>
                <a:srgbClr val="9F9F9F"/>
              </a:buClr>
              <a:buFont typeface="Arial" pitchFamily="34" charset="0"/>
              <a:buChar char="•"/>
              <a:defRPr sz="1600">
                <a:solidFill>
                  <a:schemeClr val="tx1"/>
                </a:solidFill>
                <a:latin typeface="Calibri" pitchFamily="34" charset="0"/>
              </a:defRPr>
            </a:lvl8pPr>
            <a:lvl9pPr marL="3886200" indent="-228600" eaLnBrk="0" fontAlgn="base" hangingPunct="0">
              <a:lnSpc>
                <a:spcPct val="90000"/>
              </a:lnSpc>
              <a:spcBef>
                <a:spcPts val="600"/>
              </a:spcBef>
              <a:spcAft>
                <a:spcPct val="0"/>
              </a:spcAft>
              <a:buClr>
                <a:srgbClr val="9F9F9F"/>
              </a:buClr>
              <a:buFont typeface="Arial" pitchFamily="34" charset="0"/>
              <a:buChar char="•"/>
              <a:defRPr sz="1600">
                <a:solidFill>
                  <a:schemeClr val="tx1"/>
                </a:solidFill>
                <a:latin typeface="Calibri" pitchFamily="34" charset="0"/>
              </a:defRPr>
            </a:lvl9pPr>
          </a:lstStyle>
          <a:p>
            <a:pPr algn="ctr" eaLnBrk="1" hangingPunct="1">
              <a:lnSpc>
                <a:spcPct val="100000"/>
              </a:lnSpc>
              <a:spcBef>
                <a:spcPct val="0"/>
              </a:spcBef>
              <a:buClrTx/>
              <a:buFontTx/>
              <a:buNone/>
            </a:pPr>
            <a:r>
              <a:rPr lang="en-US" altLang="en-US" sz="1500"/>
              <a:t>Criticality</a:t>
            </a:r>
          </a:p>
        </p:txBody>
      </p:sp>
    </p:spTree>
    <p:extLst>
      <p:ext uri="{BB962C8B-B14F-4D97-AF65-F5344CB8AC3E}">
        <p14:creationId xmlns:p14="http://schemas.microsoft.com/office/powerpoint/2010/main" val="800945771"/>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MySQL Enterprise Edition</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12"/>
          </p:nvPr>
        </p:nvSpPr>
        <p:spPr/>
        <p:txBody>
          <a:bodyPr/>
          <a:lstStyle/>
          <a:p>
            <a:pPr>
              <a:defRPr/>
            </a:pPr>
            <a:fld id="{1D66661E-1B5B-4FA4-B2B3-38FD2871D888}" type="slidenum">
              <a:rPr lang="en-US" smtClean="0"/>
              <a:pPr>
                <a:defRPr/>
              </a:pPr>
              <a:t>19</a:t>
            </a:fld>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in the Gov space</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12"/>
          </p:nvPr>
        </p:nvSpPr>
        <p:spPr/>
        <p:txBody>
          <a:bodyPr/>
          <a:lstStyle/>
          <a:p>
            <a:pPr>
              <a:defRPr/>
            </a:pPr>
            <a:fld id="{D382C09E-823F-407F-ACA4-36CA9F074CF5}" type="slidenum">
              <a:rPr lang="en-US" smtClean="0"/>
              <a:pPr>
                <a:defRPr/>
              </a:pPr>
              <a:t>2</a:t>
            </a:fld>
            <a:endParaRPr lang="en-US"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
          <p:cNvSpPr>
            <a:spLocks noChangeArrowheads="1"/>
          </p:cNvSpPr>
          <p:nvPr/>
        </p:nvSpPr>
        <p:spPr bwMode="gray">
          <a:xfrm>
            <a:off x="8172450" y="1752600"/>
            <a:ext cx="3567113" cy="1011238"/>
          </a:xfrm>
          <a:prstGeom prst="rect">
            <a:avLst/>
          </a:prstGeom>
          <a:solidFill>
            <a:schemeClr val="accent1"/>
          </a:solidFill>
          <a:ln>
            <a:noFill/>
          </a:ln>
        </p:spPr>
        <p:txBody>
          <a:bodyPr lIns="121899" tIns="60949" rIns="0" bIns="60949" anchor="b"/>
          <a:lstStyle/>
          <a:p>
            <a:pPr fontAlgn="auto">
              <a:spcBef>
                <a:spcPts val="0"/>
              </a:spcBef>
              <a:spcAft>
                <a:spcPts val="0"/>
              </a:spcAft>
              <a:defRPr/>
            </a:pPr>
            <a:endParaRPr lang="en-US" sz="900" kern="0" dirty="0">
              <a:solidFill>
                <a:srgbClr val="FFFFFF"/>
              </a:solidFill>
              <a:latin typeface="+mn-lt"/>
              <a:ea typeface="ヒラギノ角ゴ Pro W3"/>
              <a:cs typeface="ヒラギノ角ゴ Pro W3"/>
            </a:endParaRPr>
          </a:p>
        </p:txBody>
      </p:sp>
      <p:sp>
        <p:nvSpPr>
          <p:cNvPr id="59395" name="Rectangle 8"/>
          <p:cNvSpPr>
            <a:spLocks noChangeArrowheads="1"/>
          </p:cNvSpPr>
          <p:nvPr/>
        </p:nvSpPr>
        <p:spPr bwMode="gray">
          <a:xfrm>
            <a:off x="8156575" y="2738438"/>
            <a:ext cx="3597275" cy="2613025"/>
          </a:xfrm>
          <a:prstGeom prst="rect">
            <a:avLst/>
          </a:prstGeom>
          <a:solidFill>
            <a:schemeClr val="tx2"/>
          </a:solidFill>
          <a:ln w="19050">
            <a:solidFill>
              <a:srgbClr val="FFFFFF"/>
            </a:solidFill>
            <a:miter lim="800000"/>
            <a:headEnd/>
            <a:tailEnd/>
          </a:ln>
        </p:spPr>
        <p:txBody>
          <a:bodyPr wrap="none" lIns="121899" tIns="60949" rIns="121899" bIns="60949" anchor="ctr"/>
          <a:lstStyle/>
          <a:p>
            <a:endParaRPr lang="en-US" sz="3200">
              <a:solidFill>
                <a:schemeClr val="bg1"/>
              </a:solidFill>
              <a:latin typeface="Calibri" pitchFamily="34" charset="0"/>
            </a:endParaRPr>
          </a:p>
        </p:txBody>
      </p:sp>
      <p:sp>
        <p:nvSpPr>
          <p:cNvPr id="16" name="Rectangle 8"/>
          <p:cNvSpPr>
            <a:spLocks noChangeArrowheads="1"/>
          </p:cNvSpPr>
          <p:nvPr/>
        </p:nvSpPr>
        <p:spPr bwMode="gray">
          <a:xfrm>
            <a:off x="4346575" y="1752600"/>
            <a:ext cx="3575050" cy="1011238"/>
          </a:xfrm>
          <a:prstGeom prst="rect">
            <a:avLst/>
          </a:prstGeom>
          <a:solidFill>
            <a:schemeClr val="accent1"/>
          </a:solidFill>
          <a:ln>
            <a:noFill/>
          </a:ln>
        </p:spPr>
        <p:txBody>
          <a:bodyPr lIns="121899" tIns="60949" rIns="0" bIns="60949" anchor="b"/>
          <a:lstStyle/>
          <a:p>
            <a:pPr fontAlgn="auto">
              <a:spcBef>
                <a:spcPts val="0"/>
              </a:spcBef>
              <a:spcAft>
                <a:spcPts val="0"/>
              </a:spcAft>
              <a:defRPr/>
            </a:pPr>
            <a:endParaRPr lang="en-US" sz="900" kern="0" dirty="0">
              <a:solidFill>
                <a:srgbClr val="FFFFFF"/>
              </a:solidFill>
              <a:latin typeface="+mn-lt"/>
              <a:ea typeface="ヒラギノ角ゴ Pro W3"/>
              <a:cs typeface="ヒラギノ角ゴ Pro W3"/>
            </a:endParaRPr>
          </a:p>
        </p:txBody>
      </p:sp>
      <p:sp>
        <p:nvSpPr>
          <p:cNvPr id="17" name="Rectangle 8"/>
          <p:cNvSpPr>
            <a:spLocks noChangeArrowheads="1"/>
          </p:cNvSpPr>
          <p:nvPr/>
        </p:nvSpPr>
        <p:spPr bwMode="gray">
          <a:xfrm>
            <a:off x="533400" y="1752600"/>
            <a:ext cx="3571875" cy="1011238"/>
          </a:xfrm>
          <a:prstGeom prst="rect">
            <a:avLst/>
          </a:prstGeom>
          <a:solidFill>
            <a:schemeClr val="accent1"/>
          </a:solidFill>
          <a:ln>
            <a:solidFill>
              <a:schemeClr val="accent1"/>
            </a:solidFill>
          </a:ln>
        </p:spPr>
        <p:txBody>
          <a:bodyPr lIns="121899" tIns="60949" rIns="0" bIns="60949" anchor="b"/>
          <a:lstStyle/>
          <a:p>
            <a:pPr fontAlgn="auto">
              <a:spcBef>
                <a:spcPts val="0"/>
              </a:spcBef>
              <a:spcAft>
                <a:spcPts val="0"/>
              </a:spcAft>
              <a:defRPr/>
            </a:pPr>
            <a:endParaRPr lang="en-US" sz="900" kern="0" dirty="0">
              <a:solidFill>
                <a:srgbClr val="FFFFFF"/>
              </a:solidFill>
              <a:latin typeface="+mn-lt"/>
              <a:ea typeface="ヒラギノ角ゴ Pro W3"/>
              <a:cs typeface="ヒラギノ角ゴ Pro W3"/>
            </a:endParaRPr>
          </a:p>
        </p:txBody>
      </p:sp>
      <p:sp>
        <p:nvSpPr>
          <p:cNvPr id="59398" name="Text Box 19"/>
          <p:cNvSpPr txBox="1">
            <a:spLocks noChangeArrowheads="1"/>
          </p:cNvSpPr>
          <p:nvPr/>
        </p:nvSpPr>
        <p:spPr bwMode="gray">
          <a:xfrm flipH="1">
            <a:off x="4565650" y="1960563"/>
            <a:ext cx="3136900" cy="596900"/>
          </a:xfrm>
          <a:prstGeom prst="rect">
            <a:avLst/>
          </a:prstGeom>
          <a:noFill/>
          <a:ln w="9525">
            <a:noFill/>
            <a:miter lim="800000"/>
            <a:headEnd/>
            <a:tailEnd/>
          </a:ln>
        </p:spPr>
        <p:txBody>
          <a:bodyPr lIns="121899" tIns="60949" rIns="121899" bIns="60949" anchor="ctr"/>
          <a:lstStyle/>
          <a:p>
            <a:pPr algn="ctr">
              <a:lnSpc>
                <a:spcPct val="85000"/>
              </a:lnSpc>
            </a:pPr>
            <a:r>
              <a:rPr lang="en-US" sz="2800">
                <a:solidFill>
                  <a:srgbClr val="FFFFFF"/>
                </a:solidFill>
                <a:latin typeface="Calibri" pitchFamily="34" charset="0"/>
                <a:ea typeface="ＭＳ Ｐゴシック" pitchFamily="34" charset="-128"/>
              </a:rPr>
              <a:t>Management Tools</a:t>
            </a:r>
          </a:p>
        </p:txBody>
      </p:sp>
      <p:sp>
        <p:nvSpPr>
          <p:cNvPr id="19" name="Text Box 19"/>
          <p:cNvSpPr txBox="1">
            <a:spLocks noChangeArrowheads="1"/>
          </p:cNvSpPr>
          <p:nvPr/>
        </p:nvSpPr>
        <p:spPr bwMode="gray">
          <a:xfrm flipH="1">
            <a:off x="757238" y="1960563"/>
            <a:ext cx="3114675" cy="596900"/>
          </a:xfrm>
          <a:prstGeom prst="rect">
            <a:avLst/>
          </a:prstGeom>
          <a:noFill/>
          <a:ln>
            <a:noFill/>
          </a:ln>
          <a:extLst/>
        </p:spPr>
        <p:txBody>
          <a:bodyPr lIns="121899" tIns="60949" rIns="121899" bIns="60949" anchor="ctr"/>
          <a:lstStyle>
            <a:lvl1pPr eaLnBrk="0" hangingPunct="0">
              <a:defRPr sz="1600">
                <a:solidFill>
                  <a:schemeClr val="tx1"/>
                </a:solidFill>
                <a:latin typeface="Arial" pitchFamily="34" charset="0"/>
                <a:ea typeface="MS PGothic" pitchFamily="34" charset="-128"/>
              </a:defRPr>
            </a:lvl1pPr>
            <a:lvl2pPr marL="742950" indent="-285750" eaLnBrk="0" hangingPunct="0">
              <a:defRPr sz="1600">
                <a:solidFill>
                  <a:schemeClr val="tx1"/>
                </a:solidFill>
                <a:latin typeface="Arial" pitchFamily="34" charset="0"/>
                <a:ea typeface="MS PGothic" pitchFamily="34" charset="-128"/>
              </a:defRPr>
            </a:lvl2pPr>
            <a:lvl3pPr marL="1143000" indent="-228600" eaLnBrk="0" hangingPunct="0">
              <a:defRPr sz="1600">
                <a:solidFill>
                  <a:schemeClr val="tx1"/>
                </a:solidFill>
                <a:latin typeface="Arial" pitchFamily="34" charset="0"/>
                <a:ea typeface="MS PGothic" pitchFamily="34" charset="-128"/>
              </a:defRPr>
            </a:lvl3pPr>
            <a:lvl4pPr marL="1600200" indent="-228600" eaLnBrk="0" hangingPunct="0">
              <a:defRPr sz="1600">
                <a:solidFill>
                  <a:schemeClr val="tx1"/>
                </a:solidFill>
                <a:latin typeface="Arial" pitchFamily="34" charset="0"/>
                <a:ea typeface="MS PGothic" pitchFamily="34" charset="-128"/>
              </a:defRPr>
            </a:lvl4pPr>
            <a:lvl5pPr marL="2057400" indent="-228600" eaLnBrk="0" hangingPunct="0">
              <a:defRPr sz="16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pitchFamily="34" charset="0"/>
                <a:ea typeface="MS PGothic" pitchFamily="34" charset="-128"/>
              </a:defRPr>
            </a:lvl9pPr>
          </a:lstStyle>
          <a:p>
            <a:pPr algn="ctr" eaLnBrk="1" fontAlgn="auto" hangingPunct="1">
              <a:lnSpc>
                <a:spcPct val="85000"/>
              </a:lnSpc>
              <a:spcBef>
                <a:spcPts val="0"/>
              </a:spcBef>
              <a:spcAft>
                <a:spcPts val="0"/>
              </a:spcAft>
              <a:defRPr/>
            </a:pPr>
            <a:r>
              <a:rPr lang="en-US" sz="2800" dirty="0" smtClean="0">
                <a:solidFill>
                  <a:srgbClr val="FFFFFF"/>
                </a:solidFill>
                <a:latin typeface="+mn-lt"/>
                <a:cs typeface="+mn-cs"/>
              </a:rPr>
              <a:t>Advanced Features</a:t>
            </a:r>
            <a:endParaRPr lang="en-US" sz="2800" dirty="0">
              <a:solidFill>
                <a:srgbClr val="FFFFFF"/>
              </a:solidFill>
              <a:latin typeface="+mn-lt"/>
              <a:cs typeface="+mn-cs"/>
            </a:endParaRPr>
          </a:p>
        </p:txBody>
      </p:sp>
      <p:sp>
        <p:nvSpPr>
          <p:cNvPr id="59400" name="Text Box 19"/>
          <p:cNvSpPr txBox="1">
            <a:spLocks noChangeArrowheads="1"/>
          </p:cNvSpPr>
          <p:nvPr/>
        </p:nvSpPr>
        <p:spPr bwMode="gray">
          <a:xfrm flipH="1">
            <a:off x="8235950" y="1960563"/>
            <a:ext cx="3429000" cy="596900"/>
          </a:xfrm>
          <a:prstGeom prst="rect">
            <a:avLst/>
          </a:prstGeom>
          <a:noFill/>
          <a:ln w="9525">
            <a:noFill/>
            <a:miter lim="800000"/>
            <a:headEnd/>
            <a:tailEnd/>
          </a:ln>
        </p:spPr>
        <p:txBody>
          <a:bodyPr lIns="121899" tIns="60949" rIns="121899" bIns="60949" anchor="ctr"/>
          <a:lstStyle/>
          <a:p>
            <a:pPr algn="ctr">
              <a:lnSpc>
                <a:spcPct val="85000"/>
              </a:lnSpc>
            </a:pPr>
            <a:r>
              <a:rPr lang="en-US" sz="2800">
                <a:solidFill>
                  <a:srgbClr val="FFFFFF"/>
                </a:solidFill>
                <a:latin typeface="Calibri" pitchFamily="34" charset="0"/>
                <a:ea typeface="ＭＳ Ｐゴシック" pitchFamily="34" charset="-128"/>
              </a:rPr>
              <a:t>Support</a:t>
            </a:r>
          </a:p>
        </p:txBody>
      </p:sp>
      <p:sp>
        <p:nvSpPr>
          <p:cNvPr id="59401" name="Rectangle 8"/>
          <p:cNvSpPr>
            <a:spLocks noChangeArrowheads="1"/>
          </p:cNvSpPr>
          <p:nvPr/>
        </p:nvSpPr>
        <p:spPr bwMode="gray">
          <a:xfrm>
            <a:off x="4349750" y="2738438"/>
            <a:ext cx="3598863" cy="2549525"/>
          </a:xfrm>
          <a:prstGeom prst="rect">
            <a:avLst/>
          </a:prstGeom>
          <a:solidFill>
            <a:schemeClr val="tx2"/>
          </a:solidFill>
          <a:ln w="19050">
            <a:solidFill>
              <a:srgbClr val="FFFFFF"/>
            </a:solidFill>
            <a:miter lim="800000"/>
            <a:headEnd/>
            <a:tailEnd/>
          </a:ln>
        </p:spPr>
        <p:txBody>
          <a:bodyPr wrap="none" lIns="121899" tIns="60949" rIns="121899" bIns="60949" anchor="ctr"/>
          <a:lstStyle/>
          <a:p>
            <a:endParaRPr lang="en-US" sz="3200">
              <a:solidFill>
                <a:schemeClr val="bg1"/>
              </a:solidFill>
              <a:latin typeface="Calibri" pitchFamily="34" charset="0"/>
            </a:endParaRPr>
          </a:p>
        </p:txBody>
      </p:sp>
      <p:sp>
        <p:nvSpPr>
          <p:cNvPr id="59402" name="Rectangle 8"/>
          <p:cNvSpPr>
            <a:spLocks noChangeArrowheads="1"/>
          </p:cNvSpPr>
          <p:nvPr/>
        </p:nvSpPr>
        <p:spPr bwMode="gray">
          <a:xfrm>
            <a:off x="530225" y="2738438"/>
            <a:ext cx="3598863" cy="2549525"/>
          </a:xfrm>
          <a:prstGeom prst="rect">
            <a:avLst/>
          </a:prstGeom>
          <a:solidFill>
            <a:schemeClr val="tx2"/>
          </a:solidFill>
          <a:ln w="19050">
            <a:solidFill>
              <a:srgbClr val="FFFFFF"/>
            </a:solidFill>
            <a:miter lim="800000"/>
            <a:headEnd/>
            <a:tailEnd/>
          </a:ln>
        </p:spPr>
        <p:txBody>
          <a:bodyPr wrap="none" lIns="121899" tIns="60949" rIns="121899" bIns="60949" anchor="ctr"/>
          <a:lstStyle/>
          <a:p>
            <a:endParaRPr lang="en-US" sz="3200">
              <a:solidFill>
                <a:schemeClr val="bg1"/>
              </a:solidFill>
              <a:latin typeface="Calibri" pitchFamily="34" charset="0"/>
            </a:endParaRPr>
          </a:p>
        </p:txBody>
      </p:sp>
      <p:sp>
        <p:nvSpPr>
          <p:cNvPr id="59403" name="Rectangle 6"/>
          <p:cNvSpPr>
            <a:spLocks/>
          </p:cNvSpPr>
          <p:nvPr/>
        </p:nvSpPr>
        <p:spPr bwMode="auto">
          <a:xfrm>
            <a:off x="641350" y="2927350"/>
            <a:ext cx="3451225" cy="1168400"/>
          </a:xfrm>
          <a:prstGeom prst="rect">
            <a:avLst/>
          </a:prstGeom>
          <a:noFill/>
          <a:ln w="9525">
            <a:noFill/>
            <a:miter lim="800000"/>
            <a:headEnd/>
            <a:tailEnd/>
          </a:ln>
        </p:spPr>
        <p:txBody>
          <a:bodyPr lIns="0" tIns="0" rIns="0" bIns="0"/>
          <a:lstStyle/>
          <a:p>
            <a:pPr marL="377825" indent="-190500">
              <a:buSzPct val="125000"/>
              <a:buFont typeface="Arial" pitchFamily="34" charset="0"/>
              <a:buChar char="•"/>
            </a:pPr>
            <a:r>
              <a:rPr lang="en-US" sz="2400">
                <a:solidFill>
                  <a:schemeClr val="bg1"/>
                </a:solidFill>
                <a:latin typeface="Calibri" pitchFamily="34" charset="0"/>
                <a:ea typeface="ＭＳ Ｐゴシック" pitchFamily="34" charset="-128"/>
                <a:sym typeface="Arial" pitchFamily="34" charset="0"/>
              </a:rPr>
              <a:t>Scalability</a:t>
            </a:r>
          </a:p>
          <a:p>
            <a:pPr marL="377825" indent="-190500">
              <a:buSzPct val="125000"/>
              <a:buFont typeface="Arial" pitchFamily="34" charset="0"/>
              <a:buChar char="•"/>
            </a:pPr>
            <a:r>
              <a:rPr lang="it-IT" sz="2400">
                <a:solidFill>
                  <a:schemeClr val="bg1"/>
                </a:solidFill>
                <a:latin typeface="Calibri" pitchFamily="34" charset="0"/>
                <a:ea typeface="ＭＳ Ｐゴシック" pitchFamily="34" charset="-128"/>
                <a:sym typeface="Arial" pitchFamily="34" charset="0"/>
              </a:rPr>
              <a:t>High Availability</a:t>
            </a:r>
          </a:p>
          <a:p>
            <a:pPr marL="377825" indent="-190500">
              <a:buSzPct val="125000"/>
              <a:buFont typeface="Arial" pitchFamily="34" charset="0"/>
              <a:buChar char="•"/>
            </a:pPr>
            <a:r>
              <a:rPr lang="en-US" sz="2400">
                <a:solidFill>
                  <a:schemeClr val="bg1"/>
                </a:solidFill>
                <a:latin typeface="Calibri" pitchFamily="34" charset="0"/>
                <a:ea typeface="ＭＳ Ｐゴシック" pitchFamily="34" charset="-128"/>
                <a:sym typeface="Arial" pitchFamily="34" charset="0"/>
              </a:rPr>
              <a:t>Security</a:t>
            </a:r>
          </a:p>
          <a:p>
            <a:pPr marL="377825" indent="-190500">
              <a:buSzPct val="125000"/>
              <a:buFont typeface="Arial" pitchFamily="34" charset="0"/>
              <a:buChar char="•"/>
            </a:pPr>
            <a:r>
              <a:rPr lang="fi-FI" sz="2400">
                <a:solidFill>
                  <a:schemeClr val="bg1"/>
                </a:solidFill>
                <a:latin typeface="Calibri" pitchFamily="34" charset="0"/>
                <a:ea typeface="ＭＳ Ｐゴシック" pitchFamily="34" charset="-128"/>
                <a:sym typeface="Arial" pitchFamily="34" charset="0"/>
              </a:rPr>
              <a:t>Audit</a:t>
            </a:r>
          </a:p>
          <a:p>
            <a:pPr marL="377825" indent="-190500">
              <a:buSzPct val="125000"/>
              <a:buFont typeface="Arial" pitchFamily="34" charset="0"/>
              <a:buChar char="•"/>
            </a:pPr>
            <a:r>
              <a:rPr lang="fi-FI" sz="2400">
                <a:solidFill>
                  <a:schemeClr val="bg1"/>
                </a:solidFill>
                <a:latin typeface="Calibri" pitchFamily="34" charset="0"/>
                <a:ea typeface="ＭＳ Ｐゴシック" pitchFamily="34" charset="-128"/>
                <a:sym typeface="Arial" pitchFamily="34" charset="0"/>
              </a:rPr>
              <a:t>Encryption</a:t>
            </a:r>
          </a:p>
        </p:txBody>
      </p:sp>
      <p:pic>
        <p:nvPicPr>
          <p:cNvPr id="24" name="Immagine 23"/>
          <p:cNvPicPr>
            <a:picLocks noChangeAspect="1"/>
          </p:cNvPicPr>
          <p:nvPr/>
        </p:nvPicPr>
        <p:blipFill>
          <a:blip r:embed="rId3" cstate="print"/>
          <a:stretch>
            <a:fillRect/>
          </a:stretch>
        </p:blipFill>
        <p:spPr>
          <a:xfrm>
            <a:off x="4953000" y="4221163"/>
            <a:ext cx="2362200" cy="2362200"/>
          </a:xfrm>
          <a:prstGeom prst="rect">
            <a:avLst/>
          </a:prstGeom>
          <a:effectLst>
            <a:outerShdw blurRad="63500" sx="102000" sy="102000" algn="ctr" rotWithShape="0">
              <a:schemeClr val="bg1">
                <a:lumMod val="50000"/>
                <a:alpha val="40000"/>
              </a:schemeClr>
            </a:outerShdw>
          </a:effectLst>
        </p:spPr>
      </p:pic>
      <p:pic>
        <p:nvPicPr>
          <p:cNvPr id="59405" name="Immagine 24"/>
          <p:cNvPicPr>
            <a:picLocks noChangeAspect="1"/>
          </p:cNvPicPr>
          <p:nvPr/>
        </p:nvPicPr>
        <p:blipFill>
          <a:blip r:embed="rId4" cstate="print"/>
          <a:srcRect/>
          <a:stretch>
            <a:fillRect/>
          </a:stretch>
        </p:blipFill>
        <p:spPr bwMode="auto">
          <a:xfrm>
            <a:off x="1225550" y="4491038"/>
            <a:ext cx="1981200" cy="1981200"/>
          </a:xfrm>
          <a:prstGeom prst="rect">
            <a:avLst/>
          </a:prstGeom>
          <a:noFill/>
          <a:ln w="9525">
            <a:noFill/>
            <a:miter lim="800000"/>
            <a:headEnd/>
            <a:tailEnd/>
          </a:ln>
        </p:spPr>
      </p:pic>
      <p:pic>
        <p:nvPicPr>
          <p:cNvPr id="26" name="Immagine 25"/>
          <p:cNvPicPr>
            <a:picLocks noChangeAspect="1"/>
          </p:cNvPicPr>
          <p:nvPr/>
        </p:nvPicPr>
        <p:blipFill>
          <a:blip r:embed="rId5" cstate="print"/>
          <a:stretch>
            <a:fillRect/>
          </a:stretch>
        </p:blipFill>
        <p:spPr>
          <a:xfrm>
            <a:off x="8913813" y="4360863"/>
            <a:ext cx="1981200" cy="1981200"/>
          </a:xfrm>
          <a:prstGeom prst="rect">
            <a:avLst/>
          </a:prstGeom>
          <a:effectLst>
            <a:outerShdw blurRad="63500" sx="102000" sy="102000" algn="ctr" rotWithShape="0">
              <a:schemeClr val="bg1">
                <a:lumMod val="50000"/>
                <a:alpha val="40000"/>
              </a:schemeClr>
            </a:outerShdw>
          </a:effectLst>
        </p:spPr>
      </p:pic>
      <p:sp>
        <p:nvSpPr>
          <p:cNvPr id="59407" name="Rectangle 6"/>
          <p:cNvSpPr>
            <a:spLocks/>
          </p:cNvSpPr>
          <p:nvPr/>
        </p:nvSpPr>
        <p:spPr bwMode="auto">
          <a:xfrm>
            <a:off x="4418013" y="2863850"/>
            <a:ext cx="3451225" cy="1671638"/>
          </a:xfrm>
          <a:prstGeom prst="rect">
            <a:avLst/>
          </a:prstGeom>
          <a:noFill/>
          <a:ln w="9525">
            <a:noFill/>
            <a:miter lim="800000"/>
            <a:headEnd/>
            <a:tailEnd/>
          </a:ln>
        </p:spPr>
        <p:txBody>
          <a:bodyPr lIns="0" tIns="0" rIns="0" bIns="0"/>
          <a:lstStyle/>
          <a:p>
            <a:pPr marL="377825" indent="-190500">
              <a:buSzPct val="125000"/>
              <a:buFont typeface="Arial" pitchFamily="34" charset="0"/>
              <a:buChar char="•"/>
            </a:pPr>
            <a:r>
              <a:rPr lang="en-US" sz="2400">
                <a:solidFill>
                  <a:schemeClr val="bg1"/>
                </a:solidFill>
                <a:latin typeface="Calibri" pitchFamily="34" charset="0"/>
                <a:ea typeface="ＭＳ Ｐゴシック" pitchFamily="34" charset="-128"/>
                <a:sym typeface="Arial" pitchFamily="34" charset="0"/>
              </a:rPr>
              <a:t>Monitoring</a:t>
            </a:r>
          </a:p>
          <a:p>
            <a:pPr marL="377825" indent="-190500">
              <a:buSzPct val="125000"/>
              <a:buFont typeface="Arial" pitchFamily="34" charset="0"/>
              <a:buChar char="•"/>
            </a:pPr>
            <a:r>
              <a:rPr lang="en-US" sz="2400">
                <a:solidFill>
                  <a:schemeClr val="bg1"/>
                </a:solidFill>
                <a:latin typeface="Calibri" pitchFamily="34" charset="0"/>
                <a:ea typeface="ＭＳ Ｐゴシック" pitchFamily="34" charset="-128"/>
                <a:sym typeface="Arial" pitchFamily="34" charset="0"/>
              </a:rPr>
              <a:t>Backup</a:t>
            </a:r>
          </a:p>
          <a:p>
            <a:pPr marL="377825" indent="-190500">
              <a:buSzPct val="125000"/>
              <a:buFont typeface="Arial" pitchFamily="34" charset="0"/>
              <a:buChar char="•"/>
            </a:pPr>
            <a:r>
              <a:rPr lang="en-US" sz="2400">
                <a:solidFill>
                  <a:schemeClr val="bg1"/>
                </a:solidFill>
                <a:latin typeface="Calibri" pitchFamily="34" charset="0"/>
                <a:ea typeface="ＭＳ Ｐゴシック" pitchFamily="34" charset="-128"/>
                <a:sym typeface="Arial" pitchFamily="34" charset="0"/>
              </a:rPr>
              <a:t>Development</a:t>
            </a:r>
          </a:p>
          <a:p>
            <a:pPr marL="377825" indent="-190500">
              <a:buSzPct val="125000"/>
              <a:buFont typeface="Arial" pitchFamily="34" charset="0"/>
              <a:buChar char="•"/>
            </a:pPr>
            <a:r>
              <a:rPr lang="fi-FI" sz="2400">
                <a:solidFill>
                  <a:schemeClr val="bg1"/>
                </a:solidFill>
                <a:latin typeface="Calibri" pitchFamily="34" charset="0"/>
                <a:ea typeface="ＭＳ Ｐゴシック" pitchFamily="34" charset="-128"/>
                <a:sym typeface="Arial" pitchFamily="34" charset="0"/>
              </a:rPr>
              <a:t>Administration</a:t>
            </a:r>
          </a:p>
          <a:p>
            <a:pPr marL="377825" indent="-190500">
              <a:buSzPct val="125000"/>
              <a:buFont typeface="Arial" pitchFamily="34" charset="0"/>
              <a:buChar char="•"/>
            </a:pPr>
            <a:r>
              <a:rPr lang="fi-FI" sz="2400">
                <a:solidFill>
                  <a:schemeClr val="bg1"/>
                </a:solidFill>
                <a:latin typeface="Calibri" pitchFamily="34" charset="0"/>
                <a:ea typeface="ＭＳ Ｐゴシック" pitchFamily="34" charset="-128"/>
                <a:sym typeface="Arial" pitchFamily="34" charset="0"/>
              </a:rPr>
              <a:t>Migration</a:t>
            </a:r>
            <a:endParaRPr lang="en-US" sz="2400">
              <a:solidFill>
                <a:schemeClr val="bg1"/>
              </a:solidFill>
              <a:latin typeface="Calibri" pitchFamily="34" charset="0"/>
              <a:ea typeface="ＭＳ Ｐゴシック" pitchFamily="34" charset="-128"/>
              <a:sym typeface="Arial" pitchFamily="34" charset="0"/>
            </a:endParaRPr>
          </a:p>
        </p:txBody>
      </p:sp>
      <p:sp>
        <p:nvSpPr>
          <p:cNvPr id="28" name="Rectangle 6"/>
          <p:cNvSpPr>
            <a:spLocks/>
          </p:cNvSpPr>
          <p:nvPr/>
        </p:nvSpPr>
        <p:spPr bwMode="auto">
          <a:xfrm>
            <a:off x="8226425" y="2863850"/>
            <a:ext cx="3452813" cy="1860550"/>
          </a:xfrm>
          <a:prstGeom prst="rect">
            <a:avLst/>
          </a:prstGeom>
          <a:noFill/>
          <a:ln>
            <a:noFill/>
          </a:ln>
          <a:extLst/>
        </p:spPr>
        <p:txBody>
          <a:bodyPr lIns="0" tIns="0" rIns="0" bIns="0"/>
          <a:lstStyle>
            <a:defPPr>
              <a:defRPr lang="en-US"/>
            </a:defPPr>
            <a:lvl1pPr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1pPr>
            <a:lvl2pPr marL="169863" indent="114300"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2pPr>
            <a:lvl3pPr marL="341313" indent="228600"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3pPr>
            <a:lvl4pPr marL="512763" indent="342900"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4pPr>
            <a:lvl5pPr marL="684213" indent="455613" algn="l" rtl="0" fontAlgn="base">
              <a:spcBef>
                <a:spcPct val="0"/>
              </a:spcBef>
              <a:spcAft>
                <a:spcPct val="0"/>
              </a:spcAft>
              <a:defRPr sz="700"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sz="700" kern="1200">
                <a:solidFill>
                  <a:schemeClr val="tx1"/>
                </a:solidFill>
                <a:latin typeface="Arial" pitchFamily="34" charset="0"/>
                <a:ea typeface="ＭＳ Ｐゴシック" pitchFamily="34" charset="-128"/>
                <a:cs typeface="Arial" pitchFamily="34" charset="0"/>
              </a:defRPr>
            </a:lvl9pPr>
          </a:lstStyle>
          <a:p>
            <a:pPr marL="379134" indent="-191966">
              <a:buSzPct val="125000"/>
              <a:buFont typeface="Arial" pitchFamily="34" charset="0"/>
              <a:buChar char="•"/>
              <a:defRPr/>
            </a:pPr>
            <a:r>
              <a:rPr lang="en-US" sz="2400" dirty="0" smtClean="0">
                <a:solidFill>
                  <a:schemeClr val="bg1"/>
                </a:solidFill>
                <a:latin typeface="+mn-lt"/>
                <a:ea typeface="ＭＳ Ｐゴシック" charset="0"/>
                <a:cs typeface="Arial" charset="0"/>
                <a:sym typeface="Arial" charset="0"/>
              </a:rPr>
              <a:t>Technical Support</a:t>
            </a:r>
          </a:p>
          <a:p>
            <a:pPr marL="379134" indent="-191966">
              <a:buSzPct val="125000"/>
              <a:buFont typeface="Arial" pitchFamily="34" charset="0"/>
              <a:buChar char="•"/>
              <a:defRPr/>
            </a:pPr>
            <a:r>
              <a:rPr lang="en-US" sz="2400" dirty="0" smtClean="0">
                <a:solidFill>
                  <a:schemeClr val="bg1"/>
                </a:solidFill>
                <a:latin typeface="+mn-lt"/>
                <a:ea typeface="ＭＳ Ｐゴシック" charset="0"/>
                <a:cs typeface="Arial" charset="0"/>
                <a:sym typeface="Arial" charset="0"/>
              </a:rPr>
              <a:t>Consultative Support</a:t>
            </a:r>
          </a:p>
          <a:p>
            <a:pPr marL="379134" indent="-191966">
              <a:buSzPct val="125000"/>
              <a:buFont typeface="Arial" pitchFamily="34" charset="0"/>
              <a:buChar char="•"/>
              <a:defRPr/>
            </a:pPr>
            <a:r>
              <a:rPr lang="en-US" sz="2400" dirty="0" smtClean="0">
                <a:solidFill>
                  <a:schemeClr val="bg1"/>
                </a:solidFill>
                <a:latin typeface="+mn-lt"/>
                <a:ea typeface="ＭＳ Ｐゴシック" charset="0"/>
                <a:cs typeface="Arial" charset="0"/>
                <a:sym typeface="Arial" charset="0"/>
              </a:rPr>
              <a:t>Oracle Certifications</a:t>
            </a:r>
            <a:endParaRPr lang="en-US" sz="2400" dirty="0">
              <a:solidFill>
                <a:schemeClr val="bg1"/>
              </a:solidFill>
              <a:latin typeface="+mn-lt"/>
              <a:ea typeface="ＭＳ Ｐゴシック" charset="0"/>
              <a:cs typeface="Arial" charset="0"/>
              <a:sym typeface="Arial" charset="0"/>
            </a:endParaRPr>
          </a:p>
        </p:txBody>
      </p:sp>
      <p:pic>
        <p:nvPicPr>
          <p:cNvPr id="59409" name="Picture 32"/>
          <p:cNvPicPr>
            <a:picLocks noChangeAspect="1"/>
          </p:cNvPicPr>
          <p:nvPr/>
        </p:nvPicPr>
        <p:blipFill>
          <a:blip r:embed="rId6" cstate="print"/>
          <a:srcRect/>
          <a:stretch>
            <a:fillRect/>
          </a:stretch>
        </p:blipFill>
        <p:spPr bwMode="auto">
          <a:xfrm>
            <a:off x="9675813" y="228600"/>
            <a:ext cx="2438400" cy="1330325"/>
          </a:xfrm>
          <a:prstGeom prst="rect">
            <a:avLst/>
          </a:prstGeom>
          <a:noFill/>
          <a:ln w="9525">
            <a:noFill/>
            <a:miter lim="800000"/>
            <a:headEnd/>
            <a:tailEnd/>
          </a:ln>
        </p:spPr>
      </p:pic>
      <p:sp>
        <p:nvSpPr>
          <p:cNvPr id="59410" name="Title 1"/>
          <p:cNvSpPr>
            <a:spLocks noGrp="1"/>
          </p:cNvSpPr>
          <p:nvPr>
            <p:ph type="title"/>
          </p:nvPr>
        </p:nvSpPr>
        <p:spPr>
          <a:xfrm>
            <a:off x="531813" y="406400"/>
            <a:ext cx="11125200" cy="889000"/>
          </a:xfrm>
        </p:spPr>
        <p:txBody>
          <a:bodyPr/>
          <a:lstStyle/>
          <a:p>
            <a:pPr marL="228600" indent="-228600" eaLnBrk="1" hangingPunct="1">
              <a:lnSpc>
                <a:spcPct val="90000"/>
              </a:lnSpc>
              <a:spcBef>
                <a:spcPts val="1200"/>
              </a:spcBef>
            </a:pPr>
            <a:r>
              <a:rPr lang="en-US" smtClean="0"/>
              <a:t>MySQL Enterprise Edition</a:t>
            </a:r>
            <a:endParaRPr lang="en-US" smtClean="0">
              <a:solidFill>
                <a:schemeClr val="accent1"/>
              </a:solidFill>
            </a:endParaRPr>
          </a:p>
        </p:txBody>
      </p:sp>
      <p:sp>
        <p:nvSpPr>
          <p:cNvPr id="36" name="Text Placeholder 5"/>
          <p:cNvSpPr txBox="1">
            <a:spLocks/>
          </p:cNvSpPr>
          <p:nvPr/>
        </p:nvSpPr>
        <p:spPr>
          <a:xfrm>
            <a:off x="455613" y="1295400"/>
            <a:ext cx="11201400" cy="381000"/>
          </a:xfrm>
          <a:prstGeom prst="rect">
            <a:avLst/>
          </a:prstGeom>
        </p:spPr>
        <p:txBody>
          <a:bodyPr/>
          <a:lstStyle/>
          <a:p>
            <a:pPr marL="228600" indent="-228600" fontAlgn="auto">
              <a:lnSpc>
                <a:spcPct val="90000"/>
              </a:lnSpc>
              <a:spcBef>
                <a:spcPts val="1200"/>
              </a:spcBef>
              <a:spcAft>
                <a:spcPts val="0"/>
              </a:spcAft>
              <a:buClr>
                <a:schemeClr val="tx1">
                  <a:lumMod val="60000"/>
                  <a:lumOff val="40000"/>
                </a:schemeClr>
              </a:buClr>
              <a:defRPr/>
            </a:pPr>
            <a:endParaRPr lang="en-US" sz="2400" b="1" dirty="0">
              <a:solidFill>
                <a:schemeClr val="accent1"/>
              </a:solidFill>
              <a:latin typeface="+mn-lt"/>
              <a:cs typeface="+mn-cs"/>
            </a:endParaRPr>
          </a:p>
        </p:txBody>
      </p:sp>
      <p:sp>
        <p:nvSpPr>
          <p:cNvPr id="29" name="Slide Number Placeholder 4"/>
          <p:cNvSpPr txBox="1">
            <a:spLocks/>
          </p:cNvSpPr>
          <p:nvPr/>
        </p:nvSpPr>
        <p:spPr>
          <a:xfrm>
            <a:off x="11352213" y="6556375"/>
            <a:ext cx="381000" cy="182563"/>
          </a:xfrm>
          <a:prstGeom prst="rect">
            <a:avLst/>
          </a:prstGeom>
        </p:spPr>
        <p:txBody>
          <a:bodyPr/>
          <a:lstStyle/>
          <a:p>
            <a:pPr fontAlgn="auto">
              <a:spcBef>
                <a:spcPts val="0"/>
              </a:spcBef>
              <a:spcAft>
                <a:spcPts val="0"/>
              </a:spcAft>
              <a:defRPr/>
            </a:pPr>
            <a:fld id="{396FD4C4-5EE7-4CF3-943A-309714ECDE69}" type="slidenum">
              <a:rPr lang="en-US" sz="800">
                <a:solidFill>
                  <a:schemeClr val="tx1">
                    <a:lumMod val="60000"/>
                    <a:lumOff val="40000"/>
                  </a:schemeClr>
                </a:solidFill>
                <a:latin typeface="+mn-lt"/>
                <a:cs typeface="+mn-cs"/>
              </a:rPr>
              <a:pPr fontAlgn="auto">
                <a:spcBef>
                  <a:spcPts val="0"/>
                </a:spcBef>
                <a:spcAft>
                  <a:spcPts val="0"/>
                </a:spcAft>
                <a:defRPr/>
              </a:pPr>
              <a:t>20</a:t>
            </a:fld>
            <a:endParaRPr lang="en-US" sz="800" dirty="0">
              <a:solidFill>
                <a:schemeClr val="tx1">
                  <a:lumMod val="60000"/>
                  <a:lumOff val="40000"/>
                </a:schemeClr>
              </a:solidFill>
              <a:latin typeface="+mn-lt"/>
              <a:cs typeface="+mn-cs"/>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5"/>
          <p:cNvPicPr>
            <a:picLocks noChangeAspect="1"/>
          </p:cNvPicPr>
          <p:nvPr/>
        </p:nvPicPr>
        <p:blipFill>
          <a:blip r:embed="rId3" cstate="print"/>
          <a:srcRect/>
          <a:stretch>
            <a:fillRect/>
          </a:stretch>
        </p:blipFill>
        <p:spPr bwMode="auto">
          <a:xfrm>
            <a:off x="10188575" y="3917950"/>
            <a:ext cx="1547813" cy="1549400"/>
          </a:xfrm>
          <a:prstGeom prst="rect">
            <a:avLst/>
          </a:prstGeom>
          <a:noFill/>
          <a:ln w="9525">
            <a:noFill/>
            <a:miter lim="800000"/>
            <a:headEnd/>
            <a:tailEnd/>
          </a:ln>
        </p:spPr>
      </p:pic>
      <p:sp>
        <p:nvSpPr>
          <p:cNvPr id="60419" name="Title 1"/>
          <p:cNvSpPr>
            <a:spLocks noGrp="1"/>
          </p:cNvSpPr>
          <p:nvPr>
            <p:ph type="title"/>
          </p:nvPr>
        </p:nvSpPr>
        <p:spPr/>
        <p:txBody>
          <a:bodyPr/>
          <a:lstStyle/>
          <a:p>
            <a:r>
              <a:rPr lang="fi-FI" smtClean="0"/>
              <a:t>MySQL Enterprise &amp; Oracle Product Integrations</a:t>
            </a:r>
            <a:endParaRPr lang="en-GB" smtClean="0"/>
          </a:p>
        </p:txBody>
      </p:sp>
      <p:sp>
        <p:nvSpPr>
          <p:cNvPr id="3" name="Content Placeholder 2"/>
          <p:cNvSpPr>
            <a:spLocks noGrp="1"/>
          </p:cNvSpPr>
          <p:nvPr>
            <p:ph idx="1"/>
          </p:nvPr>
        </p:nvSpPr>
        <p:spPr>
          <a:xfrm>
            <a:off x="531813" y="1524000"/>
            <a:ext cx="4652962" cy="4419600"/>
          </a:xfrm>
        </p:spPr>
        <p:txBody>
          <a:bodyPr/>
          <a:lstStyle/>
          <a:p>
            <a:pPr marL="212725" indent="-212725">
              <a:spcBef>
                <a:spcPts val="500"/>
              </a:spcBef>
              <a:spcAft>
                <a:spcPts val="200"/>
              </a:spcAft>
              <a:buClr>
                <a:srgbClr val="FF0000"/>
              </a:buClr>
              <a:defRPr/>
            </a:pPr>
            <a:r>
              <a:rPr lang="en-US" dirty="0"/>
              <a:t>Oracle Linux </a:t>
            </a:r>
            <a:endParaRPr lang="en-US" dirty="0" smtClean="0">
              <a:cs typeface="ＭＳ Ｐゴシック"/>
            </a:endParaRPr>
          </a:p>
          <a:p>
            <a:pPr marL="212725" indent="-212725">
              <a:spcBef>
                <a:spcPts val="500"/>
              </a:spcBef>
              <a:spcAft>
                <a:spcPts val="200"/>
              </a:spcAft>
              <a:buClr>
                <a:srgbClr val="FF0000"/>
              </a:buClr>
              <a:defRPr/>
            </a:pPr>
            <a:r>
              <a:rPr lang="en-US" dirty="0" smtClean="0"/>
              <a:t>Oracle VM</a:t>
            </a:r>
          </a:p>
          <a:p>
            <a:pPr>
              <a:spcBef>
                <a:spcPts val="500"/>
              </a:spcBef>
              <a:spcAft>
                <a:spcPts val="200"/>
              </a:spcAft>
              <a:buClr>
                <a:srgbClr val="FF0000"/>
              </a:buClr>
              <a:defRPr/>
            </a:pPr>
            <a:r>
              <a:rPr lang="en-US" dirty="0" smtClean="0">
                <a:cs typeface="ＭＳ Ｐゴシック"/>
              </a:rPr>
              <a:t>Oracle Solaris</a:t>
            </a:r>
          </a:p>
          <a:p>
            <a:pPr>
              <a:spcBef>
                <a:spcPts val="500"/>
              </a:spcBef>
              <a:spcAft>
                <a:spcPts val="200"/>
              </a:spcAft>
              <a:buClr>
                <a:srgbClr val="FF0000"/>
              </a:buClr>
              <a:defRPr/>
            </a:pPr>
            <a:r>
              <a:rPr lang="en-US" dirty="0" smtClean="0">
                <a:cs typeface="ＭＳ Ｐゴシック"/>
              </a:rPr>
              <a:t>Oracle Clusterware</a:t>
            </a:r>
          </a:p>
          <a:p>
            <a:pPr>
              <a:spcBef>
                <a:spcPts val="500"/>
              </a:spcBef>
              <a:spcAft>
                <a:spcPts val="200"/>
              </a:spcAft>
              <a:buClr>
                <a:srgbClr val="FF0000"/>
              </a:buClr>
              <a:defRPr/>
            </a:pPr>
            <a:r>
              <a:rPr lang="en-US" dirty="0" smtClean="0"/>
              <a:t>Oracle Secure Backup</a:t>
            </a:r>
          </a:p>
          <a:p>
            <a:pPr>
              <a:defRPr/>
            </a:pPr>
            <a:endParaRPr lang="en-GB" dirty="0"/>
          </a:p>
        </p:txBody>
      </p:sp>
      <p:sp>
        <p:nvSpPr>
          <p:cNvPr id="4" name="Content Placeholder 2"/>
          <p:cNvSpPr txBox="1">
            <a:spLocks/>
          </p:cNvSpPr>
          <p:nvPr/>
        </p:nvSpPr>
        <p:spPr>
          <a:xfrm>
            <a:off x="5681663" y="1543050"/>
            <a:ext cx="6089650" cy="4419600"/>
          </a:xfrm>
          <a:prstGeom prst="rect">
            <a:avLst/>
          </a:prstGeom>
        </p:spPr>
        <p:txBody>
          <a:bodyPr lIns="0" tIns="0" rIns="0" bIns="0"/>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212725" indent="-212725" eaLnBrk="0" hangingPunct="0">
              <a:spcBef>
                <a:spcPts val="500"/>
              </a:spcBef>
              <a:spcAft>
                <a:spcPts val="200"/>
              </a:spcAft>
              <a:buClr>
                <a:srgbClr val="FF0000"/>
              </a:buClr>
              <a:buFont typeface="Arial" charset="0"/>
              <a:buChar char="•"/>
              <a:defRPr/>
            </a:pPr>
            <a:r>
              <a:rPr lang="en-US" dirty="0">
                <a:solidFill>
                  <a:schemeClr val="accent1"/>
                </a:solidFill>
              </a:rPr>
              <a:t>Oracle Enterprise Manager</a:t>
            </a:r>
          </a:p>
          <a:p>
            <a:pPr marL="212725" indent="-212725" eaLnBrk="0" hangingPunct="0">
              <a:spcBef>
                <a:spcPts val="500"/>
              </a:spcBef>
              <a:spcAft>
                <a:spcPts val="200"/>
              </a:spcAft>
              <a:buClr>
                <a:srgbClr val="FF0000"/>
              </a:buClr>
              <a:buFont typeface="Arial" charset="0"/>
              <a:buChar char="•"/>
              <a:defRPr/>
            </a:pPr>
            <a:r>
              <a:rPr lang="en-US" dirty="0" smtClean="0"/>
              <a:t>Oracle </a:t>
            </a:r>
            <a:r>
              <a:rPr lang="en-US" dirty="0"/>
              <a:t>Fusion Middleware</a:t>
            </a:r>
            <a:endParaRPr lang="en-US" dirty="0" smtClean="0"/>
          </a:p>
          <a:p>
            <a:pPr marL="212725" indent="-212725" eaLnBrk="0" hangingPunct="0">
              <a:spcBef>
                <a:spcPts val="500"/>
              </a:spcBef>
              <a:spcAft>
                <a:spcPts val="200"/>
              </a:spcAft>
              <a:buClr>
                <a:srgbClr val="FF0000"/>
              </a:buClr>
              <a:buFont typeface="Arial" charset="0"/>
              <a:buChar char="•"/>
              <a:defRPr/>
            </a:pPr>
            <a:r>
              <a:rPr lang="en-US" dirty="0" smtClean="0"/>
              <a:t>Oracle </a:t>
            </a:r>
            <a:r>
              <a:rPr lang="en-US" dirty="0" err="1" smtClean="0"/>
              <a:t>GoldenGate</a:t>
            </a:r>
            <a:endParaRPr lang="en-US" dirty="0" smtClean="0"/>
          </a:p>
          <a:p>
            <a:pPr marL="212725" indent="-212725" eaLnBrk="0" hangingPunct="0">
              <a:spcBef>
                <a:spcPts val="500"/>
              </a:spcBef>
              <a:spcAft>
                <a:spcPts val="200"/>
              </a:spcAft>
              <a:buClr>
                <a:srgbClr val="FF0000"/>
              </a:buClr>
              <a:buFont typeface="Arial" charset="0"/>
              <a:buChar char="•"/>
              <a:defRPr/>
            </a:pPr>
            <a:r>
              <a:rPr lang="en-US" dirty="0" smtClean="0"/>
              <a:t>Oracle Audit Vault &amp; Database Firewall</a:t>
            </a:r>
          </a:p>
          <a:p>
            <a:pPr marL="212725" indent="-212725" eaLnBrk="0" hangingPunct="0">
              <a:spcBef>
                <a:spcPts val="500"/>
              </a:spcBef>
              <a:spcAft>
                <a:spcPts val="200"/>
              </a:spcAft>
              <a:buClr>
                <a:srgbClr val="FF0000"/>
              </a:buClr>
              <a:buFont typeface="Arial" charset="0"/>
              <a:buChar char="•"/>
              <a:defRPr/>
            </a:pPr>
            <a:r>
              <a:rPr lang="en-US" dirty="0" err="1" smtClean="0"/>
              <a:t>MyOracle</a:t>
            </a:r>
            <a:r>
              <a:rPr lang="en-US" dirty="0" smtClean="0"/>
              <a:t> </a:t>
            </a:r>
            <a:r>
              <a:rPr lang="en-US" dirty="0"/>
              <a:t>Online Support</a:t>
            </a:r>
          </a:p>
          <a:p>
            <a:pPr>
              <a:defRPr/>
            </a:pPr>
            <a:endParaRPr lang="en-GB" dirty="0"/>
          </a:p>
        </p:txBody>
      </p:sp>
      <p:sp>
        <p:nvSpPr>
          <p:cNvPr id="60422" name="TextBox 4"/>
          <p:cNvSpPr txBox="1">
            <a:spLocks noChangeArrowheads="1"/>
          </p:cNvSpPr>
          <p:nvPr/>
        </p:nvSpPr>
        <p:spPr bwMode="auto">
          <a:xfrm>
            <a:off x="533400" y="4518025"/>
            <a:ext cx="10572750" cy="400050"/>
          </a:xfrm>
          <a:prstGeom prst="rect">
            <a:avLst/>
          </a:prstGeom>
          <a:noFill/>
          <a:ln w="9525">
            <a:noFill/>
            <a:miter lim="800000"/>
            <a:headEnd/>
            <a:tailEnd/>
          </a:ln>
        </p:spPr>
        <p:txBody>
          <a:bodyPr lIns="0" tIns="0" rIns="0" bIns="0"/>
          <a:lstStyle/>
          <a:p>
            <a:pPr>
              <a:lnSpc>
                <a:spcPct val="90000"/>
              </a:lnSpc>
            </a:pPr>
            <a:r>
              <a:rPr lang="fi-FI" sz="2800" b="1">
                <a:solidFill>
                  <a:srgbClr val="FF0000"/>
                </a:solidFill>
              </a:rPr>
              <a:t>MySQL Enterprise Integrates into your Oracle Environment</a:t>
            </a:r>
            <a:endParaRPr lang="en-GB" sz="2800" b="1">
              <a:solidFill>
                <a:srgbClr val="FF0000"/>
              </a:solidFill>
            </a:endParaRPr>
          </a:p>
        </p:txBody>
      </p:sp>
      <p:sp>
        <p:nvSpPr>
          <p:cNvPr id="7" name="Slide Number Placeholder 6"/>
          <p:cNvSpPr>
            <a:spLocks noGrp="1"/>
          </p:cNvSpPr>
          <p:nvPr>
            <p:ph type="sldNum" sz="quarter" idx="12"/>
          </p:nvPr>
        </p:nvSpPr>
        <p:spPr/>
        <p:txBody>
          <a:bodyPr/>
          <a:lstStyle/>
          <a:p>
            <a:pPr>
              <a:defRPr/>
            </a:pPr>
            <a:fld id="{B4D5C217-ADEB-41FA-9AC2-8E7BAA446CB0}" type="slidenum">
              <a:rPr lang="en-US" smtClean="0"/>
              <a:pPr>
                <a:defRPr/>
              </a:pPr>
              <a:t>21</a:t>
            </a:fld>
            <a:endParaRPr lang="en-US" dirty="0"/>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marL="228600" indent="-228600">
              <a:lnSpc>
                <a:spcPct val="90000"/>
              </a:lnSpc>
              <a:spcBef>
                <a:spcPts val="1200"/>
              </a:spcBef>
            </a:pPr>
            <a:r>
              <a:rPr lang="en-US" smtClean="0"/>
              <a:t>MySQL Enterprise </a:t>
            </a:r>
            <a:r>
              <a:rPr lang="en-US" smtClean="0">
                <a:solidFill>
                  <a:schemeClr val="accent1"/>
                </a:solidFill>
              </a:rPr>
              <a:t>Support</a:t>
            </a:r>
          </a:p>
        </p:txBody>
      </p:sp>
      <p:sp>
        <p:nvSpPr>
          <p:cNvPr id="9" name="Content Placeholder 2"/>
          <p:cNvSpPr txBox="1">
            <a:spLocks/>
          </p:cNvSpPr>
          <p:nvPr/>
        </p:nvSpPr>
        <p:spPr>
          <a:xfrm>
            <a:off x="455613" y="1524000"/>
            <a:ext cx="11201400" cy="4419600"/>
          </a:xfrm>
          <a:prstGeom prst="rect">
            <a:avLst/>
          </a:prstGeom>
        </p:spPr>
        <p:txBody>
          <a:bodyPr/>
          <a:lstStyle/>
          <a:p>
            <a:pPr marL="302631" lvl="1" indent="-302631" eaLnBrk="0" fontAlgn="auto" hangingPunct="0">
              <a:lnSpc>
                <a:spcPct val="90000"/>
              </a:lnSpc>
              <a:spcBef>
                <a:spcPts val="1200"/>
              </a:spcBef>
              <a:spcAft>
                <a:spcPts val="0"/>
              </a:spcAft>
              <a:buClr>
                <a:schemeClr val="tx1">
                  <a:lumMod val="60000"/>
                  <a:lumOff val="40000"/>
                </a:schemeClr>
              </a:buClr>
              <a:buFont typeface="Arial" pitchFamily="34" charset="0"/>
              <a:buChar char="•"/>
              <a:defRPr/>
            </a:pPr>
            <a:r>
              <a:rPr lang="en-US" sz="2800" dirty="0">
                <a:latin typeface="+mn-lt"/>
                <a:cs typeface="+mn-cs"/>
              </a:rPr>
              <a:t>Largest </a:t>
            </a:r>
            <a:r>
              <a:rPr lang="en-US" sz="2800" dirty="0" err="1">
                <a:latin typeface="+mn-lt"/>
                <a:cs typeface="+mn-cs"/>
              </a:rPr>
              <a:t>MySQL</a:t>
            </a:r>
            <a:r>
              <a:rPr lang="en-US" sz="2800" dirty="0">
                <a:latin typeface="+mn-lt"/>
                <a:cs typeface="+mn-cs"/>
              </a:rPr>
              <a:t> engineering and support organization</a:t>
            </a:r>
          </a:p>
          <a:p>
            <a:pPr marL="302631" lvl="1" indent="-302631" eaLnBrk="0" fontAlgn="auto" hangingPunct="0">
              <a:lnSpc>
                <a:spcPct val="90000"/>
              </a:lnSpc>
              <a:spcBef>
                <a:spcPts val="1200"/>
              </a:spcBef>
              <a:spcAft>
                <a:spcPts val="0"/>
              </a:spcAft>
              <a:buClr>
                <a:schemeClr val="tx1">
                  <a:lumMod val="60000"/>
                  <a:lumOff val="40000"/>
                </a:schemeClr>
              </a:buClr>
              <a:buFont typeface="Arial" pitchFamily="34" charset="0"/>
              <a:buChar char="•"/>
              <a:defRPr/>
            </a:pPr>
            <a:r>
              <a:rPr lang="en-US" sz="2800" dirty="0">
                <a:latin typeface="+mn-lt"/>
                <a:cs typeface="+mn-cs"/>
              </a:rPr>
              <a:t>Backed by the </a:t>
            </a:r>
            <a:r>
              <a:rPr lang="en-US" sz="2800" dirty="0" err="1">
                <a:latin typeface="+mn-lt"/>
                <a:cs typeface="+mn-cs"/>
              </a:rPr>
              <a:t>MySQL</a:t>
            </a:r>
            <a:r>
              <a:rPr lang="en-US" sz="2800" dirty="0">
                <a:latin typeface="+mn-lt"/>
                <a:cs typeface="+mn-cs"/>
              </a:rPr>
              <a:t> developers</a:t>
            </a:r>
          </a:p>
          <a:p>
            <a:pPr marL="302631" lvl="1" indent="-302631" eaLnBrk="0" fontAlgn="auto" hangingPunct="0">
              <a:lnSpc>
                <a:spcPct val="90000"/>
              </a:lnSpc>
              <a:spcBef>
                <a:spcPts val="1200"/>
              </a:spcBef>
              <a:spcAft>
                <a:spcPts val="0"/>
              </a:spcAft>
              <a:buClr>
                <a:schemeClr val="tx1">
                  <a:lumMod val="60000"/>
                  <a:lumOff val="40000"/>
                </a:schemeClr>
              </a:buClr>
              <a:buFont typeface="Arial" pitchFamily="34" charset="0"/>
              <a:buChar char="•"/>
              <a:defRPr/>
            </a:pPr>
            <a:r>
              <a:rPr lang="en-US" sz="2800" dirty="0">
                <a:latin typeface="+mn-lt"/>
                <a:cs typeface="+mn-cs"/>
              </a:rPr>
              <a:t>World-class support, in 29 languages</a:t>
            </a:r>
          </a:p>
          <a:p>
            <a:pPr marL="302631" lvl="1" indent="-302631" eaLnBrk="0" fontAlgn="auto" hangingPunct="0">
              <a:lnSpc>
                <a:spcPct val="90000"/>
              </a:lnSpc>
              <a:spcBef>
                <a:spcPts val="1200"/>
              </a:spcBef>
              <a:spcAft>
                <a:spcPts val="0"/>
              </a:spcAft>
              <a:buClr>
                <a:schemeClr val="tx1">
                  <a:lumMod val="60000"/>
                  <a:lumOff val="40000"/>
                </a:schemeClr>
              </a:buClr>
              <a:buFont typeface="Arial" pitchFamily="34" charset="0"/>
              <a:buChar char="•"/>
              <a:defRPr/>
            </a:pPr>
            <a:r>
              <a:rPr lang="fi-FI" sz="2800" dirty="0">
                <a:latin typeface="+mn-lt"/>
                <a:cs typeface="+mn-cs"/>
              </a:rPr>
              <a:t>Hot fixes &amp; maintenance releases</a:t>
            </a:r>
          </a:p>
          <a:p>
            <a:pPr marL="302631" lvl="1" indent="-302631" eaLnBrk="0" fontAlgn="auto" hangingPunct="0">
              <a:lnSpc>
                <a:spcPct val="90000"/>
              </a:lnSpc>
              <a:spcBef>
                <a:spcPts val="1200"/>
              </a:spcBef>
              <a:spcAft>
                <a:spcPts val="0"/>
              </a:spcAft>
              <a:buClr>
                <a:schemeClr val="tx1">
                  <a:lumMod val="60000"/>
                  <a:lumOff val="40000"/>
                </a:schemeClr>
              </a:buClr>
              <a:buFont typeface="Arial" pitchFamily="34" charset="0"/>
              <a:buChar char="•"/>
              <a:defRPr/>
            </a:pPr>
            <a:r>
              <a:rPr lang="fi-FI" sz="2800" dirty="0">
                <a:latin typeface="+mn-lt"/>
                <a:cs typeface="+mn-cs"/>
              </a:rPr>
              <a:t>24x7x365</a:t>
            </a:r>
          </a:p>
          <a:p>
            <a:pPr marL="302631" lvl="1" indent="-302631" eaLnBrk="0" fontAlgn="auto" hangingPunct="0">
              <a:lnSpc>
                <a:spcPct val="90000"/>
              </a:lnSpc>
              <a:spcBef>
                <a:spcPts val="1200"/>
              </a:spcBef>
              <a:spcAft>
                <a:spcPts val="0"/>
              </a:spcAft>
              <a:buClr>
                <a:schemeClr val="tx1">
                  <a:lumMod val="60000"/>
                  <a:lumOff val="40000"/>
                </a:schemeClr>
              </a:buClr>
              <a:buFont typeface="Arial" pitchFamily="34" charset="0"/>
              <a:buChar char="•"/>
              <a:defRPr/>
            </a:pPr>
            <a:r>
              <a:rPr lang="fi-FI" sz="2800" dirty="0">
                <a:latin typeface="+mn-lt"/>
                <a:cs typeface="+mn-cs"/>
              </a:rPr>
              <a:t>Unlimited incidents</a:t>
            </a:r>
          </a:p>
          <a:p>
            <a:pPr marL="302631" lvl="1" indent="-302631" eaLnBrk="0" fontAlgn="auto" hangingPunct="0">
              <a:lnSpc>
                <a:spcPct val="90000"/>
              </a:lnSpc>
              <a:spcBef>
                <a:spcPts val="1200"/>
              </a:spcBef>
              <a:spcAft>
                <a:spcPts val="0"/>
              </a:spcAft>
              <a:buClr>
                <a:schemeClr val="tx1">
                  <a:lumMod val="60000"/>
                  <a:lumOff val="40000"/>
                </a:schemeClr>
              </a:buClr>
              <a:buFont typeface="Arial" pitchFamily="34" charset="0"/>
              <a:buChar char="•"/>
              <a:defRPr/>
            </a:pPr>
            <a:r>
              <a:rPr lang="fi-FI" sz="2800" dirty="0">
                <a:latin typeface="+mn-lt"/>
                <a:cs typeface="+mn-cs"/>
              </a:rPr>
              <a:t>Consultative support</a:t>
            </a:r>
            <a:endParaRPr lang="en-US" sz="2800" dirty="0">
              <a:latin typeface="+mn-lt"/>
              <a:cs typeface="+mn-cs"/>
            </a:endParaRPr>
          </a:p>
          <a:p>
            <a:pPr marL="302631" lvl="1" indent="-302631" eaLnBrk="0" fontAlgn="auto" hangingPunct="0">
              <a:lnSpc>
                <a:spcPct val="90000"/>
              </a:lnSpc>
              <a:spcBef>
                <a:spcPts val="1200"/>
              </a:spcBef>
              <a:spcAft>
                <a:spcPts val="0"/>
              </a:spcAft>
              <a:buClr>
                <a:schemeClr val="tx1">
                  <a:lumMod val="60000"/>
                  <a:lumOff val="40000"/>
                </a:schemeClr>
              </a:buClr>
              <a:buFont typeface="Arial" pitchFamily="34" charset="0"/>
              <a:buChar char="•"/>
              <a:defRPr/>
            </a:pPr>
            <a:r>
              <a:rPr lang="en-US" sz="2800" dirty="0">
                <a:latin typeface="+mn-lt"/>
                <a:cs typeface="+mn-cs"/>
              </a:rPr>
              <a:t>Global scale and reach</a:t>
            </a:r>
          </a:p>
        </p:txBody>
      </p:sp>
      <p:sp>
        <p:nvSpPr>
          <p:cNvPr id="6" name="AutoShape 9"/>
          <p:cNvSpPr>
            <a:spLocks/>
          </p:cNvSpPr>
          <p:nvPr/>
        </p:nvSpPr>
        <p:spPr bwMode="auto">
          <a:xfrm>
            <a:off x="7389813" y="4800600"/>
            <a:ext cx="4437062" cy="1349375"/>
          </a:xfrm>
          <a:prstGeom prst="roundRect">
            <a:avLst>
              <a:gd name="adj" fmla="val 8796"/>
            </a:avLst>
          </a:prstGeom>
          <a:gradFill flip="none" rotWithShape="1">
            <a:gsLst>
              <a:gs pos="0">
                <a:schemeClr val="tx1"/>
              </a:gs>
              <a:gs pos="50000">
                <a:schemeClr val="tx2">
                  <a:shade val="67500"/>
                  <a:satMod val="115000"/>
                </a:schemeClr>
              </a:gs>
              <a:gs pos="100000">
                <a:schemeClr val="tx2">
                  <a:shade val="100000"/>
                  <a:satMod val="115000"/>
                </a:schemeClr>
              </a:gs>
            </a:gsLst>
            <a:lin ang="5400000" scaled="1"/>
            <a:tileRect/>
          </a:gradFill>
          <a:ln>
            <a:noFill/>
            <a:headEnd/>
            <a:tailEnd/>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2400" dirty="0">
                <a:solidFill>
                  <a:schemeClr val="bg1"/>
                </a:solidFill>
                <a:cs typeface="Arial" pitchFamily="34" charset="0"/>
              </a:rPr>
              <a:t>Get immediate help for any </a:t>
            </a:r>
            <a:r>
              <a:rPr lang="en-US" sz="2400" dirty="0" err="1">
                <a:solidFill>
                  <a:schemeClr val="bg1"/>
                </a:solidFill>
                <a:cs typeface="Arial" pitchFamily="34" charset="0"/>
              </a:rPr>
              <a:t>MySQL</a:t>
            </a:r>
            <a:r>
              <a:rPr lang="en-US" sz="2400" dirty="0">
                <a:solidFill>
                  <a:schemeClr val="bg1"/>
                </a:solidFill>
                <a:cs typeface="Arial" pitchFamily="34" charset="0"/>
              </a:rPr>
              <a:t> issue, plus expert advice</a:t>
            </a:r>
            <a:endParaRPr lang="en-US" sz="1900" b="1" kern="0" dirty="0">
              <a:solidFill>
                <a:schemeClr val="bg1"/>
              </a:solidFill>
              <a:latin typeface="Arial" pitchFamily="34" charset="0"/>
              <a:cs typeface="Arial" pitchFamily="34" charset="0"/>
            </a:endParaRPr>
          </a:p>
        </p:txBody>
      </p:sp>
      <p:sp>
        <p:nvSpPr>
          <p:cNvPr id="5" name="Slide Number Placeholder 5"/>
          <p:cNvSpPr txBox="1">
            <a:spLocks/>
          </p:cNvSpPr>
          <p:nvPr/>
        </p:nvSpPr>
        <p:spPr>
          <a:xfrm>
            <a:off x="11428413" y="6556375"/>
            <a:ext cx="381000" cy="182563"/>
          </a:xfrm>
          <a:prstGeom prst="rect">
            <a:avLst/>
          </a:prstGeom>
        </p:spPr>
        <p:txBody>
          <a:bodyPr/>
          <a:lstStyle/>
          <a:p>
            <a:pPr fontAlgn="auto">
              <a:spcBef>
                <a:spcPts val="0"/>
              </a:spcBef>
              <a:spcAft>
                <a:spcPts val="0"/>
              </a:spcAft>
              <a:defRPr/>
            </a:pPr>
            <a:fld id="{66CC9CA5-BFCF-4746-B1AC-9EFD0F3D6D65}" type="slidenum">
              <a:rPr lang="en-US" sz="800">
                <a:solidFill>
                  <a:schemeClr val="tx1">
                    <a:lumMod val="60000"/>
                    <a:lumOff val="40000"/>
                  </a:schemeClr>
                </a:solidFill>
                <a:latin typeface="+mn-lt"/>
                <a:cs typeface="+mn-cs"/>
              </a:rPr>
              <a:pPr fontAlgn="auto">
                <a:spcBef>
                  <a:spcPts val="0"/>
                </a:spcBef>
                <a:spcAft>
                  <a:spcPts val="0"/>
                </a:spcAft>
                <a:defRPr/>
              </a:pPr>
              <a:t>22</a:t>
            </a:fld>
            <a:endParaRPr lang="en-US" sz="800" dirty="0">
              <a:solidFill>
                <a:schemeClr val="tx1">
                  <a:lumMod val="60000"/>
                  <a:lumOff val="40000"/>
                </a:schemeClr>
              </a:solidFill>
              <a:latin typeface="+mn-lt"/>
              <a:cs typeface="+mn-cs"/>
            </a:endParaRPr>
          </a:p>
        </p:txBody>
      </p:sp>
      <p:pic>
        <p:nvPicPr>
          <p:cNvPr id="69638" name="Picture 1"/>
          <p:cNvPicPr>
            <a:picLocks noChangeAspect="1"/>
          </p:cNvPicPr>
          <p:nvPr/>
        </p:nvPicPr>
        <p:blipFill>
          <a:blip r:embed="rId3" cstate="print"/>
          <a:srcRect/>
          <a:stretch>
            <a:fillRect/>
          </a:stretch>
        </p:blipFill>
        <p:spPr bwMode="auto">
          <a:xfrm>
            <a:off x="7999413" y="2133600"/>
            <a:ext cx="3048000" cy="30480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fi-FI" dirty="0" smtClean="0"/>
              <a:t>Nearly 5 Years of Oracle Stewardship</a:t>
            </a:r>
            <a:endParaRPr lang="en-GB" dirty="0" smtClean="0"/>
          </a:p>
        </p:txBody>
      </p:sp>
      <p:sp>
        <p:nvSpPr>
          <p:cNvPr id="47107" name="Text Placeholder 8"/>
          <p:cNvSpPr>
            <a:spLocks noGrp="1"/>
          </p:cNvSpPr>
          <p:nvPr>
            <p:ph type="body" sz="quarter" idx="13"/>
          </p:nvPr>
        </p:nvSpPr>
        <p:spPr>
          <a:xfrm>
            <a:off x="531813" y="1373188"/>
            <a:ext cx="11125200" cy="344487"/>
          </a:xfrm>
        </p:spPr>
        <p:txBody>
          <a:bodyPr/>
          <a:lstStyle/>
          <a:p>
            <a:pPr>
              <a:spcBef>
                <a:spcPct val="0"/>
              </a:spcBef>
            </a:pPr>
            <a:r>
              <a:rPr lang="fi-FI" smtClean="0">
                <a:solidFill>
                  <a:srgbClr val="FF0000"/>
                </a:solidFill>
              </a:rPr>
              <a:t>More Investment, More Innovation</a:t>
            </a:r>
            <a:endParaRPr lang="en-GB" smtClean="0">
              <a:solidFill>
                <a:srgbClr val="FF0000"/>
              </a:solidFill>
            </a:endParaRPr>
          </a:p>
        </p:txBody>
      </p:sp>
      <p:pic>
        <p:nvPicPr>
          <p:cNvPr id="47108" name="Picture 1"/>
          <p:cNvPicPr>
            <a:picLocks noChangeAspect="1" noChangeArrowheads="1"/>
          </p:cNvPicPr>
          <p:nvPr/>
        </p:nvPicPr>
        <p:blipFill>
          <a:blip r:embed="rId3" cstate="print">
            <a:lum bright="6000"/>
          </a:blip>
          <a:srcRect/>
          <a:stretch>
            <a:fillRect/>
          </a:stretch>
        </p:blipFill>
        <p:spPr bwMode="auto">
          <a:xfrm>
            <a:off x="1706563" y="3048000"/>
            <a:ext cx="8721725" cy="2908300"/>
          </a:xfrm>
          <a:prstGeom prst="rect">
            <a:avLst/>
          </a:prstGeom>
          <a:noFill/>
          <a:ln w="9525">
            <a:noFill/>
            <a:miter lim="800000"/>
            <a:headEnd/>
            <a:tailEnd/>
          </a:ln>
        </p:spPr>
      </p:pic>
      <p:sp>
        <p:nvSpPr>
          <p:cNvPr id="47109" name="TextBox 3"/>
          <p:cNvSpPr txBox="1">
            <a:spLocks noChangeArrowheads="1"/>
          </p:cNvSpPr>
          <p:nvPr/>
        </p:nvSpPr>
        <p:spPr bwMode="auto">
          <a:xfrm>
            <a:off x="719138" y="5780088"/>
            <a:ext cx="1490662" cy="354012"/>
          </a:xfrm>
          <a:prstGeom prst="rect">
            <a:avLst/>
          </a:prstGeom>
          <a:noFill/>
          <a:ln w="9525">
            <a:noFill/>
            <a:miter lim="800000"/>
            <a:headEnd/>
            <a:tailEnd/>
          </a:ln>
        </p:spPr>
        <p:txBody>
          <a:bodyPr lIns="0" tIns="0" rIns="0" bIns="0"/>
          <a:lstStyle/>
          <a:p>
            <a:pPr>
              <a:lnSpc>
                <a:spcPct val="90000"/>
              </a:lnSpc>
            </a:pPr>
            <a:r>
              <a:rPr lang="fi-FI" sz="2000" b="1"/>
              <a:t>Jan 2010</a:t>
            </a:r>
            <a:endParaRPr lang="en-GB" sz="2000" b="1"/>
          </a:p>
        </p:txBody>
      </p:sp>
      <p:sp>
        <p:nvSpPr>
          <p:cNvPr id="47110" name="TextBox 4"/>
          <p:cNvSpPr txBox="1">
            <a:spLocks noChangeArrowheads="1"/>
          </p:cNvSpPr>
          <p:nvPr/>
        </p:nvSpPr>
        <p:spPr bwMode="auto">
          <a:xfrm>
            <a:off x="9039225" y="5780088"/>
            <a:ext cx="1490663" cy="354012"/>
          </a:xfrm>
          <a:prstGeom prst="rect">
            <a:avLst/>
          </a:prstGeom>
          <a:noFill/>
          <a:ln w="9525">
            <a:noFill/>
            <a:miter lim="800000"/>
            <a:headEnd/>
            <a:tailEnd/>
          </a:ln>
        </p:spPr>
        <p:txBody>
          <a:bodyPr lIns="0" tIns="0" rIns="0" bIns="0"/>
          <a:lstStyle/>
          <a:p>
            <a:pPr>
              <a:lnSpc>
                <a:spcPct val="90000"/>
              </a:lnSpc>
            </a:pPr>
            <a:r>
              <a:rPr lang="fi-FI" sz="2000" b="1" dirty="0" smtClean="0"/>
              <a:t>Jan 2015</a:t>
            </a:r>
            <a:endParaRPr lang="en-GB" sz="2000" b="1" dirty="0"/>
          </a:p>
        </p:txBody>
      </p:sp>
      <p:pic>
        <p:nvPicPr>
          <p:cNvPr id="47111" name="Picture 3" descr="C:\Users\bmatthel\Documents\MySQL\Marketing\EMEA\Logos\MySQL_0910.gif"/>
          <p:cNvPicPr>
            <a:picLocks noChangeAspect="1" noChangeArrowheads="1"/>
          </p:cNvPicPr>
          <p:nvPr/>
        </p:nvPicPr>
        <p:blipFill>
          <a:blip r:embed="rId4" cstate="print"/>
          <a:srcRect/>
          <a:stretch>
            <a:fillRect/>
          </a:stretch>
        </p:blipFill>
        <p:spPr bwMode="auto">
          <a:xfrm>
            <a:off x="7820025" y="558800"/>
            <a:ext cx="3392488" cy="2506663"/>
          </a:xfrm>
          <a:prstGeom prst="rect">
            <a:avLst/>
          </a:prstGeom>
          <a:noFill/>
          <a:ln w="9525">
            <a:noFill/>
            <a:miter lim="800000"/>
            <a:headEnd/>
            <a:tailEnd/>
          </a:ln>
        </p:spPr>
      </p:pic>
      <p:pic>
        <p:nvPicPr>
          <p:cNvPr id="47112" name="Picture 2" descr="C:\Users\bmatthel\Documents\MySQL\Marketing\EMEA\Logos\mysql-167x86.png"/>
          <p:cNvPicPr>
            <a:picLocks noChangeAspect="1" noChangeArrowheads="1"/>
          </p:cNvPicPr>
          <p:nvPr/>
        </p:nvPicPr>
        <p:blipFill>
          <a:blip r:embed="rId5" cstate="print"/>
          <a:srcRect/>
          <a:stretch>
            <a:fillRect/>
          </a:stretch>
        </p:blipFill>
        <p:spPr bwMode="auto">
          <a:xfrm>
            <a:off x="620713" y="4930775"/>
            <a:ext cx="1185862" cy="609600"/>
          </a:xfrm>
          <a:prstGeom prst="rect">
            <a:avLst/>
          </a:prstGeom>
          <a:noFill/>
          <a:ln w="9525">
            <a:noFill/>
            <a:miter lim="800000"/>
            <a:headEnd/>
            <a:tailEnd/>
          </a:ln>
        </p:spPr>
      </p:pic>
      <p:sp>
        <p:nvSpPr>
          <p:cNvPr id="11" name="Slide Number Placeholder 10"/>
          <p:cNvSpPr>
            <a:spLocks noGrp="1"/>
          </p:cNvSpPr>
          <p:nvPr>
            <p:ph type="sldNum" sz="quarter" idx="16"/>
          </p:nvPr>
        </p:nvSpPr>
        <p:spPr/>
        <p:txBody>
          <a:bodyPr/>
          <a:lstStyle/>
          <a:p>
            <a:pPr>
              <a:defRPr/>
            </a:pPr>
            <a:fld id="{2CC5CF37-64B8-4764-8502-4EB192BEE78A}" type="slidenum">
              <a:rPr lang="en-US" smtClean="0"/>
              <a:pPr>
                <a:defRPr/>
              </a:pPr>
              <a:t>23</a:t>
            </a:fld>
            <a:endParaRPr lang="en-US" dirty="0"/>
          </a:p>
        </p:txBody>
      </p:sp>
      <p:sp>
        <p:nvSpPr>
          <p:cNvPr id="47114" name="Rectangle 11"/>
          <p:cNvSpPr>
            <a:spLocks noChangeArrowheads="1"/>
          </p:cNvSpPr>
          <p:nvPr/>
        </p:nvSpPr>
        <p:spPr bwMode="auto">
          <a:xfrm>
            <a:off x="531813" y="2295525"/>
            <a:ext cx="11657012" cy="2738438"/>
          </a:xfrm>
          <a:prstGeom prst="rect">
            <a:avLst/>
          </a:prstGeom>
          <a:noFill/>
          <a:ln w="9525">
            <a:noFill/>
            <a:miter lim="800000"/>
            <a:headEnd/>
            <a:tailEnd/>
          </a:ln>
        </p:spPr>
        <p:txBody>
          <a:bodyPr>
            <a:spAutoFit/>
          </a:bodyPr>
          <a:lstStyle/>
          <a:p>
            <a:r>
              <a:rPr lang="fi-FI" sz="4000" b="1"/>
              <a:t>2x</a:t>
            </a:r>
            <a:r>
              <a:rPr lang="fi-FI" sz="4000"/>
              <a:t> Engineering Staff</a:t>
            </a:r>
          </a:p>
          <a:p>
            <a:r>
              <a:rPr lang="fi-FI" sz="4000" b="1"/>
              <a:t>3x</a:t>
            </a:r>
            <a:r>
              <a:rPr lang="fi-FI" sz="4000"/>
              <a:t> QA Staff</a:t>
            </a:r>
          </a:p>
          <a:p>
            <a:r>
              <a:rPr lang="fi-FI" sz="4000" b="1"/>
              <a:t>2x</a:t>
            </a:r>
            <a:r>
              <a:rPr lang="fi-FI" sz="4000"/>
              <a:t> Support Staff</a:t>
            </a:r>
          </a:p>
          <a:p>
            <a:endParaRPr lang="fi-FI" sz="2000"/>
          </a:p>
          <a:p>
            <a:endParaRPr lang="fi-FI" sz="320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3075" y="2003425"/>
            <a:ext cx="3475038" cy="1719263"/>
          </a:xfrm>
        </p:spPr>
        <p:txBody>
          <a:bodyPr/>
          <a:lstStyle/>
          <a:p>
            <a:pPr marL="0" indent="0" algn="ctr" eaLnBrk="1" hangingPunct="1">
              <a:spcBef>
                <a:spcPts val="0"/>
              </a:spcBef>
              <a:buFont typeface="Arial" pitchFamily="34" charset="0"/>
              <a:buNone/>
              <a:defRPr/>
            </a:pPr>
            <a:r>
              <a:rPr lang="it-IT" sz="2800" b="1" dirty="0" smtClean="0"/>
              <a:t>Performance</a:t>
            </a:r>
          </a:p>
          <a:p>
            <a:pPr lvl="1" eaLnBrk="1" hangingPunct="1">
              <a:buFont typeface="Arial" pitchFamily="34" charset="0"/>
              <a:buChar char="•"/>
              <a:defRPr/>
            </a:pPr>
            <a:r>
              <a:rPr lang="it-IT" sz="2400" dirty="0"/>
              <a:t>P</a:t>
            </a:r>
            <a:r>
              <a:rPr lang="it-IT" sz="2400" dirty="0" smtClean="0"/>
              <a:t>erformance at scale</a:t>
            </a:r>
          </a:p>
          <a:p>
            <a:pPr lvl="1" eaLnBrk="1" hangingPunct="1">
              <a:buFont typeface="Arial" pitchFamily="34" charset="0"/>
              <a:buChar char="•"/>
              <a:defRPr/>
            </a:pPr>
            <a:r>
              <a:rPr lang="it-IT" sz="2400" dirty="0" smtClean="0"/>
              <a:t>Monitoring and tuning</a:t>
            </a:r>
          </a:p>
          <a:p>
            <a:pPr marL="274320" lvl="1" indent="0" eaLnBrk="1" hangingPunct="1">
              <a:buFont typeface="Arial" pitchFamily="34" charset="0"/>
              <a:buNone/>
              <a:defRPr/>
            </a:pPr>
            <a:r>
              <a:rPr lang="it-IT" sz="2800" b="1" dirty="0" smtClean="0"/>
              <a:t>      </a:t>
            </a:r>
          </a:p>
          <a:p>
            <a:pPr marL="274320" lvl="1" indent="0" eaLnBrk="1" hangingPunct="1">
              <a:buFont typeface="Arial" pitchFamily="34" charset="0"/>
              <a:buNone/>
              <a:defRPr/>
            </a:pPr>
            <a:r>
              <a:rPr lang="it-IT" sz="2800" b="1" dirty="0"/>
              <a:t> </a:t>
            </a:r>
            <a:r>
              <a:rPr lang="it-IT" sz="2800" b="1" dirty="0" smtClean="0"/>
              <a:t>     </a:t>
            </a:r>
          </a:p>
          <a:p>
            <a:pPr marL="274320" lvl="1" indent="0" algn="ctr" eaLnBrk="1" hangingPunct="1">
              <a:buFont typeface="Arial" pitchFamily="34" charset="0"/>
              <a:buNone/>
              <a:defRPr/>
            </a:pPr>
            <a:r>
              <a:rPr lang="it-IT" sz="2800" b="1" dirty="0" smtClean="0"/>
              <a:t>Peace of Mind</a:t>
            </a:r>
          </a:p>
          <a:p>
            <a:pPr lvl="1" eaLnBrk="1" hangingPunct="1">
              <a:buFont typeface="Arial" pitchFamily="34" charset="0"/>
              <a:buChar char="•"/>
              <a:defRPr/>
            </a:pPr>
            <a:r>
              <a:rPr lang="it-IT" sz="2400" dirty="0" smtClean="0"/>
              <a:t>Insurance</a:t>
            </a:r>
          </a:p>
          <a:p>
            <a:pPr lvl="1" eaLnBrk="1" hangingPunct="1">
              <a:buFont typeface="Arial" pitchFamily="34" charset="0"/>
              <a:buChar char="•"/>
              <a:defRPr/>
            </a:pPr>
            <a:r>
              <a:rPr lang="it-IT" sz="2400" dirty="0" smtClean="0"/>
              <a:t>Immediate help if/when needed</a:t>
            </a:r>
          </a:p>
          <a:p>
            <a:pPr lvl="1" eaLnBrk="1" hangingPunct="1">
              <a:defRPr/>
            </a:pPr>
            <a:endParaRPr lang="it-IT" dirty="0" smtClean="0"/>
          </a:p>
          <a:p>
            <a:pPr eaLnBrk="1" hangingPunct="1">
              <a:buFont typeface="Arial" pitchFamily="34" charset="0"/>
              <a:buNone/>
              <a:defRPr/>
            </a:pPr>
            <a:endParaRPr lang="en-US" dirty="0" smtClean="0"/>
          </a:p>
          <a:p>
            <a:pPr eaLnBrk="1" hangingPunct="1">
              <a:defRPr/>
            </a:pPr>
            <a:endParaRPr lang="en-US" dirty="0"/>
          </a:p>
        </p:txBody>
      </p:sp>
      <p:sp>
        <p:nvSpPr>
          <p:cNvPr id="4" name="Content Placeholder 3"/>
          <p:cNvSpPr>
            <a:spLocks noGrp="1"/>
          </p:cNvSpPr>
          <p:nvPr>
            <p:ph sz="half" idx="2"/>
          </p:nvPr>
        </p:nvSpPr>
        <p:spPr>
          <a:xfrm>
            <a:off x="4113213" y="2001838"/>
            <a:ext cx="3886200" cy="4114800"/>
          </a:xfrm>
        </p:spPr>
        <p:txBody>
          <a:bodyPr/>
          <a:lstStyle/>
          <a:p>
            <a:pPr marL="0" indent="0" algn="ctr" eaLnBrk="1" hangingPunct="1">
              <a:buFont typeface="Arial" pitchFamily="34" charset="0"/>
              <a:buNone/>
              <a:defRPr/>
            </a:pPr>
            <a:r>
              <a:rPr lang="en-US" sz="2800" b="1" dirty="0" smtClean="0"/>
              <a:t>TCO</a:t>
            </a:r>
          </a:p>
          <a:p>
            <a:pPr lvl="1" eaLnBrk="1" hangingPunct="1">
              <a:buFont typeface="Arial" pitchFamily="34" charset="0"/>
              <a:buChar char="•"/>
              <a:defRPr/>
            </a:pPr>
            <a:r>
              <a:rPr lang="en-US" sz="2400" dirty="0" smtClean="0"/>
              <a:t>Reduced risk of downtime</a:t>
            </a:r>
          </a:p>
          <a:p>
            <a:pPr lvl="1" eaLnBrk="1" hangingPunct="1">
              <a:buFont typeface="Arial" pitchFamily="34" charset="0"/>
              <a:buChar char="•"/>
              <a:defRPr/>
            </a:pPr>
            <a:r>
              <a:rPr lang="en-US" sz="2400" dirty="0"/>
              <a:t>Improved Productivity</a:t>
            </a:r>
          </a:p>
          <a:p>
            <a:pPr lvl="1" eaLnBrk="1" hangingPunct="1">
              <a:buFont typeface="Arial" pitchFamily="34" charset="0"/>
              <a:buChar char="•"/>
              <a:defRPr/>
            </a:pPr>
            <a:endParaRPr lang="en-US" sz="2400" dirty="0" smtClean="0"/>
          </a:p>
          <a:p>
            <a:pPr marL="274320" lvl="1" indent="0" algn="ctr" eaLnBrk="1" hangingPunct="1">
              <a:buFont typeface="Arial" pitchFamily="34" charset="0"/>
              <a:buNone/>
              <a:defRPr/>
            </a:pPr>
            <a:endParaRPr lang="en-US" sz="2800" b="1" dirty="0" smtClean="0"/>
          </a:p>
          <a:p>
            <a:pPr marL="274320" lvl="1" indent="0" algn="ctr" eaLnBrk="1" hangingPunct="1">
              <a:buFont typeface="Arial" pitchFamily="34" charset="0"/>
              <a:buNone/>
              <a:defRPr/>
            </a:pPr>
            <a:r>
              <a:rPr lang="en-US" sz="2800" b="1" dirty="0" smtClean="0"/>
              <a:t>Risks</a:t>
            </a:r>
            <a:endParaRPr lang="en-US" sz="2400" b="1" dirty="0" smtClean="0"/>
          </a:p>
          <a:p>
            <a:pPr lvl="1" eaLnBrk="1" hangingPunct="1">
              <a:buFont typeface="Arial" pitchFamily="34" charset="0"/>
              <a:buChar char="•"/>
              <a:defRPr/>
            </a:pPr>
            <a:r>
              <a:rPr lang="en-US" sz="2400" dirty="0" smtClean="0"/>
              <a:t>Security </a:t>
            </a:r>
            <a:r>
              <a:rPr lang="en-US" sz="2400" dirty="0"/>
              <a:t>&amp; regulatory </a:t>
            </a:r>
            <a:r>
              <a:rPr lang="en-US" sz="2400" dirty="0" smtClean="0"/>
              <a:t>compliance</a:t>
            </a:r>
          </a:p>
          <a:p>
            <a:pPr lvl="1" eaLnBrk="1" hangingPunct="1">
              <a:buFont typeface="Arial" pitchFamily="34" charset="0"/>
              <a:buChar char="•"/>
              <a:defRPr/>
            </a:pPr>
            <a:r>
              <a:rPr lang="en-US" sz="2400" dirty="0" smtClean="0"/>
              <a:t>Contact with MySQL team</a:t>
            </a:r>
            <a:endParaRPr lang="en-US" sz="2400" dirty="0"/>
          </a:p>
          <a:p>
            <a:pPr lvl="1" eaLnBrk="1" hangingPunct="1">
              <a:buFont typeface="Arial" pitchFamily="34" charset="0"/>
              <a:buChar char="•"/>
              <a:defRPr/>
            </a:pPr>
            <a:endParaRPr lang="en-US" sz="2400" dirty="0" smtClean="0"/>
          </a:p>
          <a:p>
            <a:pPr lvl="1" eaLnBrk="1" hangingPunct="1">
              <a:buFont typeface="Arial" pitchFamily="34" charset="0"/>
              <a:buChar char="•"/>
              <a:defRPr/>
            </a:pPr>
            <a:endParaRPr lang="en-US" sz="2400" dirty="0"/>
          </a:p>
        </p:txBody>
      </p:sp>
      <p:sp>
        <p:nvSpPr>
          <p:cNvPr id="7" name="Content Placeholder 6"/>
          <p:cNvSpPr>
            <a:spLocks noGrp="1"/>
          </p:cNvSpPr>
          <p:nvPr>
            <p:ph sz="half" idx="13"/>
          </p:nvPr>
        </p:nvSpPr>
        <p:spPr>
          <a:xfrm>
            <a:off x="7910513" y="1936750"/>
            <a:ext cx="4032250" cy="4114800"/>
          </a:xfrm>
        </p:spPr>
        <p:txBody>
          <a:bodyPr/>
          <a:lstStyle/>
          <a:p>
            <a:pPr marL="0" indent="0" algn="ctr" eaLnBrk="1" hangingPunct="1">
              <a:buFont typeface="Arial" pitchFamily="34" charset="0"/>
              <a:buNone/>
              <a:defRPr/>
            </a:pPr>
            <a:r>
              <a:rPr lang="it-IT" sz="2800" b="1" dirty="0" smtClean="0"/>
              <a:t>DevOps Agility</a:t>
            </a:r>
          </a:p>
          <a:p>
            <a:pPr lvl="1" eaLnBrk="1" hangingPunct="1">
              <a:buFont typeface="Arial" pitchFamily="34" charset="0"/>
              <a:buChar char="•"/>
              <a:defRPr/>
            </a:pPr>
            <a:r>
              <a:rPr lang="it-IT" sz="2400" dirty="0" smtClean="0"/>
              <a:t>Automated scaling &amp; management</a:t>
            </a:r>
          </a:p>
          <a:p>
            <a:pPr lvl="1" eaLnBrk="1" hangingPunct="1">
              <a:buFont typeface="Arial" pitchFamily="34" charset="0"/>
              <a:buChar char="•"/>
              <a:defRPr/>
            </a:pPr>
            <a:r>
              <a:rPr lang="it-IT" sz="2400" dirty="0" smtClean="0"/>
              <a:t>Flexible, real-time backups</a:t>
            </a:r>
          </a:p>
          <a:p>
            <a:pPr marL="274320" lvl="1" indent="0" eaLnBrk="1" hangingPunct="1">
              <a:buFont typeface="Arial" pitchFamily="34" charset="0"/>
              <a:buNone/>
              <a:defRPr/>
            </a:pPr>
            <a:endParaRPr lang="it-IT" sz="2400" b="1" dirty="0" smtClean="0"/>
          </a:p>
          <a:p>
            <a:pPr marL="274320" lvl="1" indent="0" eaLnBrk="1" hangingPunct="1">
              <a:buFont typeface="Arial" pitchFamily="34" charset="0"/>
              <a:buNone/>
              <a:defRPr/>
            </a:pPr>
            <a:endParaRPr lang="it-IT" sz="800" b="1" dirty="0" smtClean="0"/>
          </a:p>
          <a:p>
            <a:pPr marL="274320" lvl="1" indent="0" eaLnBrk="1" hangingPunct="1">
              <a:buFont typeface="Arial" pitchFamily="34" charset="0"/>
              <a:buNone/>
              <a:defRPr/>
            </a:pPr>
            <a:r>
              <a:rPr lang="it-IT" sz="2800" b="1" dirty="0" smtClean="0"/>
              <a:t>Customer Satisfaction</a:t>
            </a:r>
          </a:p>
          <a:p>
            <a:pPr lvl="1" eaLnBrk="1" hangingPunct="1">
              <a:buFont typeface="Arial" pitchFamily="34" charset="0"/>
              <a:buChar char="•"/>
              <a:defRPr/>
            </a:pPr>
            <a:r>
              <a:rPr lang="it-IT" sz="2400" dirty="0" smtClean="0"/>
              <a:t>Application Performance</a:t>
            </a:r>
          </a:p>
          <a:p>
            <a:pPr lvl="1" eaLnBrk="1" hangingPunct="1">
              <a:buFont typeface="Arial" pitchFamily="34" charset="0"/>
              <a:buChar char="•"/>
              <a:defRPr/>
            </a:pPr>
            <a:r>
              <a:rPr lang="it-IT" sz="2400" dirty="0" smtClean="0"/>
              <a:t>Application Uptime</a:t>
            </a:r>
          </a:p>
        </p:txBody>
      </p:sp>
      <p:sp>
        <p:nvSpPr>
          <p:cNvPr id="6" name="Slide Number Placeholder 5"/>
          <p:cNvSpPr>
            <a:spLocks noGrp="1"/>
          </p:cNvSpPr>
          <p:nvPr>
            <p:ph type="sldNum" sz="quarter" idx="16"/>
          </p:nvPr>
        </p:nvSpPr>
        <p:spPr/>
        <p:txBody>
          <a:bodyPr/>
          <a:lstStyle/>
          <a:p>
            <a:pPr>
              <a:defRPr/>
            </a:pPr>
            <a:fld id="{45D2DA0D-D9F5-47D3-A51D-5C45A4E5DA8C}" type="slidenum">
              <a:rPr lang="en-US" smtClean="0"/>
              <a:pPr>
                <a:defRPr/>
              </a:pPr>
              <a:t>24</a:t>
            </a:fld>
            <a:endParaRPr lang="en-US" dirty="0"/>
          </a:p>
        </p:txBody>
      </p:sp>
      <p:sp>
        <p:nvSpPr>
          <p:cNvPr id="61446" name="Title 1"/>
          <p:cNvSpPr>
            <a:spLocks noGrp="1"/>
          </p:cNvSpPr>
          <p:nvPr>
            <p:ph type="title"/>
          </p:nvPr>
        </p:nvSpPr>
        <p:spPr/>
        <p:txBody>
          <a:bodyPr/>
          <a:lstStyle/>
          <a:p>
            <a:pPr marL="228600" indent="-228600" eaLnBrk="1" hangingPunct="1">
              <a:lnSpc>
                <a:spcPct val="90000"/>
              </a:lnSpc>
              <a:spcBef>
                <a:spcPts val="1200"/>
              </a:spcBef>
            </a:pPr>
            <a:r>
              <a:rPr lang="en-US" dirty="0" smtClean="0"/>
              <a:t>MySQL Enterprise Edition for Gov, HC, Higher Ed: The Bottom Line</a:t>
            </a:r>
          </a:p>
        </p:txBody>
      </p:sp>
      <p:pic>
        <p:nvPicPr>
          <p:cNvPr id="61447" name="Picture 2"/>
          <p:cNvPicPr>
            <a:picLocks noChangeAspect="1" noChangeArrowheads="1"/>
          </p:cNvPicPr>
          <p:nvPr/>
        </p:nvPicPr>
        <p:blipFill>
          <a:blip r:embed="rId3" cstate="print"/>
          <a:srcRect/>
          <a:stretch>
            <a:fillRect/>
          </a:stretch>
        </p:blipFill>
        <p:spPr bwMode="auto">
          <a:xfrm>
            <a:off x="3503613" y="1816100"/>
            <a:ext cx="444500" cy="500063"/>
          </a:xfrm>
          <a:prstGeom prst="rect">
            <a:avLst/>
          </a:prstGeom>
          <a:noFill/>
          <a:ln w="9525">
            <a:noFill/>
            <a:miter lim="800000"/>
            <a:headEnd/>
            <a:tailEnd/>
          </a:ln>
        </p:spPr>
      </p:pic>
      <p:pic>
        <p:nvPicPr>
          <p:cNvPr id="61448" name="Picture 3"/>
          <p:cNvPicPr>
            <a:picLocks noChangeAspect="1" noChangeArrowheads="1"/>
          </p:cNvPicPr>
          <p:nvPr/>
        </p:nvPicPr>
        <p:blipFill>
          <a:blip r:embed="rId3" cstate="print"/>
          <a:srcRect/>
          <a:stretch>
            <a:fillRect/>
          </a:stretch>
        </p:blipFill>
        <p:spPr bwMode="auto">
          <a:xfrm>
            <a:off x="11498263" y="1828800"/>
            <a:ext cx="444500" cy="500063"/>
          </a:xfrm>
          <a:prstGeom prst="rect">
            <a:avLst/>
          </a:prstGeom>
          <a:noFill/>
          <a:ln w="9525">
            <a:noFill/>
            <a:miter lim="800000"/>
            <a:headEnd/>
            <a:tailEnd/>
          </a:ln>
        </p:spPr>
      </p:pic>
      <p:pic>
        <p:nvPicPr>
          <p:cNvPr id="61449" name="Picture 4"/>
          <p:cNvPicPr>
            <a:picLocks noChangeAspect="1" noChangeArrowheads="1"/>
          </p:cNvPicPr>
          <p:nvPr/>
        </p:nvPicPr>
        <p:blipFill>
          <a:blip r:embed="rId4" cstate="print"/>
          <a:srcRect/>
          <a:stretch>
            <a:fillRect/>
          </a:stretch>
        </p:blipFill>
        <p:spPr bwMode="auto">
          <a:xfrm>
            <a:off x="6731000" y="1816100"/>
            <a:ext cx="444500" cy="500063"/>
          </a:xfrm>
          <a:prstGeom prst="rect">
            <a:avLst/>
          </a:prstGeom>
          <a:noFill/>
          <a:ln w="9525">
            <a:noFill/>
            <a:miter lim="800000"/>
            <a:headEnd/>
            <a:tailEnd/>
          </a:ln>
        </p:spPr>
      </p:pic>
      <p:pic>
        <p:nvPicPr>
          <p:cNvPr id="61450" name="Picture 2"/>
          <p:cNvPicPr>
            <a:picLocks noChangeAspect="1" noChangeArrowheads="1"/>
          </p:cNvPicPr>
          <p:nvPr/>
        </p:nvPicPr>
        <p:blipFill>
          <a:blip r:embed="rId3" cstate="print"/>
          <a:srcRect/>
          <a:stretch>
            <a:fillRect/>
          </a:stretch>
        </p:blipFill>
        <p:spPr bwMode="auto">
          <a:xfrm>
            <a:off x="3503613" y="4191000"/>
            <a:ext cx="444500" cy="500063"/>
          </a:xfrm>
          <a:prstGeom prst="rect">
            <a:avLst/>
          </a:prstGeom>
          <a:noFill/>
          <a:ln w="9525">
            <a:noFill/>
            <a:miter lim="800000"/>
            <a:headEnd/>
            <a:tailEnd/>
          </a:ln>
        </p:spPr>
      </p:pic>
      <p:pic>
        <p:nvPicPr>
          <p:cNvPr id="61451" name="Picture 4"/>
          <p:cNvPicPr>
            <a:picLocks noChangeAspect="1" noChangeArrowheads="1"/>
          </p:cNvPicPr>
          <p:nvPr/>
        </p:nvPicPr>
        <p:blipFill>
          <a:blip r:embed="rId4" cstate="print"/>
          <a:srcRect/>
          <a:stretch>
            <a:fillRect/>
          </a:stretch>
        </p:blipFill>
        <p:spPr bwMode="auto">
          <a:xfrm>
            <a:off x="6731000" y="4195763"/>
            <a:ext cx="444500" cy="500062"/>
          </a:xfrm>
          <a:prstGeom prst="rect">
            <a:avLst/>
          </a:prstGeom>
          <a:noFill/>
          <a:ln w="9525">
            <a:noFill/>
            <a:miter lim="800000"/>
            <a:headEnd/>
            <a:tailEnd/>
          </a:ln>
        </p:spPr>
      </p:pic>
      <p:pic>
        <p:nvPicPr>
          <p:cNvPr id="61452" name="Picture 3"/>
          <p:cNvPicPr>
            <a:picLocks noChangeAspect="1" noChangeArrowheads="1"/>
          </p:cNvPicPr>
          <p:nvPr/>
        </p:nvPicPr>
        <p:blipFill>
          <a:blip r:embed="rId3" cstate="print"/>
          <a:srcRect/>
          <a:stretch>
            <a:fillRect/>
          </a:stretch>
        </p:blipFill>
        <p:spPr bwMode="auto">
          <a:xfrm>
            <a:off x="11498263" y="4191000"/>
            <a:ext cx="444500" cy="5000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6"/>
          <p:cNvSpPr>
            <a:spLocks noGrp="1"/>
          </p:cNvSpPr>
          <p:nvPr>
            <p:ph type="title"/>
          </p:nvPr>
        </p:nvSpPr>
        <p:spPr>
          <a:xfrm>
            <a:off x="537494" y="255588"/>
            <a:ext cx="11120187" cy="1039812"/>
          </a:xfrm>
        </p:spPr>
        <p:txBody>
          <a:bodyPr anchor="t"/>
          <a:lstStyle/>
          <a:p>
            <a:pPr eaLnBrk="1" hangingPunct="1"/>
            <a:r>
              <a:rPr lang="en-US" altLang="en-US" sz="3200" b="1" smtClean="0"/>
              <a:t>MySQL from Oracle - Monetize the Install Base</a:t>
            </a:r>
          </a:p>
        </p:txBody>
      </p:sp>
      <p:sp>
        <p:nvSpPr>
          <p:cNvPr id="8" name="TextBox 7"/>
          <p:cNvSpPr txBox="1"/>
          <p:nvPr/>
        </p:nvSpPr>
        <p:spPr>
          <a:xfrm>
            <a:off x="499403" y="1047751"/>
            <a:ext cx="10421869" cy="2811463"/>
          </a:xfrm>
          <a:prstGeom prst="rect">
            <a:avLst/>
          </a:prstGeom>
          <a:noFill/>
        </p:spPr>
        <p:txBody>
          <a:bodyPr lIns="0" tIns="0" rIns="0" bIns="0"/>
          <a:lstStyle/>
          <a:p>
            <a:pPr marL="347663" indent="-288925" eaLnBrk="0" fontAlgn="auto">
              <a:lnSpc>
                <a:spcPct val="90000"/>
              </a:lnSpc>
              <a:spcBef>
                <a:spcPct val="50000"/>
              </a:spcBef>
              <a:spcAft>
                <a:spcPts val="0"/>
              </a:spcAft>
              <a:buFont typeface="Arial" pitchFamily="34" charset="0"/>
              <a:buChar char="•"/>
              <a:defRPr/>
            </a:pPr>
            <a:r>
              <a:rPr lang="en-US" b="1" dirty="0">
                <a:latin typeface="+mn-lt"/>
                <a:cs typeface="+mn-cs"/>
              </a:rPr>
              <a:t>The developer “Community” facilitates product awareness (no need to evangelize) </a:t>
            </a:r>
            <a:r>
              <a:rPr lang="en-US" dirty="0">
                <a:latin typeface="+mn-lt"/>
                <a:cs typeface="+mn-cs"/>
              </a:rPr>
              <a:t>– </a:t>
            </a:r>
            <a:r>
              <a:rPr lang="en-US" dirty="0">
                <a:solidFill>
                  <a:srgbClr val="FF0000"/>
                </a:solidFill>
                <a:latin typeface="+mn-lt"/>
                <a:cs typeface="+mn-cs"/>
              </a:rPr>
              <a:t>70,000 downloads per day, #2 Most used db</a:t>
            </a:r>
          </a:p>
          <a:p>
            <a:pPr marL="347663" indent="-288925" eaLnBrk="0" fontAlgn="auto">
              <a:lnSpc>
                <a:spcPct val="90000"/>
              </a:lnSpc>
              <a:spcBef>
                <a:spcPct val="50000"/>
              </a:spcBef>
              <a:spcAft>
                <a:spcPts val="0"/>
              </a:spcAft>
              <a:buFont typeface="Arial" pitchFamily="34" charset="0"/>
              <a:buChar char="•"/>
              <a:defRPr/>
            </a:pPr>
            <a:r>
              <a:rPr lang="en-US" b="1" dirty="0">
                <a:latin typeface="+mn-lt"/>
                <a:cs typeface="+mn-cs"/>
              </a:rPr>
              <a:t>Sell to those who are already using the product</a:t>
            </a:r>
          </a:p>
          <a:p>
            <a:pPr marL="804863" lvl="1" indent="-288925" eaLnBrk="0" fontAlgn="auto">
              <a:lnSpc>
                <a:spcPct val="90000"/>
              </a:lnSpc>
              <a:spcBef>
                <a:spcPct val="50000"/>
              </a:spcBef>
              <a:spcAft>
                <a:spcPts val="0"/>
              </a:spcAft>
              <a:buFont typeface="Arial" pitchFamily="34" charset="0"/>
              <a:buChar char="•"/>
              <a:defRPr/>
            </a:pPr>
            <a:r>
              <a:rPr lang="en-US" dirty="0">
                <a:latin typeface="+mn-lt"/>
                <a:cs typeface="+mn-cs"/>
              </a:rPr>
              <a:t>Commercial (pay for) version includes commercial features, </a:t>
            </a:r>
            <a:r>
              <a:rPr lang="en-US" i="1" dirty="0">
                <a:latin typeface="+mn-lt"/>
                <a:cs typeface="+mn-cs"/>
              </a:rPr>
              <a:t>not just support add on!</a:t>
            </a:r>
          </a:p>
          <a:p>
            <a:pPr marL="804863" lvl="1" indent="-288925" eaLnBrk="0" fontAlgn="auto">
              <a:lnSpc>
                <a:spcPct val="90000"/>
              </a:lnSpc>
              <a:spcBef>
                <a:spcPct val="50000"/>
              </a:spcBef>
              <a:spcAft>
                <a:spcPts val="0"/>
              </a:spcAft>
              <a:buFont typeface="Arial" pitchFamily="34" charset="0"/>
              <a:buChar char="•"/>
              <a:defRPr/>
            </a:pPr>
            <a:r>
              <a:rPr lang="en-US" dirty="0">
                <a:latin typeface="+mn-lt"/>
                <a:cs typeface="+mn-cs"/>
              </a:rPr>
              <a:t>Ask how monitoring, backup, security is being handled</a:t>
            </a:r>
          </a:p>
          <a:p>
            <a:pPr marL="347663" indent="-288925" eaLnBrk="0" fontAlgn="auto">
              <a:lnSpc>
                <a:spcPct val="90000"/>
              </a:lnSpc>
              <a:spcBef>
                <a:spcPct val="50000"/>
              </a:spcBef>
              <a:spcAft>
                <a:spcPts val="0"/>
              </a:spcAft>
              <a:buFont typeface="Arial" pitchFamily="34" charset="0"/>
              <a:buChar char="•"/>
              <a:defRPr/>
            </a:pPr>
            <a:r>
              <a:rPr lang="en-US" b="1" dirty="0">
                <a:latin typeface="+mn-lt"/>
                <a:cs typeface="+mn-cs"/>
              </a:rPr>
              <a:t>Talk to the right people, deliver the Enterprise message</a:t>
            </a:r>
          </a:p>
          <a:p>
            <a:pPr marL="804863" lvl="1" indent="-288925" eaLnBrk="0" fontAlgn="auto">
              <a:lnSpc>
                <a:spcPct val="90000"/>
              </a:lnSpc>
              <a:spcBef>
                <a:spcPct val="50000"/>
              </a:spcBef>
              <a:spcAft>
                <a:spcPts val="0"/>
              </a:spcAft>
              <a:buFont typeface="Arial" pitchFamily="34" charset="0"/>
              <a:buChar char="•"/>
              <a:defRPr/>
            </a:pPr>
            <a:r>
              <a:rPr lang="en-US" dirty="0">
                <a:latin typeface="+mn-lt"/>
                <a:cs typeface="+mn-cs"/>
              </a:rPr>
              <a:t>We can tell you who is downloading MySQL in your accounts</a:t>
            </a:r>
          </a:p>
          <a:p>
            <a:pPr marL="347663" indent="-288925" eaLnBrk="0" fontAlgn="auto">
              <a:lnSpc>
                <a:spcPct val="90000"/>
              </a:lnSpc>
              <a:spcBef>
                <a:spcPct val="50000"/>
              </a:spcBef>
              <a:spcAft>
                <a:spcPts val="0"/>
              </a:spcAft>
              <a:buFont typeface="Arial" pitchFamily="34" charset="0"/>
              <a:buChar char="•"/>
              <a:defRPr/>
            </a:pPr>
            <a:r>
              <a:rPr lang="en-US" b="1" dirty="0">
                <a:latin typeface="+mn-lt"/>
                <a:cs typeface="+mn-cs"/>
              </a:rPr>
              <a:t>Qualify out the opportunities that do not make sense</a:t>
            </a:r>
          </a:p>
          <a:p>
            <a:pPr marL="347663" indent="-288925" eaLnBrk="0" fontAlgn="auto">
              <a:lnSpc>
                <a:spcPct val="90000"/>
              </a:lnSpc>
              <a:spcBef>
                <a:spcPct val="50000"/>
              </a:spcBef>
              <a:spcAft>
                <a:spcPts val="0"/>
              </a:spcAft>
              <a:buFont typeface="Arial" pitchFamily="34" charset="0"/>
              <a:buChar char="•"/>
              <a:defRPr/>
            </a:pPr>
            <a:r>
              <a:rPr lang="en-US" b="1" dirty="0">
                <a:latin typeface="+mn-lt"/>
                <a:cs typeface="+mn-cs"/>
              </a:rPr>
              <a:t>Quantify &amp; grow the sale</a:t>
            </a:r>
          </a:p>
          <a:p>
            <a:pPr marL="804863" lvl="1" indent="-288925" eaLnBrk="0" fontAlgn="auto">
              <a:lnSpc>
                <a:spcPct val="90000"/>
              </a:lnSpc>
              <a:spcBef>
                <a:spcPct val="50000"/>
              </a:spcBef>
              <a:spcAft>
                <a:spcPts val="0"/>
              </a:spcAft>
              <a:buFont typeface="Arial" pitchFamily="34" charset="0"/>
              <a:buChar char="•"/>
              <a:defRPr/>
            </a:pPr>
            <a:r>
              <a:rPr lang="en-US" dirty="0">
                <a:latin typeface="+mn-lt"/>
                <a:cs typeface="+mn-cs"/>
              </a:rPr>
              <a:t>Per server pricing, annual subscription, one click contract</a:t>
            </a:r>
          </a:p>
          <a:p>
            <a:pPr marL="804863" lvl="1" indent="-288925" eaLnBrk="0" fontAlgn="auto">
              <a:lnSpc>
                <a:spcPct val="90000"/>
              </a:lnSpc>
              <a:spcBef>
                <a:spcPct val="50000"/>
              </a:spcBef>
              <a:spcAft>
                <a:spcPts val="0"/>
              </a:spcAft>
              <a:buFont typeface="Arial" pitchFamily="34" charset="0"/>
              <a:buChar char="•"/>
              <a:defRPr/>
            </a:pPr>
            <a:r>
              <a:rPr lang="en-US" dirty="0">
                <a:latin typeface="+mn-lt"/>
                <a:cs typeface="+mn-cs"/>
              </a:rPr>
              <a:t>Easy and repeatable revenue!</a:t>
            </a:r>
          </a:p>
          <a:p>
            <a:pPr marL="347663" indent="-288925" eaLnBrk="0" fontAlgn="auto">
              <a:lnSpc>
                <a:spcPct val="90000"/>
              </a:lnSpc>
              <a:spcBef>
                <a:spcPct val="50000"/>
              </a:spcBef>
              <a:spcAft>
                <a:spcPts val="0"/>
              </a:spcAft>
              <a:buFont typeface="Arial" pitchFamily="34" charset="0"/>
              <a:buChar char="•"/>
              <a:defRPr/>
            </a:pPr>
            <a:r>
              <a:rPr lang="en-US" b="1" dirty="0">
                <a:latin typeface="+mn-lt"/>
                <a:cs typeface="+mn-cs"/>
              </a:rPr>
              <a:t>This is not a complex sale</a:t>
            </a:r>
          </a:p>
          <a:p>
            <a:pPr marL="804863" lvl="1" indent="-288925" eaLnBrk="0" fontAlgn="auto">
              <a:lnSpc>
                <a:spcPct val="90000"/>
              </a:lnSpc>
              <a:spcBef>
                <a:spcPct val="50000"/>
              </a:spcBef>
              <a:spcAft>
                <a:spcPts val="0"/>
              </a:spcAft>
              <a:buFont typeface="Arial" pitchFamily="34" charset="0"/>
              <a:buChar char="•"/>
              <a:defRPr/>
            </a:pPr>
            <a:r>
              <a:rPr lang="en-US" b="1" u="sng" dirty="0">
                <a:latin typeface="+mn-lt"/>
                <a:cs typeface="+mn-cs"/>
              </a:rPr>
              <a:t>Just start asking the question  </a:t>
            </a:r>
            <a:r>
              <a:rPr lang="en-US" b="1" dirty="0">
                <a:latin typeface="+mn-lt"/>
                <a:cs typeface="+mn-cs"/>
              </a:rPr>
              <a:t>“Are you using MySQL anywhere in your company?”</a:t>
            </a:r>
          </a:p>
          <a:p>
            <a:pPr marL="804863" lvl="1" indent="-288925" eaLnBrk="0" fontAlgn="auto">
              <a:lnSpc>
                <a:spcPct val="90000"/>
              </a:lnSpc>
              <a:spcBef>
                <a:spcPct val="50000"/>
              </a:spcBef>
              <a:spcAft>
                <a:spcPts val="0"/>
              </a:spcAft>
              <a:buFont typeface="Arial" pitchFamily="34" charset="0"/>
              <a:buChar char="•"/>
              <a:defRPr/>
            </a:pPr>
            <a:r>
              <a:rPr lang="en-US" dirty="0">
                <a:latin typeface="+mn-lt"/>
                <a:cs typeface="+mn-cs"/>
              </a:rPr>
              <a:t>Contact MySQL Channel Rep:  Patti Curtin – patti.curtin@oracle.com</a:t>
            </a:r>
          </a:p>
          <a:p>
            <a:pPr marL="804863" lvl="1" indent="-288925" eaLnBrk="0" fontAlgn="auto">
              <a:lnSpc>
                <a:spcPct val="90000"/>
              </a:lnSpc>
              <a:spcBef>
                <a:spcPct val="50000"/>
              </a:spcBef>
              <a:spcAft>
                <a:spcPts val="0"/>
              </a:spcAft>
              <a:defRPr/>
            </a:pPr>
            <a:endParaRPr lang="en-US" dirty="0">
              <a:latin typeface="+mn-lt"/>
              <a:cs typeface="+mn-cs"/>
            </a:endParaRPr>
          </a:p>
          <a:p>
            <a:pPr fontAlgn="auto">
              <a:lnSpc>
                <a:spcPct val="90000"/>
              </a:lnSpc>
              <a:spcBef>
                <a:spcPts val="0"/>
              </a:spcBef>
              <a:spcAft>
                <a:spcPts val="0"/>
              </a:spcAft>
              <a:defRPr/>
            </a:pPr>
            <a:endParaRPr lang="en-US" dirty="0">
              <a:latin typeface="+mn-lt"/>
              <a:cs typeface="+mn-cs"/>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609441" y="980728"/>
            <a:ext cx="10969943" cy="3744416"/>
          </a:xfrm>
        </p:spPr>
        <p:txBody>
          <a:bodyPr/>
          <a:lstStyle/>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6862302" y="3776208"/>
            <a:ext cx="5025589"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pPr>
            <a:r>
              <a:rPr lang="en-US" altLang="zh-CN" sz="2000" b="1" dirty="0">
                <a:solidFill>
                  <a:prstClr val="white"/>
                </a:solidFill>
                <a:latin typeface="微软雅黑"/>
                <a:cs typeface="Segoe UI" pitchFamily="34" charset="0"/>
              </a:rPr>
              <a:t>https://www.chuanke.com</a:t>
            </a:r>
            <a:endParaRPr lang="zh-CN" altLang="en-US" sz="2000" b="1" dirty="0">
              <a:solidFill>
                <a:prstClr val="white"/>
              </a:solidFill>
              <a:latin typeface="微软雅黑"/>
              <a:cs typeface="Segoe UI" pitchFamily="34" charset="0"/>
            </a:endParaRPr>
          </a:p>
        </p:txBody>
      </p:sp>
      <p:sp>
        <p:nvSpPr>
          <p:cNvPr id="17" name="圆角矩形 16">
            <a:hlinkClick r:id="rId3"/>
          </p:cNvPr>
          <p:cNvSpPr/>
          <p:nvPr/>
        </p:nvSpPr>
        <p:spPr>
          <a:xfrm>
            <a:off x="6862302" y="4214090"/>
            <a:ext cx="5025589"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pPr>
            <a:r>
              <a:rPr lang="en-US" altLang="zh-CN" sz="2000" b="1" dirty="0">
                <a:solidFill>
                  <a:prstClr val="white"/>
                </a:solidFill>
                <a:latin typeface="微软雅黑"/>
                <a:cs typeface="Segoe UI" pitchFamily="34" charset="0"/>
              </a:rPr>
              <a:t>https://study.163.com</a:t>
            </a:r>
            <a:endParaRPr lang="zh-CN" altLang="en-US" sz="2000" b="1" dirty="0">
              <a:solidFill>
                <a:prstClr val="white"/>
              </a:solidFill>
              <a:latin typeface="微软雅黑"/>
              <a:cs typeface="Segoe UI" pitchFamily="34" charset="0"/>
            </a:endParaRPr>
          </a:p>
        </p:txBody>
      </p:sp>
      <p:sp>
        <p:nvSpPr>
          <p:cNvPr id="2" name="矩形 1"/>
          <p:cNvSpPr/>
          <p:nvPr/>
        </p:nvSpPr>
        <p:spPr>
          <a:xfrm>
            <a:off x="1161502" y="2921169"/>
            <a:ext cx="8920320" cy="623054"/>
          </a:xfrm>
          <a:prstGeom prst="rect">
            <a:avLst/>
          </a:prstGeom>
        </p:spPr>
        <p:txBody>
          <a:bodyPr wrap="none" lIns="114106" tIns="57054" rIns="114106" bIns="57054">
            <a:spAutoFit/>
          </a:bodyPr>
          <a:lstStyle/>
          <a:p>
            <a:pPr defTabSz="1141054">
              <a:lnSpc>
                <a:spcPct val="150000"/>
              </a:lnSpc>
            </a:pPr>
            <a:r>
              <a:rPr lang="zh-CN" altLang="en-US" sz="2200" dirty="0">
                <a:solidFill>
                  <a:srgbClr val="4F81BD">
                    <a:lumMod val="75000"/>
                  </a:srgbClr>
                </a:solidFill>
                <a:latin typeface="微软雅黑"/>
                <a:cs typeface="Segoe UI" pitchFamily="34" charset="0"/>
              </a:rPr>
              <a:t>学习世界五百强和咨询公司</a:t>
            </a:r>
            <a:r>
              <a:rPr lang="en-US" altLang="zh-CN" sz="2200" dirty="0">
                <a:solidFill>
                  <a:srgbClr val="4F81BD">
                    <a:lumMod val="75000"/>
                  </a:srgbClr>
                </a:solidFill>
                <a:latin typeface="微软雅黑"/>
                <a:cs typeface="Segoe UI" pitchFamily="34" charset="0"/>
              </a:rPr>
              <a:t>PPT</a:t>
            </a:r>
            <a:r>
              <a:rPr lang="zh-CN" altLang="en-US" sz="22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6862302" y="4653136"/>
            <a:ext cx="5025589"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pPr>
            <a:r>
              <a:rPr lang="en-US" altLang="zh-CN" sz="2000" b="1" dirty="0">
                <a:solidFill>
                  <a:prstClr val="white"/>
                </a:solidFill>
                <a:latin typeface="微软雅黑"/>
                <a:cs typeface="Segoe UI" pitchFamily="34" charset="0"/>
              </a:rPr>
              <a:t>https://www.zhiu.com</a:t>
            </a:r>
            <a:endParaRPr lang="zh-CN" altLang="en-US" sz="2000" b="1" dirty="0">
              <a:solidFill>
                <a:prstClr val="white"/>
              </a:solidFill>
              <a:latin typeface="微软雅黑"/>
              <a:cs typeface="Segoe UI" pitchFamily="34" charset="0"/>
            </a:endParaRPr>
          </a:p>
        </p:txBody>
      </p:sp>
      <p:sp>
        <p:nvSpPr>
          <p:cNvPr id="12" name="圆角矩形 11">
            <a:hlinkClick r:id="rId3"/>
          </p:cNvPr>
          <p:cNvSpPr/>
          <p:nvPr/>
        </p:nvSpPr>
        <p:spPr>
          <a:xfrm>
            <a:off x="715952" y="3776208"/>
            <a:ext cx="6031943"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pPr>
            <a:r>
              <a:rPr lang="zh-CN" altLang="en-US" sz="2000" b="1" dirty="0">
                <a:solidFill>
                  <a:prstClr val="white"/>
                </a:solidFill>
                <a:latin typeface="微软雅黑"/>
                <a:cs typeface="Segoe UI" pitchFamily="34" charset="0"/>
              </a:rPr>
              <a:t>百度传课：司马懿</a:t>
            </a:r>
            <a:r>
              <a:rPr lang="en-US" altLang="zh-CN" sz="2000" b="1" dirty="0">
                <a:solidFill>
                  <a:prstClr val="white"/>
                </a:solidFill>
                <a:latin typeface="微软雅黑"/>
                <a:cs typeface="Segoe UI" pitchFamily="34" charset="0"/>
              </a:rPr>
              <a:t>PPT</a:t>
            </a:r>
            <a:r>
              <a:rPr lang="zh-CN" altLang="en-US" sz="2000" b="1" dirty="0">
                <a:solidFill>
                  <a:prstClr val="white"/>
                </a:solidFill>
                <a:latin typeface="微软雅黑"/>
                <a:cs typeface="Segoe UI" pitchFamily="34" charset="0"/>
              </a:rPr>
              <a:t>学校</a:t>
            </a:r>
          </a:p>
        </p:txBody>
      </p:sp>
      <p:sp>
        <p:nvSpPr>
          <p:cNvPr id="13" name="圆角矩形 12">
            <a:hlinkClick r:id="rId3"/>
          </p:cNvPr>
          <p:cNvSpPr/>
          <p:nvPr/>
        </p:nvSpPr>
        <p:spPr>
          <a:xfrm>
            <a:off x="715952" y="4214090"/>
            <a:ext cx="6031943"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pPr>
            <a:r>
              <a:rPr lang="zh-CN" altLang="en-US" sz="2000" b="1" dirty="0">
                <a:solidFill>
                  <a:prstClr val="white"/>
                </a:solidFill>
                <a:latin typeface="微软雅黑"/>
                <a:cs typeface="Segoe UI" pitchFamily="34" charset="0"/>
              </a:rPr>
              <a:t>网易学堂：司马懿</a:t>
            </a:r>
            <a:r>
              <a:rPr lang="en-US" altLang="zh-CN" sz="2000" b="1" dirty="0">
                <a:solidFill>
                  <a:prstClr val="white"/>
                </a:solidFill>
                <a:latin typeface="微软雅黑"/>
                <a:cs typeface="Segoe UI" pitchFamily="34" charset="0"/>
              </a:rPr>
              <a:t>PPT</a:t>
            </a:r>
            <a:r>
              <a:rPr lang="zh-CN" altLang="en-US" sz="2000" b="1" dirty="0">
                <a:solidFill>
                  <a:prstClr val="white"/>
                </a:solidFill>
                <a:latin typeface="微软雅黑"/>
                <a:cs typeface="Segoe UI" pitchFamily="34" charset="0"/>
              </a:rPr>
              <a:t>学校</a:t>
            </a:r>
          </a:p>
        </p:txBody>
      </p:sp>
      <p:sp>
        <p:nvSpPr>
          <p:cNvPr id="14" name="圆角矩形 13">
            <a:hlinkClick r:id="rId3"/>
          </p:cNvPr>
          <p:cNvSpPr/>
          <p:nvPr/>
        </p:nvSpPr>
        <p:spPr>
          <a:xfrm>
            <a:off x="715952" y="4653136"/>
            <a:ext cx="6031943"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pPr>
            <a:r>
              <a:rPr lang="zh-CN" altLang="en-US" sz="2000" b="1" dirty="0">
                <a:solidFill>
                  <a:prstClr val="white"/>
                </a:solidFill>
                <a:latin typeface="微软雅黑"/>
                <a:cs typeface="Segoe UI" pitchFamily="34" charset="0"/>
              </a:rPr>
              <a:t>知乎：       司马懿</a:t>
            </a:r>
            <a:r>
              <a:rPr lang="en-US" altLang="zh-CN" sz="2000" b="1" dirty="0">
                <a:solidFill>
                  <a:prstClr val="white"/>
                </a:solidFill>
                <a:latin typeface="微软雅黑"/>
                <a:cs typeface="Segoe UI" pitchFamily="34" charset="0"/>
              </a:rPr>
              <a:t>PPT</a:t>
            </a:r>
            <a:r>
              <a:rPr lang="zh-CN" altLang="en-US" sz="20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Digital Services Playbook</a:t>
            </a:r>
            <a:endParaRPr lang="en-US" dirty="0"/>
          </a:p>
        </p:txBody>
      </p:sp>
      <p:sp>
        <p:nvSpPr>
          <p:cNvPr id="3" name="Content Placeholder 2"/>
          <p:cNvSpPr>
            <a:spLocks noGrp="1"/>
          </p:cNvSpPr>
          <p:nvPr>
            <p:ph idx="1"/>
          </p:nvPr>
        </p:nvSpPr>
        <p:spPr/>
        <p:txBody>
          <a:bodyPr/>
          <a:lstStyle/>
          <a:p>
            <a:r>
              <a:rPr lang="en-US" dirty="0" smtClean="0"/>
              <a:t>US Government issued a “Digital Services Playbook” designed to help government agencies better interact with American citizens</a:t>
            </a:r>
          </a:p>
          <a:p>
            <a:pPr>
              <a:buNone/>
            </a:pPr>
            <a:r>
              <a:rPr lang="en-US" sz="800" dirty="0" smtClean="0"/>
              <a:t>      </a:t>
            </a:r>
            <a:r>
              <a:rPr lang="en-US" sz="1600" dirty="0" smtClean="0"/>
              <a:t>“By building better digital services that meet the needs of the people that use our services, we can make the delivery of our policy and programs more effective. Today, too many of our digital services projects do not work well, are delivered late, or are over budget. To increase the success rate of these projects, the U.S. Government needs a new approach. We created a playbook of 13 key “plays” drawn from successful best practices from the private sector and government that, if followed together, will help government build effective digital services.” </a:t>
            </a:r>
          </a:p>
          <a:p>
            <a:pPr>
              <a:buNone/>
            </a:pPr>
            <a:endParaRPr lang="en-US" sz="800" dirty="0" smtClean="0"/>
          </a:p>
          <a:p>
            <a:r>
              <a:rPr lang="en-US" dirty="0" smtClean="0"/>
              <a:t>Play #8 encourages government organizations to “Choose a modern technology stack” and as part of it to “Consider open source software solutions at all layers of the stack.” </a:t>
            </a:r>
          </a:p>
          <a:p>
            <a:pPr>
              <a:buNone/>
            </a:pPr>
            <a:endParaRPr lang="en-US" sz="800" dirty="0" smtClean="0"/>
          </a:p>
          <a:p>
            <a:pPr algn="ctr">
              <a:buNone/>
            </a:pPr>
            <a:r>
              <a:rPr lang="en-US" dirty="0" smtClean="0">
                <a:hlinkClick r:id="rId3"/>
              </a:rPr>
              <a:t>https://playbook.cio.gov/  </a:t>
            </a:r>
            <a:endParaRPr lang="en-US" dirty="0" smtClean="0"/>
          </a:p>
        </p:txBody>
      </p:sp>
      <p:sp>
        <p:nvSpPr>
          <p:cNvPr id="4" name="Footer Placeholder 3"/>
          <p:cNvSpPr>
            <a:spLocks noGrp="1"/>
          </p:cNvSpPr>
          <p:nvPr>
            <p:ph type="ftr" sz="quarter" idx="11"/>
          </p:nvPr>
        </p:nvSpPr>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12"/>
          </p:nvPr>
        </p:nvSpPr>
        <p:spPr/>
        <p:txBody>
          <a:bodyPr/>
          <a:lstStyle/>
          <a:p>
            <a:pPr>
              <a:defRPr/>
            </a:pPr>
            <a:fld id="{1D66661E-1B5B-4FA4-B2B3-38FD2871D888}" type="slidenum">
              <a:rPr lang="en-US" smtClean="0"/>
              <a:pPr>
                <a:defRPr/>
              </a:pPr>
              <a:t>3</a:t>
            </a:fld>
            <a:endParaRPr 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US" dirty="0" smtClean="0"/>
              <a:t>Cost reduction</a:t>
            </a:r>
          </a:p>
          <a:p>
            <a:pPr>
              <a:buNone/>
            </a:pPr>
            <a:endParaRPr lang="en-US" dirty="0"/>
          </a:p>
        </p:txBody>
      </p:sp>
      <p:sp>
        <p:nvSpPr>
          <p:cNvPr id="6" name="Content Placeholder 5"/>
          <p:cNvSpPr>
            <a:spLocks noGrp="1"/>
          </p:cNvSpPr>
          <p:nvPr>
            <p:ph type="body" sz="quarter" idx="16"/>
          </p:nvPr>
        </p:nvSpPr>
        <p:spPr/>
        <p:txBody>
          <a:bodyPr/>
          <a:lstStyle/>
          <a:p>
            <a:r>
              <a:rPr lang="en-US" dirty="0" smtClean="0"/>
              <a:t>Access for all</a:t>
            </a:r>
          </a:p>
          <a:p>
            <a:endParaRPr lang="en-US" dirty="0"/>
          </a:p>
        </p:txBody>
      </p:sp>
      <p:sp>
        <p:nvSpPr>
          <p:cNvPr id="7" name="Content Placeholder 6"/>
          <p:cNvSpPr>
            <a:spLocks noGrp="1"/>
          </p:cNvSpPr>
          <p:nvPr>
            <p:ph type="body" sz="quarter" idx="17"/>
          </p:nvPr>
        </p:nvSpPr>
        <p:spPr/>
        <p:txBody>
          <a:bodyPr/>
          <a:lstStyle/>
          <a:p>
            <a:r>
              <a:rPr lang="en-US" dirty="0" smtClean="0"/>
              <a:t>Vendor Independence </a:t>
            </a:r>
          </a:p>
          <a:p>
            <a:endParaRPr lang="en-US" dirty="0"/>
          </a:p>
        </p:txBody>
      </p:sp>
      <p:sp>
        <p:nvSpPr>
          <p:cNvPr id="8" name="Content Placeholder 7"/>
          <p:cNvSpPr>
            <a:spLocks noGrp="1"/>
          </p:cNvSpPr>
          <p:nvPr>
            <p:ph type="body" sz="quarter" idx="18"/>
          </p:nvPr>
        </p:nvSpPr>
        <p:spPr/>
        <p:txBody>
          <a:bodyPr/>
          <a:lstStyle/>
          <a:p>
            <a:r>
              <a:rPr lang="en-US" dirty="0" smtClean="0"/>
              <a:t>Archiving</a:t>
            </a:r>
            <a:endParaRPr lang="en-US" dirty="0"/>
          </a:p>
        </p:txBody>
      </p:sp>
      <p:sp>
        <p:nvSpPr>
          <p:cNvPr id="2" name="Title 1"/>
          <p:cNvSpPr>
            <a:spLocks noGrp="1"/>
          </p:cNvSpPr>
          <p:nvPr>
            <p:ph type="title"/>
          </p:nvPr>
        </p:nvSpPr>
        <p:spPr/>
        <p:txBody>
          <a:bodyPr/>
          <a:lstStyle/>
          <a:p>
            <a:r>
              <a:rPr lang="en-US" dirty="0" smtClean="0"/>
              <a:t>Why Gov orgs interested in Open Source	</a:t>
            </a:r>
            <a:endParaRPr lang="en-US" dirty="0"/>
          </a:p>
        </p:txBody>
      </p:sp>
      <p:sp>
        <p:nvSpPr>
          <p:cNvPr id="4" name="Footer Placeholder 3"/>
          <p:cNvSpPr>
            <a:spLocks noGrp="1"/>
          </p:cNvSpPr>
          <p:nvPr>
            <p:ph type="ftr" sz="quarter" idx="20"/>
          </p:nvPr>
        </p:nvSpPr>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21"/>
          </p:nvPr>
        </p:nvSpPr>
        <p:spPr/>
        <p:txBody>
          <a:bodyPr/>
          <a:lstStyle/>
          <a:p>
            <a:pPr>
              <a:defRPr/>
            </a:pPr>
            <a:fld id="{1D66661E-1B5B-4FA4-B2B3-38FD2871D888}" type="slidenum">
              <a:rPr lang="en-US" smtClean="0"/>
              <a:pPr>
                <a:defRPr/>
              </a:pPr>
              <a:t>4</a:t>
            </a:fld>
            <a:endParaRPr lang="en-US" dirty="0"/>
          </a:p>
        </p:txBody>
      </p:sp>
      <p:pic>
        <p:nvPicPr>
          <p:cNvPr id="9" name="Picture 8" descr="cost.jpg"/>
          <p:cNvPicPr>
            <a:picLocks noChangeAspect="1"/>
          </p:cNvPicPr>
          <p:nvPr/>
        </p:nvPicPr>
        <p:blipFill>
          <a:blip r:embed="rId3" cstate="print"/>
          <a:stretch>
            <a:fillRect/>
          </a:stretch>
        </p:blipFill>
        <p:spPr>
          <a:xfrm>
            <a:off x="2207033" y="2490536"/>
            <a:ext cx="2280746" cy="1183674"/>
          </a:xfrm>
          <a:prstGeom prst="rect">
            <a:avLst/>
          </a:prstGeom>
        </p:spPr>
      </p:pic>
      <p:pic>
        <p:nvPicPr>
          <p:cNvPr id="11" name="Picture 10" descr="all access.jpg"/>
          <p:cNvPicPr>
            <a:picLocks noChangeAspect="1"/>
          </p:cNvPicPr>
          <p:nvPr/>
        </p:nvPicPr>
        <p:blipFill>
          <a:blip r:embed="rId4" cstate="print"/>
          <a:stretch>
            <a:fillRect/>
          </a:stretch>
        </p:blipFill>
        <p:spPr>
          <a:xfrm>
            <a:off x="9821394" y="1520992"/>
            <a:ext cx="1569720" cy="1866900"/>
          </a:xfrm>
          <a:prstGeom prst="rect">
            <a:avLst/>
          </a:prstGeom>
        </p:spPr>
      </p:pic>
      <p:pic>
        <p:nvPicPr>
          <p:cNvPr id="12" name="Picture 11" descr="independence.jpg"/>
          <p:cNvPicPr>
            <a:picLocks noChangeAspect="1"/>
          </p:cNvPicPr>
          <p:nvPr/>
        </p:nvPicPr>
        <p:blipFill>
          <a:blip r:embed="rId5" cstate="print"/>
          <a:stretch>
            <a:fillRect/>
          </a:stretch>
        </p:blipFill>
        <p:spPr>
          <a:xfrm>
            <a:off x="2428390" y="4928737"/>
            <a:ext cx="2423160" cy="1211580"/>
          </a:xfrm>
          <a:prstGeom prst="rect">
            <a:avLst/>
          </a:prstGeom>
        </p:spPr>
      </p:pic>
      <p:pic>
        <p:nvPicPr>
          <p:cNvPr id="13" name="Picture 12" descr="archiving.jpg"/>
          <p:cNvPicPr>
            <a:picLocks noChangeAspect="1"/>
          </p:cNvPicPr>
          <p:nvPr/>
        </p:nvPicPr>
        <p:blipFill>
          <a:blip r:embed="rId6" cstate="print"/>
          <a:stretch>
            <a:fillRect/>
          </a:stretch>
        </p:blipFill>
        <p:spPr>
          <a:xfrm>
            <a:off x="7459595" y="5120841"/>
            <a:ext cx="2804160" cy="1043940"/>
          </a:xfrm>
          <a:prstGeom prst="rect">
            <a:avLst/>
          </a:prstGeom>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531813" y="528638"/>
            <a:ext cx="11125200" cy="889000"/>
          </a:xfrm>
        </p:spPr>
        <p:txBody>
          <a:bodyPr/>
          <a:lstStyle/>
          <a:p>
            <a:pPr eaLnBrk="1" hangingPunct="1"/>
            <a:r>
              <a:rPr lang="en-US" altLang="en-US" i="1" smtClean="0"/>
              <a:t>Customer Profiling</a:t>
            </a:r>
            <a:br>
              <a:rPr lang="en-US" altLang="en-US" i="1" smtClean="0"/>
            </a:br>
            <a:endParaRPr lang="en-US" altLang="en-US" smtClean="0"/>
          </a:p>
        </p:txBody>
      </p:sp>
      <p:sp>
        <p:nvSpPr>
          <p:cNvPr id="57347" name="Content Placeholder 2"/>
          <p:cNvSpPr>
            <a:spLocks noGrp="1"/>
          </p:cNvSpPr>
          <p:nvPr>
            <p:ph idx="1"/>
          </p:nvPr>
        </p:nvSpPr>
        <p:spPr>
          <a:xfrm>
            <a:off x="417513" y="1004888"/>
            <a:ext cx="11126787" cy="4419600"/>
          </a:xfrm>
        </p:spPr>
        <p:txBody>
          <a:bodyPr/>
          <a:lstStyle/>
          <a:p>
            <a:pPr algn="ctr">
              <a:defRPr/>
            </a:pPr>
            <a:r>
              <a:rPr lang="en-US" sz="4000" dirty="0"/>
              <a:t>HealthCare.gov opportunity</a:t>
            </a:r>
          </a:p>
          <a:p>
            <a:pPr marL="0" indent="0" eaLnBrk="1" hangingPunct="1">
              <a:buFont typeface="Arial" charset="0"/>
              <a:buNone/>
              <a:defRPr/>
            </a:pPr>
            <a:r>
              <a:rPr lang="en-US" altLang="en-US" sz="4000" dirty="0" smtClean="0"/>
              <a:t>Background: </a:t>
            </a:r>
            <a:r>
              <a:rPr lang="en-US" sz="2400" dirty="0" smtClean="0"/>
              <a:t>Obama </a:t>
            </a:r>
            <a:r>
              <a:rPr lang="en-US" sz="2400" dirty="0"/>
              <a:t>Affordable Health Care </a:t>
            </a:r>
            <a:r>
              <a:rPr lang="en-US" sz="2400" dirty="0" smtClean="0"/>
              <a:t>Act</a:t>
            </a:r>
          </a:p>
          <a:p>
            <a:pPr eaLnBrk="1" hangingPunct="1">
              <a:defRPr/>
            </a:pPr>
            <a:r>
              <a:rPr lang="en-US" sz="2400" dirty="0" smtClean="0"/>
              <a:t>There </a:t>
            </a:r>
            <a:r>
              <a:rPr lang="en-US" sz="2400" dirty="0"/>
              <a:t>is a system developed by Center for Medicare/Medicaid Services (CMS) which requires the providers to stand up an “Edge Server” for sharing of patient encounter details with CMS.  </a:t>
            </a:r>
          </a:p>
          <a:p>
            <a:pPr>
              <a:defRPr/>
            </a:pPr>
            <a:r>
              <a:rPr lang="en-US" sz="2400" dirty="0"/>
              <a:t>MySQL is the back end database.  </a:t>
            </a:r>
          </a:p>
          <a:p>
            <a:pPr>
              <a:defRPr/>
            </a:pPr>
            <a:r>
              <a:rPr lang="en-US" sz="2400" dirty="0" smtClean="0"/>
              <a:t>Must </a:t>
            </a:r>
            <a:r>
              <a:rPr lang="en-US" sz="2400" dirty="0"/>
              <a:t>be implemented </a:t>
            </a:r>
            <a:r>
              <a:rPr lang="en-US" sz="2400" dirty="0" smtClean="0"/>
              <a:t>in 2015</a:t>
            </a:r>
            <a:endParaRPr lang="en-US" sz="2400" dirty="0"/>
          </a:p>
          <a:p>
            <a:pPr>
              <a:defRPr/>
            </a:pPr>
            <a:r>
              <a:rPr lang="en-US" sz="2400" dirty="0"/>
              <a:t>Need the features of MySQL Enterprise Subscription(commercial version) to monitor the database and back it up</a:t>
            </a:r>
          </a:p>
          <a:p>
            <a:pPr algn="ctr" eaLnBrk="1" hangingPunct="1">
              <a:defRPr/>
            </a:pPr>
            <a:endParaRPr lang="en-US" altLang="en-US" sz="4000" dirty="0" smtClean="0"/>
          </a:p>
        </p:txBody>
      </p:sp>
      <p:sp>
        <p:nvSpPr>
          <p:cNvPr id="4" name="Footer Placeholder 3"/>
          <p:cNvSpPr>
            <a:spLocks noGrp="1"/>
          </p:cNvSpPr>
          <p:nvPr>
            <p:ph type="ftr" sz="quarter" idx="11"/>
          </p:nvPr>
        </p:nvSpPr>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12"/>
          </p:nvPr>
        </p:nvSpPr>
        <p:spPr/>
        <p:txBody>
          <a:bodyPr/>
          <a:lstStyle/>
          <a:p>
            <a:pPr>
              <a:defRPr/>
            </a:pPr>
            <a:fld id="{9C47C69D-F7FA-4F08-9BB0-BB263FE462F4}" type="slidenum">
              <a:rPr lang="en-US" smtClean="0"/>
              <a:pPr>
                <a:defRPr/>
              </a:pPr>
              <a:t>5</a:t>
            </a:fld>
            <a:endParaRPr lang="en-US"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Background</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12"/>
          </p:nvPr>
        </p:nvSpPr>
        <p:spPr/>
        <p:txBody>
          <a:bodyPr/>
          <a:lstStyle/>
          <a:p>
            <a:pPr>
              <a:defRPr/>
            </a:pPr>
            <a:fld id="{D382C09E-823F-407F-ACA4-36CA9F074CF5}" type="slidenum">
              <a:rPr lang="en-US" smtClean="0"/>
              <a:pPr>
                <a:defRPr/>
              </a:pPr>
              <a:t>6</a:t>
            </a:fld>
            <a:endParaRPr lang="en-US"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1082675" y="1919288"/>
            <a:ext cx="9051925" cy="490537"/>
          </a:xfrm>
          <a:prstGeom prst="rect">
            <a:avLst/>
          </a:prstGeom>
          <a:noFill/>
          <a:ln w="9525">
            <a:noFill/>
            <a:miter lim="800000"/>
            <a:headEnd/>
            <a:tailEnd/>
          </a:ln>
        </p:spPr>
        <p:txBody>
          <a:bodyPr>
            <a:spAutoFit/>
          </a:bodyPr>
          <a:lstStyle/>
          <a:p>
            <a:pPr marL="119063" indent="-119063" defTabSz="457200" eaLnBrk="0" hangingPunct="0">
              <a:lnSpc>
                <a:spcPct val="81000"/>
              </a:lnSpc>
              <a:buSzPct val="100000"/>
              <a:buFont typeface="Times New Roman" pitchFamily="18" charset="0"/>
              <a:buNone/>
            </a:pPr>
            <a:endParaRPr lang="en-US" sz="1600">
              <a:solidFill>
                <a:schemeClr val="bg1"/>
              </a:solidFill>
              <a:latin typeface="Times New Roman" pitchFamily="18" charset="0"/>
            </a:endParaRPr>
          </a:p>
          <a:p>
            <a:pPr marL="119063" indent="-119063" defTabSz="457200" eaLnBrk="0" hangingPunct="0">
              <a:lnSpc>
                <a:spcPct val="81000"/>
              </a:lnSpc>
              <a:buSzPct val="100000"/>
              <a:buFont typeface="Times New Roman" pitchFamily="18" charset="0"/>
              <a:buNone/>
            </a:pPr>
            <a:endParaRPr lang="en-US" sz="1600">
              <a:solidFill>
                <a:schemeClr val="bg1"/>
              </a:solidFill>
              <a:latin typeface="Times New Roman" pitchFamily="18" charset="0"/>
            </a:endParaRPr>
          </a:p>
        </p:txBody>
      </p:sp>
      <p:sp>
        <p:nvSpPr>
          <p:cNvPr id="48131" name="Rectangle 18"/>
          <p:cNvSpPr>
            <a:spLocks noGrp="1" noChangeArrowheads="1"/>
          </p:cNvSpPr>
          <p:nvPr>
            <p:ph type="title"/>
          </p:nvPr>
        </p:nvSpPr>
        <p:spPr/>
        <p:txBody>
          <a:bodyPr/>
          <a:lstStyle/>
          <a:p>
            <a:pPr eaLnBrk="1" hangingPunct="1"/>
            <a:r>
              <a:rPr lang="en-US" dirty="0" smtClean="0"/>
              <a:t>About MySQL </a:t>
            </a:r>
            <a:br>
              <a:rPr lang="en-US" dirty="0" smtClean="0"/>
            </a:br>
            <a:endParaRPr lang="en-US" dirty="0" smtClean="0"/>
          </a:p>
        </p:txBody>
      </p:sp>
      <p:sp>
        <p:nvSpPr>
          <p:cNvPr id="48132" name="Rectangle 19"/>
          <p:cNvSpPr>
            <a:spLocks noGrp="1" noChangeArrowheads="1"/>
          </p:cNvSpPr>
          <p:nvPr>
            <p:ph idx="1"/>
          </p:nvPr>
        </p:nvSpPr>
        <p:spPr>
          <a:xfrm>
            <a:off x="531813" y="1524000"/>
            <a:ext cx="11125200" cy="4419600"/>
          </a:xfrm>
        </p:spPr>
        <p:txBody>
          <a:bodyPr/>
          <a:lstStyle/>
          <a:p>
            <a:pPr marL="219075" indent="-2190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Founded, first release in 1995</a:t>
            </a:r>
          </a:p>
          <a:p>
            <a:pPr marL="219075" indent="-2190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Acquired by Sun in February 2008</a:t>
            </a:r>
          </a:p>
          <a:p>
            <a:pPr marL="219075" indent="-2190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Acquired by Oracle in January 2010</a:t>
            </a:r>
          </a:p>
          <a:p>
            <a:pPr marL="219075" indent="-2190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#1 most popular Open Source  relational database*</a:t>
            </a:r>
          </a:p>
          <a:p>
            <a:pPr marL="219075" indent="-2190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#2 most popular database (behind only Oracle DB)*</a:t>
            </a:r>
          </a:p>
          <a:p>
            <a:pPr marL="219075" indent="-2190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mtClean="0"/>
          </a:p>
          <a:p>
            <a:pPr marL="219075" indent="-2190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mtClean="0"/>
          </a:p>
          <a:p>
            <a:pPr marL="219075" indent="-219075" defTabSz="457200"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t>*Source: </a:t>
            </a:r>
            <a:r>
              <a:rPr lang="en-US" sz="2000" i="1" u="sng" smtClean="0">
                <a:hlinkClick r:id="rId3"/>
              </a:rPr>
              <a:t>http://db-engines.com/en/ranking</a:t>
            </a:r>
            <a:r>
              <a:rPr lang="en-US" sz="2000" i="1" smtClean="0"/>
              <a:t/>
            </a:r>
            <a:br>
              <a:rPr lang="en-US" sz="2000" i="1" smtClean="0"/>
            </a:br>
            <a:endParaRPr lang="en-GB" sz="2000" i="1" smtClean="0"/>
          </a:p>
          <a:p>
            <a:pPr marL="219075" indent="-2190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mtClean="0"/>
          </a:p>
          <a:p>
            <a:pPr marL="219075" indent="-2190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mtClean="0"/>
          </a:p>
          <a:p>
            <a:pPr marL="219075" indent="-219075" defTabSz="457200"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mtClean="0"/>
          </a:p>
          <a:p>
            <a:pPr marL="219075" indent="-2190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mtClean="0"/>
          </a:p>
          <a:p>
            <a:pPr marL="219075" indent="-2190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mtClean="0"/>
          </a:p>
          <a:p>
            <a:pPr marL="219075" indent="-219075" defTabSz="457200"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mtClean="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MySQL Description  </a:t>
            </a:r>
          </a:p>
        </p:txBody>
      </p:sp>
      <p:sp>
        <p:nvSpPr>
          <p:cNvPr id="49155" name="Content Placeholder 2"/>
          <p:cNvSpPr>
            <a:spLocks noGrp="1"/>
          </p:cNvSpPr>
          <p:nvPr>
            <p:ph idx="1"/>
          </p:nvPr>
        </p:nvSpPr>
        <p:spPr>
          <a:xfrm>
            <a:off x="531813" y="1524000"/>
            <a:ext cx="11125200" cy="4419600"/>
          </a:xfrm>
        </p:spPr>
        <p:txBody>
          <a:bodyPr/>
          <a:lstStyle/>
          <a:p>
            <a:r>
              <a:rPr lang="en-US" smtClean="0"/>
              <a:t>Most popular open source relational database</a:t>
            </a:r>
          </a:p>
          <a:p>
            <a:r>
              <a:rPr lang="en-US" smtClean="0"/>
              <a:t>The “M” in the LAMP stack</a:t>
            </a:r>
          </a:p>
          <a:p>
            <a:r>
              <a:rPr lang="en-US" smtClean="0"/>
              <a:t>The leading database for web and cloud applications</a:t>
            </a:r>
          </a:p>
          <a:p>
            <a:r>
              <a:rPr lang="en-US" smtClean="0"/>
              <a:t>Ideal for high volume, low margin applications</a:t>
            </a:r>
          </a:p>
          <a:p>
            <a:r>
              <a:rPr lang="en-US" smtClean="0"/>
              <a:t>High performance, scalability, reliability </a:t>
            </a:r>
          </a:p>
          <a:p>
            <a:r>
              <a:rPr lang="en-US" smtClean="0"/>
              <a:t>Cross-platform support</a:t>
            </a:r>
          </a:p>
          <a:p>
            <a:r>
              <a:rPr lang="en-US" smtClean="0"/>
              <a:t>Ease of use and administration </a:t>
            </a:r>
          </a:p>
        </p:txBody>
      </p:sp>
      <p:sp>
        <p:nvSpPr>
          <p:cNvPr id="4" name="Footer Placeholder 3"/>
          <p:cNvSpPr>
            <a:spLocks noGrp="1"/>
          </p:cNvSpPr>
          <p:nvPr>
            <p:ph type="ftr" sz="quarter" idx="11"/>
          </p:nvPr>
        </p:nvSpPr>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12"/>
          </p:nvPr>
        </p:nvSpPr>
        <p:spPr/>
        <p:txBody>
          <a:bodyPr/>
          <a:lstStyle/>
          <a:p>
            <a:pPr>
              <a:defRPr/>
            </a:pPr>
            <a:fld id="{4EF81CEF-DA52-4975-A67C-6C5D431B8E7E}" type="slidenum">
              <a:rPr lang="en-US" smtClean="0"/>
              <a:pPr>
                <a:defRPr/>
              </a:pPr>
              <a:t>8</a:t>
            </a:fld>
            <a:endParaRPr lang="en-US"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3"/>
          <p:cNvPicPr>
            <a:picLocks noChangeAspect="1"/>
          </p:cNvPicPr>
          <p:nvPr/>
        </p:nvPicPr>
        <p:blipFill>
          <a:blip r:embed="rId3" cstate="print"/>
          <a:srcRect/>
          <a:stretch>
            <a:fillRect/>
          </a:stretch>
        </p:blipFill>
        <p:spPr bwMode="auto">
          <a:xfrm>
            <a:off x="5484813" y="4924425"/>
            <a:ext cx="1123950" cy="790575"/>
          </a:xfrm>
          <a:prstGeom prst="rect">
            <a:avLst/>
          </a:prstGeom>
          <a:noFill/>
          <a:ln w="9525">
            <a:noFill/>
            <a:miter lim="800000"/>
            <a:headEnd/>
            <a:tailEnd/>
          </a:ln>
        </p:spPr>
      </p:pic>
      <p:pic>
        <p:nvPicPr>
          <p:cNvPr id="47107" name="Picture 49"/>
          <p:cNvPicPr>
            <a:picLocks noChangeAspect="1"/>
          </p:cNvPicPr>
          <p:nvPr/>
        </p:nvPicPr>
        <p:blipFill>
          <a:blip r:embed="rId4" cstate="print"/>
          <a:srcRect/>
          <a:stretch>
            <a:fillRect/>
          </a:stretch>
        </p:blipFill>
        <p:spPr bwMode="auto">
          <a:xfrm>
            <a:off x="8115300" y="1447800"/>
            <a:ext cx="2147888" cy="736600"/>
          </a:xfrm>
          <a:prstGeom prst="rect">
            <a:avLst/>
          </a:prstGeom>
          <a:noFill/>
          <a:ln w="9525">
            <a:noFill/>
            <a:miter lim="800000"/>
            <a:headEnd/>
            <a:tailEnd/>
          </a:ln>
        </p:spPr>
      </p:pic>
      <p:pic>
        <p:nvPicPr>
          <p:cNvPr id="47108" name="Picture 4"/>
          <p:cNvPicPr>
            <a:picLocks noChangeAspect="1" noChangeArrowheads="1"/>
          </p:cNvPicPr>
          <p:nvPr/>
        </p:nvPicPr>
        <p:blipFill>
          <a:blip r:embed="rId5" cstate="print"/>
          <a:srcRect/>
          <a:stretch>
            <a:fillRect/>
          </a:stretch>
        </p:blipFill>
        <p:spPr bwMode="auto">
          <a:xfrm>
            <a:off x="4614863" y="3657600"/>
            <a:ext cx="1016000" cy="639763"/>
          </a:xfrm>
          <a:prstGeom prst="rect">
            <a:avLst/>
          </a:prstGeom>
          <a:noFill/>
          <a:ln w="9525">
            <a:noFill/>
            <a:miter lim="800000"/>
            <a:headEnd/>
            <a:tailEnd/>
          </a:ln>
        </p:spPr>
      </p:pic>
      <p:pic>
        <p:nvPicPr>
          <p:cNvPr id="47109" name="Picture 5"/>
          <p:cNvPicPr>
            <a:picLocks noChangeAspect="1" noChangeArrowheads="1"/>
          </p:cNvPicPr>
          <p:nvPr/>
        </p:nvPicPr>
        <p:blipFill>
          <a:blip r:embed="rId6" cstate="print"/>
          <a:srcRect/>
          <a:stretch>
            <a:fillRect/>
          </a:stretch>
        </p:blipFill>
        <p:spPr bwMode="auto">
          <a:xfrm>
            <a:off x="958850" y="3810000"/>
            <a:ext cx="1546225" cy="241300"/>
          </a:xfrm>
          <a:prstGeom prst="rect">
            <a:avLst/>
          </a:prstGeom>
          <a:noFill/>
          <a:ln w="9525">
            <a:noFill/>
            <a:miter lim="800000"/>
            <a:headEnd/>
            <a:tailEnd/>
          </a:ln>
        </p:spPr>
      </p:pic>
      <p:pic>
        <p:nvPicPr>
          <p:cNvPr id="47110" name="Picture 9"/>
          <p:cNvPicPr>
            <a:picLocks noChangeAspect="1" noChangeArrowheads="1"/>
          </p:cNvPicPr>
          <p:nvPr/>
        </p:nvPicPr>
        <p:blipFill>
          <a:blip r:embed="rId7" cstate="print"/>
          <a:srcRect/>
          <a:stretch>
            <a:fillRect/>
          </a:stretch>
        </p:blipFill>
        <p:spPr bwMode="auto">
          <a:xfrm>
            <a:off x="9332913" y="2514600"/>
            <a:ext cx="609600" cy="560388"/>
          </a:xfrm>
          <a:prstGeom prst="rect">
            <a:avLst/>
          </a:prstGeom>
          <a:noFill/>
          <a:ln w="9525">
            <a:noFill/>
            <a:miter lim="800000"/>
            <a:headEnd/>
            <a:tailEnd/>
          </a:ln>
        </p:spPr>
      </p:pic>
      <p:pic>
        <p:nvPicPr>
          <p:cNvPr id="47111" name="Picture 11"/>
          <p:cNvPicPr>
            <a:picLocks noChangeAspect="1" noChangeArrowheads="1"/>
          </p:cNvPicPr>
          <p:nvPr/>
        </p:nvPicPr>
        <p:blipFill>
          <a:blip r:embed="rId8" cstate="print"/>
          <a:srcRect/>
          <a:stretch>
            <a:fillRect/>
          </a:stretch>
        </p:blipFill>
        <p:spPr bwMode="auto">
          <a:xfrm>
            <a:off x="2444750" y="2184400"/>
            <a:ext cx="846138" cy="231775"/>
          </a:xfrm>
          <a:prstGeom prst="rect">
            <a:avLst/>
          </a:prstGeom>
          <a:noFill/>
          <a:ln w="9525">
            <a:noFill/>
            <a:miter lim="800000"/>
            <a:headEnd/>
            <a:tailEnd/>
          </a:ln>
        </p:spPr>
      </p:pic>
      <p:pic>
        <p:nvPicPr>
          <p:cNvPr id="47112" name="Picture 12"/>
          <p:cNvPicPr>
            <a:picLocks noChangeAspect="1" noChangeArrowheads="1"/>
          </p:cNvPicPr>
          <p:nvPr/>
        </p:nvPicPr>
        <p:blipFill>
          <a:blip r:embed="rId9" cstate="print"/>
          <a:srcRect/>
          <a:stretch>
            <a:fillRect/>
          </a:stretch>
        </p:blipFill>
        <p:spPr bwMode="auto">
          <a:xfrm>
            <a:off x="4316413" y="2840038"/>
            <a:ext cx="1524000" cy="206375"/>
          </a:xfrm>
          <a:prstGeom prst="rect">
            <a:avLst/>
          </a:prstGeom>
          <a:noFill/>
          <a:ln w="9525">
            <a:noFill/>
            <a:miter lim="800000"/>
            <a:headEnd/>
            <a:tailEnd/>
          </a:ln>
        </p:spPr>
      </p:pic>
      <p:pic>
        <p:nvPicPr>
          <p:cNvPr id="47113" name="Picture 14"/>
          <p:cNvPicPr>
            <a:picLocks noChangeAspect="1" noChangeArrowheads="1"/>
          </p:cNvPicPr>
          <p:nvPr/>
        </p:nvPicPr>
        <p:blipFill>
          <a:blip r:embed="rId10" cstate="print"/>
          <a:srcRect/>
          <a:stretch>
            <a:fillRect/>
          </a:stretch>
        </p:blipFill>
        <p:spPr bwMode="auto">
          <a:xfrm>
            <a:off x="862013" y="2108200"/>
            <a:ext cx="912812" cy="360363"/>
          </a:xfrm>
          <a:prstGeom prst="rect">
            <a:avLst/>
          </a:prstGeom>
          <a:noFill/>
          <a:ln w="9525">
            <a:noFill/>
            <a:miter lim="800000"/>
            <a:headEnd/>
            <a:tailEnd/>
          </a:ln>
        </p:spPr>
      </p:pic>
      <p:pic>
        <p:nvPicPr>
          <p:cNvPr id="47114" name="Picture 19"/>
          <p:cNvPicPr>
            <a:picLocks noChangeAspect="1" noChangeArrowheads="1"/>
          </p:cNvPicPr>
          <p:nvPr/>
        </p:nvPicPr>
        <p:blipFill>
          <a:blip r:embed="rId11" cstate="print"/>
          <a:srcRect/>
          <a:stretch>
            <a:fillRect/>
          </a:stretch>
        </p:blipFill>
        <p:spPr bwMode="auto">
          <a:xfrm>
            <a:off x="3135313" y="1493838"/>
            <a:ext cx="1671637" cy="557212"/>
          </a:xfrm>
          <a:prstGeom prst="rect">
            <a:avLst/>
          </a:prstGeom>
          <a:noFill/>
          <a:ln w="9525">
            <a:noFill/>
            <a:miter lim="800000"/>
            <a:headEnd/>
            <a:tailEnd/>
          </a:ln>
        </p:spPr>
      </p:pic>
      <p:pic>
        <p:nvPicPr>
          <p:cNvPr id="47115" name="Picture 21"/>
          <p:cNvPicPr>
            <a:picLocks noChangeAspect="1" noChangeArrowheads="1"/>
          </p:cNvPicPr>
          <p:nvPr/>
        </p:nvPicPr>
        <p:blipFill>
          <a:blip r:embed="rId12" cstate="print"/>
          <a:srcRect/>
          <a:stretch>
            <a:fillRect/>
          </a:stretch>
        </p:blipFill>
        <p:spPr bwMode="auto">
          <a:xfrm>
            <a:off x="958850" y="1524000"/>
            <a:ext cx="1801813" cy="511175"/>
          </a:xfrm>
          <a:prstGeom prst="rect">
            <a:avLst/>
          </a:prstGeom>
          <a:noFill/>
          <a:ln w="9525">
            <a:noFill/>
            <a:miter lim="800000"/>
            <a:headEnd/>
            <a:tailEnd/>
          </a:ln>
        </p:spPr>
      </p:pic>
      <p:sp>
        <p:nvSpPr>
          <p:cNvPr id="28683" name="Text Box 23"/>
          <p:cNvSpPr txBox="1">
            <a:spLocks noChangeArrowheads="1"/>
          </p:cNvSpPr>
          <p:nvPr/>
        </p:nvSpPr>
        <p:spPr bwMode="auto">
          <a:xfrm>
            <a:off x="5078413" y="5676900"/>
            <a:ext cx="1905000" cy="342900"/>
          </a:xfrm>
          <a:prstGeom prst="rect">
            <a:avLst/>
          </a:prstGeom>
          <a:noFill/>
          <a:ln>
            <a:noFill/>
          </a:ln>
          <a:extLst/>
        </p:spPr>
        <p:txBody>
          <a:bodyPr lIns="0" tIns="54422" rIns="0" bIns="0"/>
          <a:lstStyle>
            <a:lvl1pPr defTabSz="1217613" eaLnBrk="0" hangingPunct="0">
              <a:tabLst>
                <a:tab pos="963613" algn="l"/>
                <a:tab pos="1928813" algn="l"/>
                <a:tab pos="2894013" algn="l"/>
              </a:tabLst>
              <a:defRPr>
                <a:solidFill>
                  <a:schemeClr val="tx1"/>
                </a:solidFill>
                <a:latin typeface="Calibri" pitchFamily="34" charset="0"/>
                <a:cs typeface="Arial" pitchFamily="34" charset="0"/>
              </a:defRPr>
            </a:lvl1pPr>
            <a:lvl2pPr marL="742950" indent="-285750" defTabSz="1217613" eaLnBrk="0" hangingPunct="0">
              <a:tabLst>
                <a:tab pos="963613" algn="l"/>
                <a:tab pos="1928813" algn="l"/>
                <a:tab pos="2894013" algn="l"/>
              </a:tabLst>
              <a:defRPr>
                <a:solidFill>
                  <a:schemeClr val="tx1"/>
                </a:solidFill>
                <a:latin typeface="Calibri" pitchFamily="34" charset="0"/>
                <a:cs typeface="Arial" pitchFamily="34" charset="0"/>
              </a:defRPr>
            </a:lvl2pPr>
            <a:lvl3pPr marL="1143000" indent="-228600" defTabSz="1217613" eaLnBrk="0" hangingPunct="0">
              <a:tabLst>
                <a:tab pos="963613" algn="l"/>
                <a:tab pos="1928813" algn="l"/>
                <a:tab pos="2894013" algn="l"/>
              </a:tabLst>
              <a:defRPr>
                <a:solidFill>
                  <a:schemeClr val="tx1"/>
                </a:solidFill>
                <a:latin typeface="Calibri" pitchFamily="34" charset="0"/>
                <a:cs typeface="Arial" pitchFamily="34" charset="0"/>
              </a:defRPr>
            </a:lvl3pPr>
            <a:lvl4pPr marL="1600200" indent="-228600" defTabSz="1217613" eaLnBrk="0" hangingPunct="0">
              <a:tabLst>
                <a:tab pos="963613" algn="l"/>
                <a:tab pos="1928813" algn="l"/>
                <a:tab pos="2894013" algn="l"/>
              </a:tabLst>
              <a:defRPr>
                <a:solidFill>
                  <a:schemeClr val="tx1"/>
                </a:solidFill>
                <a:latin typeface="Calibri" pitchFamily="34" charset="0"/>
                <a:cs typeface="Arial" pitchFamily="34" charset="0"/>
              </a:defRPr>
            </a:lvl4pPr>
            <a:lvl5pPr marL="2057400" indent="-228600" defTabSz="1217613" eaLnBrk="0" hangingPunct="0">
              <a:tabLst>
                <a:tab pos="963613" algn="l"/>
                <a:tab pos="1928813" algn="l"/>
                <a:tab pos="2894013" algn="l"/>
              </a:tabLst>
              <a:defRPr>
                <a:solidFill>
                  <a:schemeClr val="tx1"/>
                </a:solidFill>
                <a:latin typeface="Calibri" pitchFamily="34" charset="0"/>
                <a:cs typeface="Arial" pitchFamily="34" charset="0"/>
              </a:defRPr>
            </a:lvl5pPr>
            <a:lvl6pPr marL="2514600" indent="-228600" defTabSz="1217613" eaLnBrk="0" fontAlgn="base" hangingPunct="0">
              <a:spcBef>
                <a:spcPct val="0"/>
              </a:spcBef>
              <a:spcAft>
                <a:spcPct val="0"/>
              </a:spcAft>
              <a:tabLst>
                <a:tab pos="963613" algn="l"/>
                <a:tab pos="1928813" algn="l"/>
                <a:tab pos="2894013" algn="l"/>
              </a:tabLst>
              <a:defRPr>
                <a:solidFill>
                  <a:schemeClr val="tx1"/>
                </a:solidFill>
                <a:latin typeface="Calibri" pitchFamily="34" charset="0"/>
                <a:cs typeface="Arial" pitchFamily="34" charset="0"/>
              </a:defRPr>
            </a:lvl6pPr>
            <a:lvl7pPr marL="2971800" indent="-228600" defTabSz="1217613" eaLnBrk="0" fontAlgn="base" hangingPunct="0">
              <a:spcBef>
                <a:spcPct val="0"/>
              </a:spcBef>
              <a:spcAft>
                <a:spcPct val="0"/>
              </a:spcAft>
              <a:tabLst>
                <a:tab pos="963613" algn="l"/>
                <a:tab pos="1928813" algn="l"/>
                <a:tab pos="2894013" algn="l"/>
              </a:tabLst>
              <a:defRPr>
                <a:solidFill>
                  <a:schemeClr val="tx1"/>
                </a:solidFill>
                <a:latin typeface="Calibri" pitchFamily="34" charset="0"/>
                <a:cs typeface="Arial" pitchFamily="34" charset="0"/>
              </a:defRPr>
            </a:lvl7pPr>
            <a:lvl8pPr marL="3429000" indent="-228600" defTabSz="1217613" eaLnBrk="0" fontAlgn="base" hangingPunct="0">
              <a:spcBef>
                <a:spcPct val="0"/>
              </a:spcBef>
              <a:spcAft>
                <a:spcPct val="0"/>
              </a:spcAft>
              <a:tabLst>
                <a:tab pos="963613" algn="l"/>
                <a:tab pos="1928813" algn="l"/>
                <a:tab pos="2894013" algn="l"/>
              </a:tabLst>
              <a:defRPr>
                <a:solidFill>
                  <a:schemeClr val="tx1"/>
                </a:solidFill>
                <a:latin typeface="Calibri" pitchFamily="34" charset="0"/>
                <a:cs typeface="Arial" pitchFamily="34" charset="0"/>
              </a:defRPr>
            </a:lvl8pPr>
            <a:lvl9pPr marL="3886200" indent="-228600" defTabSz="1217613" eaLnBrk="0" fontAlgn="base" hangingPunct="0">
              <a:spcBef>
                <a:spcPct val="0"/>
              </a:spcBef>
              <a:spcAft>
                <a:spcPct val="0"/>
              </a:spcAft>
              <a:tabLst>
                <a:tab pos="963613" algn="l"/>
                <a:tab pos="1928813" algn="l"/>
                <a:tab pos="2894013" algn="l"/>
              </a:tabLst>
              <a:defRPr>
                <a:solidFill>
                  <a:schemeClr val="tx1"/>
                </a:solidFill>
                <a:latin typeface="Calibri" pitchFamily="34" charset="0"/>
                <a:cs typeface="Arial" pitchFamily="34" charset="0"/>
              </a:defRPr>
            </a:lvl9pPr>
          </a:lstStyle>
          <a:p>
            <a:pPr algn="ctr" eaLnBrk="1" fontAlgn="auto" hangingPunct="1">
              <a:lnSpc>
                <a:spcPct val="90000"/>
              </a:lnSpc>
              <a:spcBef>
                <a:spcPct val="50000"/>
              </a:spcBef>
              <a:spcAft>
                <a:spcPts val="0"/>
              </a:spcAft>
              <a:buClr>
                <a:srgbClr val="667263"/>
              </a:buClr>
              <a:defRPr/>
            </a:pPr>
            <a:r>
              <a:rPr lang="en-GB" altLang="en-US" sz="2800" b="1" dirty="0">
                <a:solidFill>
                  <a:srgbClr val="FF0000"/>
                </a:solidFill>
                <a:effectLst>
                  <a:outerShdw blurRad="38100" dist="38100" dir="2700000" algn="tl">
                    <a:srgbClr val="000000">
                      <a:alpha val="43137"/>
                    </a:srgbClr>
                  </a:outerShdw>
                </a:effectLst>
                <a:ea typeface="Arial Unicode MS" pitchFamily="34" charset="-128"/>
                <a:cs typeface="Arial Unicode MS" pitchFamily="34" charset="-128"/>
              </a:rPr>
              <a:t>Cloud</a:t>
            </a:r>
          </a:p>
        </p:txBody>
      </p:sp>
      <p:sp>
        <p:nvSpPr>
          <p:cNvPr id="28684" name="Text Box 24"/>
          <p:cNvSpPr txBox="1">
            <a:spLocks noChangeArrowheads="1"/>
          </p:cNvSpPr>
          <p:nvPr/>
        </p:nvSpPr>
        <p:spPr bwMode="auto">
          <a:xfrm>
            <a:off x="2151063" y="4381500"/>
            <a:ext cx="2514600" cy="419100"/>
          </a:xfrm>
          <a:prstGeom prst="rect">
            <a:avLst/>
          </a:prstGeom>
          <a:noFill/>
          <a:ln>
            <a:noFill/>
          </a:ln>
          <a:extLst/>
        </p:spPr>
        <p:txBody>
          <a:bodyPr wrap="none" lIns="0" tIns="54422" rIns="0" bIns="0"/>
          <a:lstStyle>
            <a:lvl1pPr defTabSz="1217613" eaLnBrk="0" hangingPunct="0">
              <a:tabLst>
                <a:tab pos="963613" algn="l"/>
              </a:tabLst>
              <a:defRPr>
                <a:solidFill>
                  <a:schemeClr val="tx1"/>
                </a:solidFill>
                <a:latin typeface="Calibri" pitchFamily="34" charset="0"/>
                <a:cs typeface="Arial" pitchFamily="34" charset="0"/>
              </a:defRPr>
            </a:lvl1pPr>
            <a:lvl2pPr marL="742950" indent="-285750" defTabSz="1217613" eaLnBrk="0" hangingPunct="0">
              <a:tabLst>
                <a:tab pos="963613" algn="l"/>
              </a:tabLst>
              <a:defRPr>
                <a:solidFill>
                  <a:schemeClr val="tx1"/>
                </a:solidFill>
                <a:latin typeface="Calibri" pitchFamily="34" charset="0"/>
                <a:cs typeface="Arial" pitchFamily="34" charset="0"/>
              </a:defRPr>
            </a:lvl2pPr>
            <a:lvl3pPr marL="1143000" indent="-228600" defTabSz="1217613" eaLnBrk="0" hangingPunct="0">
              <a:tabLst>
                <a:tab pos="963613" algn="l"/>
              </a:tabLst>
              <a:defRPr>
                <a:solidFill>
                  <a:schemeClr val="tx1"/>
                </a:solidFill>
                <a:latin typeface="Calibri" pitchFamily="34" charset="0"/>
                <a:cs typeface="Arial" pitchFamily="34" charset="0"/>
              </a:defRPr>
            </a:lvl3pPr>
            <a:lvl4pPr marL="1600200" indent="-228600" defTabSz="1217613" eaLnBrk="0" hangingPunct="0">
              <a:tabLst>
                <a:tab pos="963613" algn="l"/>
              </a:tabLst>
              <a:defRPr>
                <a:solidFill>
                  <a:schemeClr val="tx1"/>
                </a:solidFill>
                <a:latin typeface="Calibri" pitchFamily="34" charset="0"/>
                <a:cs typeface="Arial" pitchFamily="34" charset="0"/>
              </a:defRPr>
            </a:lvl4pPr>
            <a:lvl5pPr marL="2057400" indent="-228600" defTabSz="1217613" eaLnBrk="0" hangingPunct="0">
              <a:tabLst>
                <a:tab pos="963613" algn="l"/>
              </a:tabLst>
              <a:defRPr>
                <a:solidFill>
                  <a:schemeClr val="tx1"/>
                </a:solidFill>
                <a:latin typeface="Calibri" pitchFamily="34" charset="0"/>
                <a:cs typeface="Arial" pitchFamily="34" charset="0"/>
              </a:defRPr>
            </a:lvl5pPr>
            <a:lvl6pPr marL="2514600" indent="-228600" defTabSz="1217613" eaLnBrk="0" fontAlgn="base" hangingPunct="0">
              <a:spcBef>
                <a:spcPct val="0"/>
              </a:spcBef>
              <a:spcAft>
                <a:spcPct val="0"/>
              </a:spcAft>
              <a:tabLst>
                <a:tab pos="963613" algn="l"/>
              </a:tabLst>
              <a:defRPr>
                <a:solidFill>
                  <a:schemeClr val="tx1"/>
                </a:solidFill>
                <a:latin typeface="Calibri" pitchFamily="34" charset="0"/>
                <a:cs typeface="Arial" pitchFamily="34" charset="0"/>
              </a:defRPr>
            </a:lvl6pPr>
            <a:lvl7pPr marL="2971800" indent="-228600" defTabSz="1217613" eaLnBrk="0" fontAlgn="base" hangingPunct="0">
              <a:spcBef>
                <a:spcPct val="0"/>
              </a:spcBef>
              <a:spcAft>
                <a:spcPct val="0"/>
              </a:spcAft>
              <a:tabLst>
                <a:tab pos="963613" algn="l"/>
              </a:tabLst>
              <a:defRPr>
                <a:solidFill>
                  <a:schemeClr val="tx1"/>
                </a:solidFill>
                <a:latin typeface="Calibri" pitchFamily="34" charset="0"/>
                <a:cs typeface="Arial" pitchFamily="34" charset="0"/>
              </a:defRPr>
            </a:lvl7pPr>
            <a:lvl8pPr marL="3429000" indent="-228600" defTabSz="1217613" eaLnBrk="0" fontAlgn="base" hangingPunct="0">
              <a:spcBef>
                <a:spcPct val="0"/>
              </a:spcBef>
              <a:spcAft>
                <a:spcPct val="0"/>
              </a:spcAft>
              <a:tabLst>
                <a:tab pos="963613" algn="l"/>
              </a:tabLst>
              <a:defRPr>
                <a:solidFill>
                  <a:schemeClr val="tx1"/>
                </a:solidFill>
                <a:latin typeface="Calibri" pitchFamily="34" charset="0"/>
                <a:cs typeface="Arial" pitchFamily="34" charset="0"/>
              </a:defRPr>
            </a:lvl8pPr>
            <a:lvl9pPr marL="3886200" indent="-228600" defTabSz="1217613" eaLnBrk="0" fontAlgn="base" hangingPunct="0">
              <a:spcBef>
                <a:spcPct val="0"/>
              </a:spcBef>
              <a:spcAft>
                <a:spcPct val="0"/>
              </a:spcAft>
              <a:tabLst>
                <a:tab pos="963613" algn="l"/>
              </a:tabLst>
              <a:defRPr>
                <a:solidFill>
                  <a:schemeClr val="tx1"/>
                </a:solidFill>
                <a:latin typeface="Calibri" pitchFamily="34" charset="0"/>
                <a:cs typeface="Arial" pitchFamily="34" charset="0"/>
              </a:defRPr>
            </a:lvl9pPr>
          </a:lstStyle>
          <a:p>
            <a:pPr algn="ctr" eaLnBrk="1" fontAlgn="auto" hangingPunct="1">
              <a:lnSpc>
                <a:spcPct val="90000"/>
              </a:lnSpc>
              <a:spcBef>
                <a:spcPct val="50000"/>
              </a:spcBef>
              <a:spcAft>
                <a:spcPts val="0"/>
              </a:spcAft>
              <a:buClr>
                <a:srgbClr val="667263"/>
              </a:buClr>
              <a:defRPr/>
            </a:pPr>
            <a:r>
              <a:rPr lang="en-GB" altLang="en-US" sz="2800" b="1" dirty="0">
                <a:solidFill>
                  <a:srgbClr val="FF0000"/>
                </a:solidFill>
                <a:effectLst>
                  <a:outerShdw blurRad="38100" dist="38100" dir="2700000" algn="tl">
                    <a:srgbClr val="000000">
                      <a:alpha val="43137"/>
                    </a:srgbClr>
                  </a:outerShdw>
                </a:effectLst>
                <a:ea typeface="Arial Unicode MS" pitchFamily="34" charset="-128"/>
                <a:cs typeface="Arial Unicode MS" pitchFamily="34" charset="-128"/>
              </a:rPr>
              <a:t>Web &amp; Enterprise </a:t>
            </a:r>
          </a:p>
        </p:txBody>
      </p:sp>
      <p:sp>
        <p:nvSpPr>
          <p:cNvPr id="28685" name="Text Box 25"/>
          <p:cNvSpPr txBox="1">
            <a:spLocks noChangeArrowheads="1"/>
          </p:cNvSpPr>
          <p:nvPr/>
        </p:nvSpPr>
        <p:spPr bwMode="auto">
          <a:xfrm>
            <a:off x="7556500" y="4405313"/>
            <a:ext cx="2311400" cy="471487"/>
          </a:xfrm>
          <a:prstGeom prst="rect">
            <a:avLst/>
          </a:prstGeom>
          <a:noFill/>
          <a:ln>
            <a:noFill/>
          </a:ln>
          <a:extLst/>
        </p:spPr>
        <p:txBody>
          <a:bodyPr lIns="0" tIns="54422" rIns="0" bIns="0"/>
          <a:lstStyle>
            <a:lvl1pPr defTabSz="1217613" eaLnBrk="0" hangingPunct="0">
              <a:tabLst>
                <a:tab pos="963613" algn="l"/>
              </a:tabLst>
              <a:defRPr>
                <a:solidFill>
                  <a:schemeClr val="tx1"/>
                </a:solidFill>
                <a:latin typeface="Calibri" pitchFamily="34" charset="0"/>
                <a:cs typeface="Arial" pitchFamily="34" charset="0"/>
              </a:defRPr>
            </a:lvl1pPr>
            <a:lvl2pPr marL="742950" indent="-285750" defTabSz="1217613" eaLnBrk="0" hangingPunct="0">
              <a:tabLst>
                <a:tab pos="963613" algn="l"/>
              </a:tabLst>
              <a:defRPr>
                <a:solidFill>
                  <a:schemeClr val="tx1"/>
                </a:solidFill>
                <a:latin typeface="Calibri" pitchFamily="34" charset="0"/>
                <a:cs typeface="Arial" pitchFamily="34" charset="0"/>
              </a:defRPr>
            </a:lvl2pPr>
            <a:lvl3pPr marL="1143000" indent="-228600" defTabSz="1217613" eaLnBrk="0" hangingPunct="0">
              <a:tabLst>
                <a:tab pos="963613" algn="l"/>
              </a:tabLst>
              <a:defRPr>
                <a:solidFill>
                  <a:schemeClr val="tx1"/>
                </a:solidFill>
                <a:latin typeface="Calibri" pitchFamily="34" charset="0"/>
                <a:cs typeface="Arial" pitchFamily="34" charset="0"/>
              </a:defRPr>
            </a:lvl3pPr>
            <a:lvl4pPr marL="1600200" indent="-228600" defTabSz="1217613" eaLnBrk="0" hangingPunct="0">
              <a:tabLst>
                <a:tab pos="963613" algn="l"/>
              </a:tabLst>
              <a:defRPr>
                <a:solidFill>
                  <a:schemeClr val="tx1"/>
                </a:solidFill>
                <a:latin typeface="Calibri" pitchFamily="34" charset="0"/>
                <a:cs typeface="Arial" pitchFamily="34" charset="0"/>
              </a:defRPr>
            </a:lvl4pPr>
            <a:lvl5pPr marL="2057400" indent="-228600" defTabSz="1217613" eaLnBrk="0" hangingPunct="0">
              <a:tabLst>
                <a:tab pos="963613" algn="l"/>
              </a:tabLst>
              <a:defRPr>
                <a:solidFill>
                  <a:schemeClr val="tx1"/>
                </a:solidFill>
                <a:latin typeface="Calibri" pitchFamily="34" charset="0"/>
                <a:cs typeface="Arial" pitchFamily="34" charset="0"/>
              </a:defRPr>
            </a:lvl5pPr>
            <a:lvl6pPr marL="2514600" indent="-228600" defTabSz="1217613" eaLnBrk="0" fontAlgn="base" hangingPunct="0">
              <a:spcBef>
                <a:spcPct val="0"/>
              </a:spcBef>
              <a:spcAft>
                <a:spcPct val="0"/>
              </a:spcAft>
              <a:tabLst>
                <a:tab pos="963613" algn="l"/>
              </a:tabLst>
              <a:defRPr>
                <a:solidFill>
                  <a:schemeClr val="tx1"/>
                </a:solidFill>
                <a:latin typeface="Calibri" pitchFamily="34" charset="0"/>
                <a:cs typeface="Arial" pitchFamily="34" charset="0"/>
              </a:defRPr>
            </a:lvl6pPr>
            <a:lvl7pPr marL="2971800" indent="-228600" defTabSz="1217613" eaLnBrk="0" fontAlgn="base" hangingPunct="0">
              <a:spcBef>
                <a:spcPct val="0"/>
              </a:spcBef>
              <a:spcAft>
                <a:spcPct val="0"/>
              </a:spcAft>
              <a:tabLst>
                <a:tab pos="963613" algn="l"/>
              </a:tabLst>
              <a:defRPr>
                <a:solidFill>
                  <a:schemeClr val="tx1"/>
                </a:solidFill>
                <a:latin typeface="Calibri" pitchFamily="34" charset="0"/>
                <a:cs typeface="Arial" pitchFamily="34" charset="0"/>
              </a:defRPr>
            </a:lvl7pPr>
            <a:lvl8pPr marL="3429000" indent="-228600" defTabSz="1217613" eaLnBrk="0" fontAlgn="base" hangingPunct="0">
              <a:spcBef>
                <a:spcPct val="0"/>
              </a:spcBef>
              <a:spcAft>
                <a:spcPct val="0"/>
              </a:spcAft>
              <a:tabLst>
                <a:tab pos="963613" algn="l"/>
              </a:tabLst>
              <a:defRPr>
                <a:solidFill>
                  <a:schemeClr val="tx1"/>
                </a:solidFill>
                <a:latin typeface="Calibri" pitchFamily="34" charset="0"/>
                <a:cs typeface="Arial" pitchFamily="34" charset="0"/>
              </a:defRPr>
            </a:lvl8pPr>
            <a:lvl9pPr marL="3886200" indent="-228600" defTabSz="1217613" eaLnBrk="0" fontAlgn="base" hangingPunct="0">
              <a:spcBef>
                <a:spcPct val="0"/>
              </a:spcBef>
              <a:spcAft>
                <a:spcPct val="0"/>
              </a:spcAft>
              <a:tabLst>
                <a:tab pos="963613" algn="l"/>
              </a:tabLst>
              <a:defRPr>
                <a:solidFill>
                  <a:schemeClr val="tx1"/>
                </a:solidFill>
                <a:latin typeface="Calibri" pitchFamily="34" charset="0"/>
                <a:cs typeface="Arial" pitchFamily="34" charset="0"/>
              </a:defRPr>
            </a:lvl9pPr>
          </a:lstStyle>
          <a:p>
            <a:pPr algn="ctr" eaLnBrk="1" fontAlgn="auto" hangingPunct="1">
              <a:lnSpc>
                <a:spcPct val="90000"/>
              </a:lnSpc>
              <a:spcBef>
                <a:spcPct val="50000"/>
              </a:spcBef>
              <a:spcAft>
                <a:spcPts val="0"/>
              </a:spcAft>
              <a:buClr>
                <a:srgbClr val="667263"/>
              </a:buClr>
              <a:defRPr/>
            </a:pPr>
            <a:r>
              <a:rPr lang="en-GB" altLang="en-US" sz="2800" b="1" dirty="0">
                <a:solidFill>
                  <a:srgbClr val="FF0000"/>
                </a:solidFill>
                <a:effectLst>
                  <a:outerShdw blurRad="38100" dist="38100" dir="2700000" algn="tl">
                    <a:srgbClr val="000000">
                      <a:alpha val="43137"/>
                    </a:srgbClr>
                  </a:outerShdw>
                </a:effectLst>
                <a:ea typeface="Arial Unicode MS" pitchFamily="34" charset="-128"/>
                <a:cs typeface="Arial Unicode MS" pitchFamily="34" charset="-128"/>
              </a:rPr>
              <a:t>OEM &amp; ISVs</a:t>
            </a:r>
          </a:p>
        </p:txBody>
      </p:sp>
      <p:pic>
        <p:nvPicPr>
          <p:cNvPr id="47119" name="Picture 29"/>
          <p:cNvPicPr>
            <a:picLocks noChangeAspect="1" noChangeArrowheads="1"/>
          </p:cNvPicPr>
          <p:nvPr/>
        </p:nvPicPr>
        <p:blipFill>
          <a:blip r:embed="rId13" cstate="print"/>
          <a:srcRect/>
          <a:stretch>
            <a:fillRect/>
          </a:stretch>
        </p:blipFill>
        <p:spPr bwMode="auto">
          <a:xfrm>
            <a:off x="2743200" y="5486400"/>
            <a:ext cx="1520825" cy="487363"/>
          </a:xfrm>
          <a:prstGeom prst="rect">
            <a:avLst/>
          </a:prstGeom>
          <a:noFill/>
          <a:ln w="9525">
            <a:noFill/>
            <a:miter lim="800000"/>
            <a:headEnd/>
            <a:tailEnd/>
          </a:ln>
        </p:spPr>
      </p:pic>
      <p:pic>
        <p:nvPicPr>
          <p:cNvPr id="47120" name="Picture 37">
            <a:hlinkClick r:id="rId14"/>
          </p:cNvPr>
          <p:cNvPicPr>
            <a:picLocks noChangeAspect="1" noChangeArrowheads="1"/>
          </p:cNvPicPr>
          <p:nvPr/>
        </p:nvPicPr>
        <p:blipFill>
          <a:blip r:embed="rId15" cstate="print"/>
          <a:srcRect/>
          <a:stretch>
            <a:fillRect/>
          </a:stretch>
        </p:blipFill>
        <p:spPr bwMode="auto">
          <a:xfrm>
            <a:off x="7404100" y="3276600"/>
            <a:ext cx="2613025" cy="685800"/>
          </a:xfrm>
          <a:prstGeom prst="rect">
            <a:avLst/>
          </a:prstGeom>
          <a:noFill/>
          <a:ln w="9525">
            <a:noFill/>
            <a:miter lim="800000"/>
            <a:headEnd/>
            <a:tailEnd/>
          </a:ln>
        </p:spPr>
      </p:pic>
      <p:pic>
        <p:nvPicPr>
          <p:cNvPr id="47121" name="Picture 42"/>
          <p:cNvPicPr>
            <a:picLocks noChangeAspect="1" noChangeArrowheads="1"/>
          </p:cNvPicPr>
          <p:nvPr/>
        </p:nvPicPr>
        <p:blipFill>
          <a:blip r:embed="rId16" cstate="print"/>
          <a:srcRect/>
          <a:stretch>
            <a:fillRect/>
          </a:stretch>
        </p:blipFill>
        <p:spPr bwMode="auto">
          <a:xfrm>
            <a:off x="8216900" y="2514600"/>
            <a:ext cx="1039813" cy="412750"/>
          </a:xfrm>
          <a:prstGeom prst="rect">
            <a:avLst/>
          </a:prstGeom>
          <a:noFill/>
          <a:ln w="9525">
            <a:noFill/>
            <a:miter lim="800000"/>
            <a:headEnd/>
            <a:tailEnd/>
          </a:ln>
        </p:spPr>
      </p:pic>
      <p:sp>
        <p:nvSpPr>
          <p:cNvPr id="47122" name="Title 3"/>
          <p:cNvSpPr>
            <a:spLocks noGrp="1"/>
          </p:cNvSpPr>
          <p:nvPr>
            <p:ph type="title" idx="4294967295"/>
          </p:nvPr>
        </p:nvSpPr>
        <p:spPr/>
        <p:txBody>
          <a:bodyPr/>
          <a:lstStyle/>
          <a:p>
            <a:pPr eaLnBrk="1" hangingPunct="1"/>
            <a:r>
              <a:rPr lang="en-US" altLang="en-US" smtClean="0"/>
              <a:t>Industry Leaders Rely on MySQL</a:t>
            </a:r>
          </a:p>
        </p:txBody>
      </p:sp>
      <p:sp>
        <p:nvSpPr>
          <p:cNvPr id="47123" name="Rectangle 53"/>
          <p:cNvSpPr>
            <a:spLocks noChangeArrowheads="1"/>
          </p:cNvSpPr>
          <p:nvPr/>
        </p:nvSpPr>
        <p:spPr bwMode="gray">
          <a:xfrm>
            <a:off x="728663" y="1404938"/>
            <a:ext cx="5213350" cy="3395662"/>
          </a:xfrm>
          <a:prstGeom prst="rect">
            <a:avLst/>
          </a:prstGeom>
          <a:noFill/>
          <a:ln w="12700">
            <a:solidFill>
              <a:schemeClr val="tx1"/>
            </a:solidFill>
            <a:miter lim="800000"/>
            <a:headEnd/>
            <a:tailEnd/>
          </a:ln>
        </p:spPr>
        <p:txBody>
          <a:bodyPr lIns="121888" tIns="121888" rIns="60944" bIns="60944"/>
          <a:lstStyle/>
          <a:p>
            <a:pPr marL="157163" indent="-157163" defTabSz="1217613">
              <a:spcBef>
                <a:spcPct val="40000"/>
              </a:spcBef>
            </a:pPr>
            <a:endParaRPr lang="en-US" altLang="en-US" sz="1600">
              <a:solidFill>
                <a:srgbClr val="000000"/>
              </a:solidFill>
              <a:latin typeface="Calibri" pitchFamily="34" charset="0"/>
            </a:endParaRPr>
          </a:p>
        </p:txBody>
      </p:sp>
      <p:sp>
        <p:nvSpPr>
          <p:cNvPr id="47124" name="Rectangle 53"/>
          <p:cNvSpPr>
            <a:spLocks noChangeArrowheads="1"/>
          </p:cNvSpPr>
          <p:nvPr/>
        </p:nvSpPr>
        <p:spPr bwMode="gray">
          <a:xfrm>
            <a:off x="6170613" y="1404938"/>
            <a:ext cx="5213350" cy="3395662"/>
          </a:xfrm>
          <a:prstGeom prst="rect">
            <a:avLst/>
          </a:prstGeom>
          <a:noFill/>
          <a:ln w="12700">
            <a:solidFill>
              <a:schemeClr val="tx1"/>
            </a:solidFill>
            <a:miter lim="800000"/>
            <a:headEnd/>
            <a:tailEnd/>
          </a:ln>
        </p:spPr>
        <p:txBody>
          <a:bodyPr lIns="121888" tIns="121888" rIns="60944" bIns="60944"/>
          <a:lstStyle/>
          <a:p>
            <a:pPr marL="157163" indent="-157163" defTabSz="1217613">
              <a:spcBef>
                <a:spcPct val="40000"/>
              </a:spcBef>
            </a:pPr>
            <a:endParaRPr lang="en-US" altLang="en-US" sz="1600">
              <a:latin typeface="Calibri" pitchFamily="34" charset="0"/>
            </a:endParaRPr>
          </a:p>
        </p:txBody>
      </p:sp>
      <p:sp>
        <p:nvSpPr>
          <p:cNvPr id="47125" name="Rectangle 53"/>
          <p:cNvSpPr>
            <a:spLocks noChangeArrowheads="1"/>
          </p:cNvSpPr>
          <p:nvPr/>
        </p:nvSpPr>
        <p:spPr bwMode="gray">
          <a:xfrm>
            <a:off x="711200" y="4876800"/>
            <a:ext cx="10664825" cy="1219200"/>
          </a:xfrm>
          <a:prstGeom prst="rect">
            <a:avLst/>
          </a:prstGeom>
          <a:noFill/>
          <a:ln w="12700">
            <a:solidFill>
              <a:schemeClr val="tx1"/>
            </a:solidFill>
            <a:miter lim="800000"/>
            <a:headEnd/>
            <a:tailEnd/>
          </a:ln>
        </p:spPr>
        <p:txBody>
          <a:bodyPr lIns="121888" tIns="121888" rIns="60944" bIns="60944"/>
          <a:lstStyle/>
          <a:p>
            <a:pPr marL="157163" indent="-157163" defTabSz="1217613">
              <a:spcBef>
                <a:spcPct val="40000"/>
              </a:spcBef>
            </a:pPr>
            <a:endParaRPr lang="en-US" altLang="en-US" sz="1600">
              <a:solidFill>
                <a:srgbClr val="000000"/>
              </a:solidFill>
              <a:latin typeface="Calibri" pitchFamily="34" charset="0"/>
            </a:endParaRPr>
          </a:p>
        </p:txBody>
      </p:sp>
      <p:pic>
        <p:nvPicPr>
          <p:cNvPr id="47126" name="Picture 55" descr="symantec"/>
          <p:cNvPicPr>
            <a:picLocks noChangeAspect="1" noChangeArrowheads="1"/>
          </p:cNvPicPr>
          <p:nvPr/>
        </p:nvPicPr>
        <p:blipFill>
          <a:blip r:embed="rId17" cstate="print"/>
          <a:srcRect/>
          <a:stretch>
            <a:fillRect/>
          </a:stretch>
        </p:blipFill>
        <p:spPr bwMode="auto">
          <a:xfrm>
            <a:off x="6489700" y="2514600"/>
            <a:ext cx="1631950" cy="317500"/>
          </a:xfrm>
          <a:prstGeom prst="rect">
            <a:avLst/>
          </a:prstGeom>
          <a:noFill/>
          <a:ln w="9525">
            <a:noFill/>
            <a:miter lim="800000"/>
            <a:headEnd/>
            <a:tailEnd/>
          </a:ln>
        </p:spPr>
      </p:pic>
      <p:pic>
        <p:nvPicPr>
          <p:cNvPr id="47127" name="Picture 51"/>
          <p:cNvPicPr>
            <a:picLocks noChangeAspect="1"/>
          </p:cNvPicPr>
          <p:nvPr/>
        </p:nvPicPr>
        <p:blipFill>
          <a:blip r:embed="rId18" cstate="print"/>
          <a:srcRect/>
          <a:stretch>
            <a:fillRect/>
          </a:stretch>
        </p:blipFill>
        <p:spPr bwMode="auto">
          <a:xfrm>
            <a:off x="958850" y="2514600"/>
            <a:ext cx="1625600" cy="390525"/>
          </a:xfrm>
          <a:prstGeom prst="rect">
            <a:avLst/>
          </a:prstGeom>
          <a:noFill/>
          <a:ln w="9525">
            <a:noFill/>
            <a:miter lim="800000"/>
            <a:headEnd/>
            <a:tailEnd/>
          </a:ln>
        </p:spPr>
      </p:pic>
      <p:pic>
        <p:nvPicPr>
          <p:cNvPr id="47128" name="Picture 53"/>
          <p:cNvPicPr>
            <a:picLocks noChangeAspect="1"/>
          </p:cNvPicPr>
          <p:nvPr/>
        </p:nvPicPr>
        <p:blipFill>
          <a:blip r:embed="rId19" cstate="print"/>
          <a:srcRect/>
          <a:stretch>
            <a:fillRect/>
          </a:stretch>
        </p:blipFill>
        <p:spPr bwMode="auto">
          <a:xfrm>
            <a:off x="10247313" y="1524000"/>
            <a:ext cx="900112" cy="593725"/>
          </a:xfrm>
          <a:prstGeom prst="rect">
            <a:avLst/>
          </a:prstGeom>
          <a:noFill/>
          <a:ln w="9525">
            <a:noFill/>
            <a:miter lim="800000"/>
            <a:headEnd/>
            <a:tailEnd/>
          </a:ln>
        </p:spPr>
      </p:pic>
      <p:pic>
        <p:nvPicPr>
          <p:cNvPr id="47129" name="Picture 10"/>
          <p:cNvPicPr>
            <a:picLocks noChangeAspect="1"/>
          </p:cNvPicPr>
          <p:nvPr/>
        </p:nvPicPr>
        <p:blipFill>
          <a:blip r:embed="rId20" cstate="print"/>
          <a:srcRect/>
          <a:stretch>
            <a:fillRect/>
          </a:stretch>
        </p:blipFill>
        <p:spPr bwMode="auto">
          <a:xfrm>
            <a:off x="914400" y="5029200"/>
            <a:ext cx="1677988" cy="457200"/>
          </a:xfrm>
          <a:prstGeom prst="rect">
            <a:avLst/>
          </a:prstGeom>
          <a:noFill/>
          <a:ln w="9525">
            <a:noFill/>
            <a:miter lim="800000"/>
            <a:headEnd/>
            <a:tailEnd/>
          </a:ln>
        </p:spPr>
      </p:pic>
      <p:pic>
        <p:nvPicPr>
          <p:cNvPr id="47130" name="Picture 56"/>
          <p:cNvPicPr>
            <a:picLocks noChangeAspect="1"/>
          </p:cNvPicPr>
          <p:nvPr/>
        </p:nvPicPr>
        <p:blipFill>
          <a:blip r:embed="rId21" cstate="print"/>
          <a:srcRect/>
          <a:stretch>
            <a:fillRect/>
          </a:stretch>
        </p:blipFill>
        <p:spPr bwMode="auto">
          <a:xfrm>
            <a:off x="3249613" y="5029200"/>
            <a:ext cx="1784350" cy="376238"/>
          </a:xfrm>
          <a:prstGeom prst="rect">
            <a:avLst/>
          </a:prstGeom>
          <a:noFill/>
          <a:ln w="9525">
            <a:noFill/>
            <a:miter lim="800000"/>
            <a:headEnd/>
            <a:tailEnd/>
          </a:ln>
        </p:spPr>
      </p:pic>
      <p:pic>
        <p:nvPicPr>
          <p:cNvPr id="47131" name="Picture 57"/>
          <p:cNvPicPr>
            <a:picLocks noChangeAspect="1"/>
          </p:cNvPicPr>
          <p:nvPr/>
        </p:nvPicPr>
        <p:blipFill>
          <a:blip r:embed="rId22" cstate="print"/>
          <a:srcRect/>
          <a:stretch>
            <a:fillRect/>
          </a:stretch>
        </p:blipFill>
        <p:spPr bwMode="auto">
          <a:xfrm>
            <a:off x="9242425" y="4953000"/>
            <a:ext cx="2025650" cy="481013"/>
          </a:xfrm>
          <a:prstGeom prst="rect">
            <a:avLst/>
          </a:prstGeom>
          <a:noFill/>
          <a:ln w="9525">
            <a:noFill/>
            <a:miter lim="800000"/>
            <a:headEnd/>
            <a:tailEnd/>
          </a:ln>
        </p:spPr>
      </p:pic>
      <p:pic>
        <p:nvPicPr>
          <p:cNvPr id="47132" name="Picture 58"/>
          <p:cNvPicPr>
            <a:picLocks noChangeAspect="1"/>
          </p:cNvPicPr>
          <p:nvPr/>
        </p:nvPicPr>
        <p:blipFill>
          <a:blip r:embed="rId23" cstate="print"/>
          <a:srcRect/>
          <a:stretch>
            <a:fillRect/>
          </a:stretch>
        </p:blipFill>
        <p:spPr bwMode="auto">
          <a:xfrm>
            <a:off x="1060450" y="2971800"/>
            <a:ext cx="1219200" cy="439738"/>
          </a:xfrm>
          <a:prstGeom prst="rect">
            <a:avLst/>
          </a:prstGeom>
          <a:noFill/>
          <a:ln w="9525">
            <a:noFill/>
            <a:miter lim="800000"/>
            <a:headEnd/>
            <a:tailEnd/>
          </a:ln>
        </p:spPr>
      </p:pic>
      <p:pic>
        <p:nvPicPr>
          <p:cNvPr id="47133" name="Picture 48"/>
          <p:cNvPicPr>
            <a:picLocks noChangeAspect="1"/>
          </p:cNvPicPr>
          <p:nvPr/>
        </p:nvPicPr>
        <p:blipFill>
          <a:blip r:embed="rId24" cstate="print"/>
          <a:srcRect/>
          <a:stretch>
            <a:fillRect/>
          </a:stretch>
        </p:blipFill>
        <p:spPr bwMode="auto">
          <a:xfrm>
            <a:off x="6489700" y="2057400"/>
            <a:ext cx="1625600" cy="287338"/>
          </a:xfrm>
          <a:prstGeom prst="rect">
            <a:avLst/>
          </a:prstGeom>
          <a:noFill/>
          <a:ln w="9525">
            <a:noFill/>
            <a:miter lim="800000"/>
            <a:headEnd/>
            <a:tailEnd/>
          </a:ln>
        </p:spPr>
      </p:pic>
      <p:pic>
        <p:nvPicPr>
          <p:cNvPr id="47134" name="Picture 50"/>
          <p:cNvPicPr>
            <a:picLocks noChangeAspect="1"/>
          </p:cNvPicPr>
          <p:nvPr/>
        </p:nvPicPr>
        <p:blipFill>
          <a:blip r:embed="rId25" cstate="print"/>
          <a:srcRect/>
          <a:stretch>
            <a:fillRect/>
          </a:stretch>
        </p:blipFill>
        <p:spPr bwMode="auto">
          <a:xfrm>
            <a:off x="10145713" y="2590800"/>
            <a:ext cx="1111250" cy="477838"/>
          </a:xfrm>
          <a:prstGeom prst="rect">
            <a:avLst/>
          </a:prstGeom>
          <a:noFill/>
          <a:ln w="9525">
            <a:noFill/>
            <a:miter lim="800000"/>
            <a:headEnd/>
            <a:tailEnd/>
          </a:ln>
        </p:spPr>
      </p:pic>
      <p:pic>
        <p:nvPicPr>
          <p:cNvPr id="47135" name="Picture 46"/>
          <p:cNvPicPr>
            <a:picLocks noChangeAspect="1"/>
          </p:cNvPicPr>
          <p:nvPr/>
        </p:nvPicPr>
        <p:blipFill>
          <a:blip r:embed="rId26" cstate="print"/>
          <a:srcRect/>
          <a:stretch>
            <a:fillRect/>
          </a:stretch>
        </p:blipFill>
        <p:spPr bwMode="auto">
          <a:xfrm>
            <a:off x="4383088" y="3173413"/>
            <a:ext cx="1414462" cy="241300"/>
          </a:xfrm>
          <a:prstGeom prst="rect">
            <a:avLst/>
          </a:prstGeom>
          <a:noFill/>
          <a:ln w="9525">
            <a:noFill/>
            <a:miter lim="800000"/>
            <a:headEnd/>
            <a:tailEnd/>
          </a:ln>
        </p:spPr>
      </p:pic>
      <p:pic>
        <p:nvPicPr>
          <p:cNvPr id="47136" name="Picture 44"/>
          <p:cNvPicPr>
            <a:picLocks noChangeAspect="1"/>
          </p:cNvPicPr>
          <p:nvPr/>
        </p:nvPicPr>
        <p:blipFill>
          <a:blip r:embed="rId27" cstate="print"/>
          <a:srcRect/>
          <a:stretch>
            <a:fillRect/>
          </a:stretch>
        </p:blipFill>
        <p:spPr bwMode="auto">
          <a:xfrm>
            <a:off x="3152775" y="2916238"/>
            <a:ext cx="838200" cy="444500"/>
          </a:xfrm>
          <a:prstGeom prst="rect">
            <a:avLst/>
          </a:prstGeom>
          <a:noFill/>
          <a:ln w="9525">
            <a:noFill/>
            <a:miter lim="800000"/>
            <a:headEnd/>
            <a:tailEnd/>
          </a:ln>
        </p:spPr>
      </p:pic>
      <p:pic>
        <p:nvPicPr>
          <p:cNvPr id="47137" name="Picture 45"/>
          <p:cNvPicPr>
            <a:picLocks noChangeAspect="1"/>
          </p:cNvPicPr>
          <p:nvPr/>
        </p:nvPicPr>
        <p:blipFill>
          <a:blip r:embed="rId28" cstate="print"/>
          <a:srcRect/>
          <a:stretch>
            <a:fillRect/>
          </a:stretch>
        </p:blipFill>
        <p:spPr bwMode="auto">
          <a:xfrm>
            <a:off x="3348038" y="2206625"/>
            <a:ext cx="1468437" cy="450850"/>
          </a:xfrm>
          <a:prstGeom prst="rect">
            <a:avLst/>
          </a:prstGeom>
          <a:noFill/>
          <a:ln w="9525">
            <a:noFill/>
            <a:miter lim="800000"/>
            <a:headEnd/>
            <a:tailEnd/>
          </a:ln>
        </p:spPr>
      </p:pic>
      <p:pic>
        <p:nvPicPr>
          <p:cNvPr id="47138" name="Picture 46"/>
          <p:cNvPicPr>
            <a:picLocks noChangeAspect="1"/>
          </p:cNvPicPr>
          <p:nvPr/>
        </p:nvPicPr>
        <p:blipFill>
          <a:blip r:embed="rId29" cstate="print"/>
          <a:srcRect/>
          <a:stretch>
            <a:fillRect/>
          </a:stretch>
        </p:blipFill>
        <p:spPr bwMode="auto">
          <a:xfrm>
            <a:off x="9101138" y="5468938"/>
            <a:ext cx="1320800" cy="520700"/>
          </a:xfrm>
          <a:prstGeom prst="rect">
            <a:avLst/>
          </a:prstGeom>
          <a:noFill/>
          <a:ln w="9525">
            <a:noFill/>
            <a:miter lim="800000"/>
            <a:headEnd/>
            <a:tailEnd/>
          </a:ln>
        </p:spPr>
      </p:pic>
      <p:pic>
        <p:nvPicPr>
          <p:cNvPr id="47139" name="Picture 48"/>
          <p:cNvPicPr>
            <a:picLocks noChangeAspect="1"/>
          </p:cNvPicPr>
          <p:nvPr/>
        </p:nvPicPr>
        <p:blipFill>
          <a:blip r:embed="rId30" cstate="print"/>
          <a:srcRect/>
          <a:stretch>
            <a:fillRect/>
          </a:stretch>
        </p:blipFill>
        <p:spPr bwMode="auto">
          <a:xfrm>
            <a:off x="2686050" y="3962400"/>
            <a:ext cx="1260475" cy="457200"/>
          </a:xfrm>
          <a:prstGeom prst="rect">
            <a:avLst/>
          </a:prstGeom>
          <a:noFill/>
          <a:ln w="9525">
            <a:noFill/>
            <a:miter lim="800000"/>
            <a:headEnd/>
            <a:tailEnd/>
          </a:ln>
        </p:spPr>
      </p:pic>
      <p:pic>
        <p:nvPicPr>
          <p:cNvPr id="47140" name="Picture 49"/>
          <p:cNvPicPr>
            <a:picLocks noChangeAspect="1"/>
          </p:cNvPicPr>
          <p:nvPr/>
        </p:nvPicPr>
        <p:blipFill>
          <a:blip r:embed="rId31" cstate="print"/>
          <a:srcRect/>
          <a:stretch>
            <a:fillRect/>
          </a:stretch>
        </p:blipFill>
        <p:spPr bwMode="auto">
          <a:xfrm>
            <a:off x="8623300" y="3962400"/>
            <a:ext cx="1420813" cy="306388"/>
          </a:xfrm>
          <a:prstGeom prst="rect">
            <a:avLst/>
          </a:prstGeom>
          <a:noFill/>
          <a:ln w="9525">
            <a:noFill/>
            <a:miter lim="800000"/>
            <a:headEnd/>
            <a:tailEnd/>
          </a:ln>
        </p:spPr>
      </p:pic>
      <p:pic>
        <p:nvPicPr>
          <p:cNvPr id="47141" name="Picture 50"/>
          <p:cNvPicPr>
            <a:picLocks noChangeAspect="1"/>
          </p:cNvPicPr>
          <p:nvPr/>
        </p:nvPicPr>
        <p:blipFill>
          <a:blip r:embed="rId32" cstate="print"/>
          <a:srcRect/>
          <a:stretch>
            <a:fillRect/>
          </a:stretch>
        </p:blipFill>
        <p:spPr bwMode="auto">
          <a:xfrm>
            <a:off x="2787650" y="3581400"/>
            <a:ext cx="1827213" cy="377825"/>
          </a:xfrm>
          <a:prstGeom prst="rect">
            <a:avLst/>
          </a:prstGeom>
          <a:noFill/>
          <a:ln w="9525">
            <a:noFill/>
            <a:miter lim="800000"/>
            <a:headEnd/>
            <a:tailEnd/>
          </a:ln>
        </p:spPr>
      </p:pic>
      <p:pic>
        <p:nvPicPr>
          <p:cNvPr id="47142" name="Picture 45"/>
          <p:cNvPicPr>
            <a:picLocks noChangeAspect="1"/>
          </p:cNvPicPr>
          <p:nvPr/>
        </p:nvPicPr>
        <p:blipFill>
          <a:blip r:embed="rId33" cstate="print"/>
          <a:srcRect/>
          <a:stretch>
            <a:fillRect/>
          </a:stretch>
        </p:blipFill>
        <p:spPr bwMode="auto">
          <a:xfrm>
            <a:off x="6286500" y="2971800"/>
            <a:ext cx="1625600" cy="323850"/>
          </a:xfrm>
          <a:prstGeom prst="rect">
            <a:avLst/>
          </a:prstGeom>
          <a:noFill/>
          <a:ln w="9525">
            <a:noFill/>
            <a:miter lim="800000"/>
            <a:headEnd/>
            <a:tailEnd/>
          </a:ln>
        </p:spPr>
      </p:pic>
      <p:pic>
        <p:nvPicPr>
          <p:cNvPr id="47143" name="Picture 33"/>
          <p:cNvPicPr>
            <a:picLocks noChangeAspect="1"/>
          </p:cNvPicPr>
          <p:nvPr/>
        </p:nvPicPr>
        <p:blipFill>
          <a:blip r:embed="rId34" cstate="print"/>
          <a:srcRect/>
          <a:stretch>
            <a:fillRect/>
          </a:stretch>
        </p:blipFill>
        <p:spPr bwMode="auto">
          <a:xfrm>
            <a:off x="6489700" y="3352800"/>
            <a:ext cx="812800" cy="638175"/>
          </a:xfrm>
          <a:prstGeom prst="rect">
            <a:avLst/>
          </a:prstGeom>
          <a:noFill/>
          <a:ln w="9525">
            <a:noFill/>
            <a:miter lim="800000"/>
            <a:headEnd/>
            <a:tailEnd/>
          </a:ln>
        </p:spPr>
      </p:pic>
      <p:pic>
        <p:nvPicPr>
          <p:cNvPr id="47144" name="Picture 30"/>
          <p:cNvPicPr>
            <a:picLocks noChangeAspect="1"/>
          </p:cNvPicPr>
          <p:nvPr/>
        </p:nvPicPr>
        <p:blipFill>
          <a:blip r:embed="rId35" cstate="print"/>
          <a:srcRect/>
          <a:stretch>
            <a:fillRect/>
          </a:stretch>
        </p:blipFill>
        <p:spPr bwMode="auto">
          <a:xfrm>
            <a:off x="8115300" y="3124200"/>
            <a:ext cx="1330325" cy="247650"/>
          </a:xfrm>
          <a:prstGeom prst="rect">
            <a:avLst/>
          </a:prstGeom>
          <a:noFill/>
          <a:ln w="9525">
            <a:noFill/>
            <a:miter lim="800000"/>
            <a:headEnd/>
            <a:tailEnd/>
          </a:ln>
        </p:spPr>
      </p:pic>
      <p:pic>
        <p:nvPicPr>
          <p:cNvPr id="47145" name="Picture 24"/>
          <p:cNvPicPr>
            <a:picLocks noChangeAspect="1"/>
          </p:cNvPicPr>
          <p:nvPr/>
        </p:nvPicPr>
        <p:blipFill>
          <a:blip r:embed="rId36" cstate="print"/>
          <a:srcRect/>
          <a:stretch>
            <a:fillRect/>
          </a:stretch>
        </p:blipFill>
        <p:spPr bwMode="auto">
          <a:xfrm>
            <a:off x="6388100" y="1600200"/>
            <a:ext cx="1797050" cy="358775"/>
          </a:xfrm>
          <a:prstGeom prst="rect">
            <a:avLst/>
          </a:prstGeom>
          <a:noFill/>
          <a:ln w="9525">
            <a:noFill/>
            <a:miter lim="800000"/>
            <a:headEnd/>
            <a:tailEnd/>
          </a:ln>
        </p:spPr>
      </p:pic>
      <p:pic>
        <p:nvPicPr>
          <p:cNvPr id="47146" name="Picture 48"/>
          <p:cNvPicPr>
            <a:picLocks noChangeAspect="1"/>
          </p:cNvPicPr>
          <p:nvPr/>
        </p:nvPicPr>
        <p:blipFill>
          <a:blip r:embed="rId37" cstate="print"/>
          <a:srcRect/>
          <a:stretch>
            <a:fillRect/>
          </a:stretch>
        </p:blipFill>
        <p:spPr bwMode="auto">
          <a:xfrm>
            <a:off x="755650" y="3429000"/>
            <a:ext cx="2233613" cy="369888"/>
          </a:xfrm>
          <a:prstGeom prst="rect">
            <a:avLst/>
          </a:prstGeom>
          <a:noFill/>
          <a:ln w="9525">
            <a:noFill/>
            <a:miter lim="800000"/>
            <a:headEnd/>
            <a:tailEnd/>
          </a:ln>
        </p:spPr>
      </p:pic>
      <p:pic>
        <p:nvPicPr>
          <p:cNvPr id="47147" name="Picture 8"/>
          <p:cNvPicPr>
            <a:picLocks noChangeAspect="1" noChangeArrowheads="1"/>
          </p:cNvPicPr>
          <p:nvPr/>
        </p:nvPicPr>
        <p:blipFill>
          <a:blip r:embed="rId38" cstate="print"/>
          <a:srcRect/>
          <a:stretch>
            <a:fillRect/>
          </a:stretch>
        </p:blipFill>
        <p:spPr bwMode="auto">
          <a:xfrm>
            <a:off x="8420100" y="2057400"/>
            <a:ext cx="1827213" cy="320675"/>
          </a:xfrm>
          <a:prstGeom prst="rect">
            <a:avLst/>
          </a:prstGeom>
          <a:noFill/>
          <a:ln w="9525">
            <a:noFill/>
            <a:miter lim="800000"/>
            <a:headEnd/>
            <a:tailEnd/>
          </a:ln>
        </p:spPr>
      </p:pic>
      <p:pic>
        <p:nvPicPr>
          <p:cNvPr id="47148" name="Picture 48"/>
          <p:cNvPicPr>
            <a:picLocks noChangeAspect="1"/>
          </p:cNvPicPr>
          <p:nvPr/>
        </p:nvPicPr>
        <p:blipFill>
          <a:blip r:embed="rId39" cstate="print"/>
          <a:srcRect/>
          <a:stretch>
            <a:fillRect/>
          </a:stretch>
        </p:blipFill>
        <p:spPr bwMode="auto">
          <a:xfrm>
            <a:off x="6286500" y="4038600"/>
            <a:ext cx="1930400" cy="188913"/>
          </a:xfrm>
          <a:prstGeom prst="rect">
            <a:avLst/>
          </a:prstGeom>
          <a:noFill/>
          <a:ln w="9525">
            <a:noFill/>
            <a:miter lim="800000"/>
            <a:headEnd/>
            <a:tailEnd/>
          </a:ln>
        </p:spPr>
      </p:pic>
      <p:pic>
        <p:nvPicPr>
          <p:cNvPr id="47149" name="Picture 49"/>
          <p:cNvPicPr>
            <a:picLocks noChangeAspect="1"/>
          </p:cNvPicPr>
          <p:nvPr/>
        </p:nvPicPr>
        <p:blipFill>
          <a:blip r:embed="rId40" cstate="print"/>
          <a:srcRect/>
          <a:stretch>
            <a:fillRect/>
          </a:stretch>
        </p:blipFill>
        <p:spPr bwMode="auto">
          <a:xfrm>
            <a:off x="9942513" y="3276600"/>
            <a:ext cx="1219200" cy="296863"/>
          </a:xfrm>
          <a:prstGeom prst="rect">
            <a:avLst/>
          </a:prstGeom>
          <a:noFill/>
          <a:ln w="9525">
            <a:noFill/>
            <a:miter lim="800000"/>
            <a:headEnd/>
            <a:tailEnd/>
          </a:ln>
        </p:spPr>
      </p:pic>
      <p:pic>
        <p:nvPicPr>
          <p:cNvPr id="47150" name="Picture 50"/>
          <p:cNvPicPr>
            <a:picLocks noChangeAspect="1"/>
          </p:cNvPicPr>
          <p:nvPr/>
        </p:nvPicPr>
        <p:blipFill>
          <a:blip r:embed="rId41" cstate="print"/>
          <a:srcRect/>
          <a:stretch>
            <a:fillRect/>
          </a:stretch>
        </p:blipFill>
        <p:spPr bwMode="auto">
          <a:xfrm>
            <a:off x="10247313" y="3733800"/>
            <a:ext cx="914400" cy="523875"/>
          </a:xfrm>
          <a:prstGeom prst="rect">
            <a:avLst/>
          </a:prstGeom>
          <a:noFill/>
          <a:ln w="9525">
            <a:noFill/>
            <a:miter lim="800000"/>
            <a:headEnd/>
            <a:tailEnd/>
          </a:ln>
        </p:spPr>
      </p:pic>
      <p:pic>
        <p:nvPicPr>
          <p:cNvPr id="47151" name="Picture 52" descr="twitter-bird-blue-on-white.png"/>
          <p:cNvPicPr>
            <a:picLocks noChangeAspect="1"/>
          </p:cNvPicPr>
          <p:nvPr/>
        </p:nvPicPr>
        <p:blipFill>
          <a:blip r:embed="rId42" cstate="print"/>
          <a:srcRect/>
          <a:stretch>
            <a:fillRect/>
          </a:stretch>
        </p:blipFill>
        <p:spPr bwMode="auto">
          <a:xfrm>
            <a:off x="4905375" y="1814513"/>
            <a:ext cx="863600" cy="865187"/>
          </a:xfrm>
          <a:prstGeom prst="rect">
            <a:avLst/>
          </a:prstGeom>
          <a:noFill/>
          <a:ln w="9525">
            <a:noFill/>
            <a:miter lim="800000"/>
            <a:headEnd/>
            <a:tailEnd/>
          </a:ln>
        </p:spPr>
      </p:pic>
      <p:pic>
        <p:nvPicPr>
          <p:cNvPr id="47152" name="Picture 11"/>
          <p:cNvPicPr>
            <a:picLocks noChangeAspect="1"/>
          </p:cNvPicPr>
          <p:nvPr/>
        </p:nvPicPr>
        <p:blipFill>
          <a:blip r:embed="rId43" cstate="print"/>
          <a:srcRect/>
          <a:stretch>
            <a:fillRect/>
          </a:stretch>
        </p:blipFill>
        <p:spPr bwMode="auto">
          <a:xfrm>
            <a:off x="7234238" y="5022850"/>
            <a:ext cx="1784350" cy="695325"/>
          </a:xfrm>
          <a:prstGeom prst="rect">
            <a:avLst/>
          </a:prstGeom>
          <a:noFill/>
          <a:ln w="9525">
            <a:noFill/>
            <a:miter lim="800000"/>
            <a:headEnd/>
            <a:tailEnd/>
          </a:ln>
        </p:spPr>
      </p:pic>
      <p:pic>
        <p:nvPicPr>
          <p:cNvPr id="47153" name="Picture 6"/>
          <p:cNvPicPr>
            <a:picLocks noChangeAspect="1" noChangeArrowheads="1"/>
          </p:cNvPicPr>
          <p:nvPr/>
        </p:nvPicPr>
        <p:blipFill>
          <a:blip r:embed="rId44" cstate="print"/>
          <a:srcRect/>
          <a:stretch>
            <a:fillRect/>
          </a:stretch>
        </p:blipFill>
        <p:spPr bwMode="auto">
          <a:xfrm>
            <a:off x="1139825" y="4076700"/>
            <a:ext cx="760413" cy="504825"/>
          </a:xfrm>
          <a:prstGeom prst="rect">
            <a:avLst/>
          </a:prstGeom>
          <a:noFill/>
          <a:ln w="9525">
            <a:noFill/>
            <a:miter lim="800000"/>
            <a:headEnd/>
            <a:tailEnd/>
          </a:ln>
        </p:spPr>
      </p:pic>
      <p:sp>
        <p:nvSpPr>
          <p:cNvPr id="50" name="Slide Number Placeholder 4"/>
          <p:cNvSpPr>
            <a:spLocks noGrp="1"/>
          </p:cNvSpPr>
          <p:nvPr>
            <p:ph type="sldNum" sz="quarter" idx="12"/>
          </p:nvPr>
        </p:nvSpPr>
        <p:spPr/>
        <p:txBody>
          <a:bodyPr/>
          <a:lstStyle/>
          <a:p>
            <a:pPr>
              <a:defRPr/>
            </a:pPr>
            <a:fld id="{42DD5D8E-DA42-4D8E-BFAA-80D1893CA7EF}" type="slidenum">
              <a:rPr lang="en-US" smtClean="0"/>
              <a:pPr>
                <a:defRPr/>
              </a:pPr>
              <a:t>9</a:t>
            </a:fld>
            <a:endParaRPr lang="en-US" dirty="0"/>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xmlns="" name="Oracle_16x9-2014-v2.1.x" id="{327BA289-4253-4B1F-93E1-0383345A9128}" vid="{D6F0D91B-DD93-4308-9726-31EB480EB9A1}"/>
    </a:ext>
  </a:ext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2.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3.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4.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5.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blank</Template>
  <TotalTime>1061</TotalTime>
  <Words>3672</Words>
  <Application>Microsoft Office PowerPoint</Application>
  <PresentationFormat>自定义</PresentationFormat>
  <Paragraphs>383</Paragraphs>
  <Slides>26</Slides>
  <Notes>22</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blank</vt:lpstr>
      <vt:lpstr>Default Theme</vt:lpstr>
      <vt:lpstr>MySQL in Government, Healthcare, and Higher Ed</vt:lpstr>
      <vt:lpstr>Open source in the Gov space</vt:lpstr>
      <vt:lpstr>US Digital Services Playbook</vt:lpstr>
      <vt:lpstr>Why Gov orgs interested in Open Source </vt:lpstr>
      <vt:lpstr>Customer Profiling </vt:lpstr>
      <vt:lpstr>MySQL Background</vt:lpstr>
      <vt:lpstr>About MySQL  </vt:lpstr>
      <vt:lpstr>MySQL Description  </vt:lpstr>
      <vt:lpstr>Industry Leaders Rely on MySQL</vt:lpstr>
      <vt:lpstr>MySQL Powers The Web</vt:lpstr>
      <vt:lpstr>MySQL in Gov, Healthcare, &amp; Higher Ed</vt:lpstr>
      <vt:lpstr>MySQL – Key Attributes for Gov, Healthcare, &amp; Higher Ed</vt:lpstr>
      <vt:lpstr>MySQL - Performance &amp; Scalability</vt:lpstr>
      <vt:lpstr>MySQL - Reliability</vt:lpstr>
      <vt:lpstr>MySQL - Ease of Use &amp; Administration</vt:lpstr>
      <vt:lpstr>MySQL’s Adoption</vt:lpstr>
      <vt:lpstr>“Top Down” Scenario</vt:lpstr>
      <vt:lpstr>Power Curve of MySQL Deployments</vt:lpstr>
      <vt:lpstr>MySQL Enterprise Edition</vt:lpstr>
      <vt:lpstr>MySQL Enterprise Edition</vt:lpstr>
      <vt:lpstr>MySQL Enterprise &amp; Oracle Product Integrations</vt:lpstr>
      <vt:lpstr>MySQL Enterprise Support</vt:lpstr>
      <vt:lpstr>Nearly 5 Years of Oracle Stewardship</vt:lpstr>
      <vt:lpstr>MySQL Enterprise Edition for Gov, HC, Higher Ed: The Bottom Line</vt:lpstr>
      <vt:lpstr>MySQL from Oracle - Monetize the Install Base</vt:lpstr>
      <vt:lpstr>声明：</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nick mader</dc:creator>
  <cp:lastModifiedBy>Microsoft</cp:lastModifiedBy>
  <cp:revision>121</cp:revision>
  <cp:lastPrinted>2014-07-16T02:22:57Z</cp:lastPrinted>
  <dcterms:created xsi:type="dcterms:W3CDTF">2015-01-05T22:29:39Z</dcterms:created>
  <dcterms:modified xsi:type="dcterms:W3CDTF">2018-01-05T05:33:01Z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