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디자인, 라인이(가) 표시된 사진&#10;&#10;자동 생성된 설명">
            <a:extLst>
              <a:ext uri="{FF2B5EF4-FFF2-40B4-BE49-F238E27FC236}">
                <a16:creationId xmlns:a16="http://schemas.microsoft.com/office/drawing/2014/main" id="{890D0992-4CB1-90F7-3E6B-E973D34B6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0" b="59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B4663A-DC0B-4A44-0259-5A1EE1BB5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8" y="22832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700" dirty="0" err="1">
                <a:solidFill>
                  <a:srgbClr val="FFFFFF"/>
                </a:solidFill>
              </a:rPr>
              <a:t>도트매트릭스</a:t>
            </a:r>
            <a:r>
              <a:rPr lang="en-US" altLang="ko-KR" sz="3700" dirty="0">
                <a:solidFill>
                  <a:srgbClr val="FFFFFF"/>
                </a:solidFill>
              </a:rPr>
              <a:t>4x4 </a:t>
            </a:r>
            <a:r>
              <a:rPr lang="ko-KR" altLang="en-US" sz="3700" dirty="0" err="1">
                <a:solidFill>
                  <a:srgbClr val="FFFFFF"/>
                </a:solidFill>
              </a:rPr>
              <a:t>키패드</a:t>
            </a:r>
            <a:r>
              <a:rPr lang="ko-KR" altLang="en-US" sz="3700" dirty="0">
                <a:solidFill>
                  <a:srgbClr val="FFFFFF"/>
                </a:solidFill>
              </a:rPr>
              <a:t> 게임</a:t>
            </a:r>
          </a:p>
        </p:txBody>
      </p:sp>
    </p:spTree>
    <p:extLst>
      <p:ext uri="{BB962C8B-B14F-4D97-AF65-F5344CB8AC3E}">
        <p14:creationId xmlns:p14="http://schemas.microsoft.com/office/powerpoint/2010/main" val="424796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95B486-E05A-50C1-4A70-8D00BA1CC538}"/>
              </a:ext>
            </a:extLst>
          </p:cNvPr>
          <p:cNvSpPr/>
          <p:nvPr/>
        </p:nvSpPr>
        <p:spPr>
          <a:xfrm>
            <a:off x="5917677" y="5731497"/>
            <a:ext cx="5319074" cy="82013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047D8E-A857-5AF9-7B90-5599D31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60" y="158309"/>
            <a:ext cx="9076329" cy="1064277"/>
          </a:xfrm>
        </p:spPr>
        <p:txBody>
          <a:bodyPr/>
          <a:lstStyle/>
          <a:p>
            <a:r>
              <a:rPr lang="ko-KR" altLang="en-US" dirty="0"/>
              <a:t>게임 만들기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34A46-CD8D-4C22-D588-FEFE8336191F}"/>
              </a:ext>
            </a:extLst>
          </p:cNvPr>
          <p:cNvSpPr txBox="1"/>
          <p:nvPr/>
        </p:nvSpPr>
        <p:spPr>
          <a:xfrm>
            <a:off x="340792" y="1102492"/>
            <a:ext cx="55052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LedControl.h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Keypad.h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LedControl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lc =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LedControl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 =</a:t>
            </a: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434F54"/>
                </a:solidFill>
                <a:latin typeface="Consolas" panose="020B0609020204030204" pitchFamily="49" charset="0"/>
              </a:rPr>
              <a:t>기존 코드 가져오기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434F5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4FC8-3516-05C1-AB5F-17CBF6F7C546}"/>
              </a:ext>
            </a:extLst>
          </p:cNvPr>
          <p:cNvSpPr txBox="1"/>
          <p:nvPr/>
        </p:nvSpPr>
        <p:spPr>
          <a:xfrm>
            <a:off x="5917677" y="1083194"/>
            <a:ext cx="61038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byte ROWS 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byte COLS 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hexaKeys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[ROWS][COLS] =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'0','1','2','3'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'4','5','6','7'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'8','9','a','b'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c','d','e','f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rowPins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[ROWS] =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colPins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[COLS] =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Keypad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customKeypad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makeKeymap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hexaKeys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rowPins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colPins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ROWS, COLS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ran =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순차적 액세스 저장소 10">
            <a:extLst>
              <a:ext uri="{FF2B5EF4-FFF2-40B4-BE49-F238E27FC236}">
                <a16:creationId xmlns:a16="http://schemas.microsoft.com/office/drawing/2014/main" id="{A89A2F5D-B8A4-039E-2940-38966E02A014}"/>
              </a:ext>
            </a:extLst>
          </p:cNvPr>
          <p:cNvSpPr/>
          <p:nvPr/>
        </p:nvSpPr>
        <p:spPr>
          <a:xfrm>
            <a:off x="2865748" y="5731496"/>
            <a:ext cx="2844540" cy="707009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 추가된 코드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21C9E5-896E-ADED-79DD-1CE211E97820}"/>
              </a:ext>
            </a:extLst>
          </p:cNvPr>
          <p:cNvSpPr/>
          <p:nvPr/>
        </p:nvSpPr>
        <p:spPr>
          <a:xfrm>
            <a:off x="399877" y="3885097"/>
            <a:ext cx="4931742" cy="1300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작성했던 코드들을 </a:t>
            </a:r>
            <a:endParaRPr lang="en-US" altLang="ko-KR" dirty="0"/>
          </a:p>
          <a:p>
            <a:pPr algn="ctr"/>
            <a:r>
              <a:rPr lang="ko-KR" altLang="en-US" dirty="0"/>
              <a:t>모두 가져와서 붙여줍니다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10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EF3803-5371-7D46-5078-F86C489DA1B9}"/>
              </a:ext>
            </a:extLst>
          </p:cNvPr>
          <p:cNvSpPr/>
          <p:nvPr/>
        </p:nvSpPr>
        <p:spPr>
          <a:xfrm>
            <a:off x="5577516" y="1222585"/>
            <a:ext cx="5602673" cy="31231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839C11B-7123-D3B9-E2C3-65E0B41D1FDA}"/>
              </a:ext>
            </a:extLst>
          </p:cNvPr>
          <p:cNvSpPr txBox="1">
            <a:spLocks/>
          </p:cNvSpPr>
          <p:nvPr/>
        </p:nvSpPr>
        <p:spPr>
          <a:xfrm>
            <a:off x="269160" y="158309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 만들기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B78D8-6349-A806-8781-C6091FD4594C}"/>
              </a:ext>
            </a:extLst>
          </p:cNvPr>
          <p:cNvSpPr txBox="1"/>
          <p:nvPr/>
        </p:nvSpPr>
        <p:spPr>
          <a:xfrm>
            <a:off x="387286" y="1222586"/>
            <a:ext cx="6103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setIntensity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clearDisplay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3474E-3E21-D8CE-1627-8C93F96AC18A}"/>
              </a:ext>
            </a:extLst>
          </p:cNvPr>
          <p:cNvSpPr txBox="1"/>
          <p:nvPr/>
        </p:nvSpPr>
        <p:spPr>
          <a:xfrm>
            <a:off x="5579187" y="342400"/>
            <a:ext cx="6103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display_dot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ran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keyPress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ran =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&amp;&amp; count &gt;=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게임 승리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게임 오버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A7195-3D58-3503-0970-B31500A0435B}"/>
              </a:ext>
            </a:extLst>
          </p:cNvPr>
          <p:cNvSpPr txBox="1"/>
          <p:nvPr/>
        </p:nvSpPr>
        <p:spPr>
          <a:xfrm>
            <a:off x="5579187" y="4481252"/>
            <a:ext cx="6105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display_dot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a)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setRow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[a][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0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DCCD-199B-7671-8F0D-97E762D0A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BE0780-455C-D0DA-63C7-E6088FA920D2}"/>
              </a:ext>
            </a:extLst>
          </p:cNvPr>
          <p:cNvSpPr/>
          <p:nvPr/>
        </p:nvSpPr>
        <p:spPr>
          <a:xfrm>
            <a:off x="952201" y="4097323"/>
            <a:ext cx="6938034" cy="2602367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886BF-9009-1743-CE3E-D05E97A5B35B}"/>
              </a:ext>
            </a:extLst>
          </p:cNvPr>
          <p:cNvSpPr txBox="1"/>
          <p:nvPr/>
        </p:nvSpPr>
        <p:spPr>
          <a:xfrm>
            <a:off x="558976" y="3209296"/>
            <a:ext cx="81885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keyPress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키 입력 함수</a:t>
            </a:r>
            <a:endParaRPr lang="ko-KR" alt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customKeypad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</a:t>
            </a:r>
            <a:r>
              <a:rPr lang="ko-KR" alt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키 입력 신호가 </a:t>
            </a:r>
            <a:r>
              <a:rPr lang="ko-KR" altLang="en-U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있을때만</a:t>
            </a:r>
            <a:r>
              <a:rPr lang="ko-KR" alt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작동</a:t>
            </a:r>
            <a:endParaRPr lang="ko-KR" alt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'1':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'2':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'3':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'4':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'5':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'6':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'7':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'8':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'9': 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- '0' == ran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count++;   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"count = "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    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C1A3-9859-6276-B6B7-42D7C9945E97}"/>
              </a:ext>
            </a:extLst>
          </p:cNvPr>
          <p:cNvSpPr txBox="1"/>
          <p:nvPr/>
        </p:nvSpPr>
        <p:spPr>
          <a:xfrm>
            <a:off x="558976" y="806702"/>
            <a:ext cx="6105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display_dot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a)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setRow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[a][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AF19765-F8AD-8961-D069-F56B8EA745FE}"/>
              </a:ext>
            </a:extLst>
          </p:cNvPr>
          <p:cNvSpPr txBox="1">
            <a:spLocks/>
          </p:cNvSpPr>
          <p:nvPr/>
        </p:nvSpPr>
        <p:spPr>
          <a:xfrm>
            <a:off x="269160" y="158309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 만들기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97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5F0B9-4B24-523C-23E3-E7985FA8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A408D97-4AD2-5798-68BF-861DA2169B57}"/>
              </a:ext>
            </a:extLst>
          </p:cNvPr>
          <p:cNvSpPr/>
          <p:nvPr/>
        </p:nvSpPr>
        <p:spPr>
          <a:xfrm>
            <a:off x="688158" y="1222585"/>
            <a:ext cx="8201318" cy="2661257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0EF85-F9E5-AF4D-1925-8A6FBB5D89E0}"/>
              </a:ext>
            </a:extLst>
          </p:cNvPr>
          <p:cNvSpPr txBox="1"/>
          <p:nvPr/>
        </p:nvSpPr>
        <p:spPr>
          <a:xfrm>
            <a:off x="368137" y="1222586"/>
            <a:ext cx="10399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'a':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'b':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'c':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'd’: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'e':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'f':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- 'a' +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temp == ran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count++;   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"count = "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    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0860D9-F94C-B0FE-EAFC-276A8EE8AD74}"/>
              </a:ext>
            </a:extLst>
          </p:cNvPr>
          <p:cNvSpPr txBox="1">
            <a:spLocks/>
          </p:cNvSpPr>
          <p:nvPr/>
        </p:nvSpPr>
        <p:spPr>
          <a:xfrm>
            <a:off x="269160" y="158309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 만들기 </a:t>
            </a:r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6211E-886B-8D7E-9552-304591D1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017B7-B9CE-F1E4-B96B-D620A7C7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10081470" cy="3650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도트 매트릭스에 </a:t>
            </a:r>
            <a:r>
              <a:rPr lang="en-US" altLang="ko-KR" sz="2800" dirty="0">
                <a:latin typeface="+mn-ea"/>
              </a:rPr>
              <a:t>4x4</a:t>
            </a:r>
            <a:r>
              <a:rPr lang="ko-KR" altLang="en-US" sz="2800" dirty="0">
                <a:latin typeface="+mn-ea"/>
              </a:rPr>
              <a:t>으로 </a:t>
            </a:r>
            <a:r>
              <a:rPr lang="ko-KR" altLang="en-US" sz="2800" dirty="0" err="1">
                <a:latin typeface="+mn-ea"/>
              </a:rPr>
              <a:t>랜덤한</a:t>
            </a:r>
            <a:r>
              <a:rPr lang="ko-KR" altLang="en-US" sz="2800" dirty="0">
                <a:latin typeface="+mn-ea"/>
              </a:rPr>
              <a:t> 영역의 불이 </a:t>
            </a:r>
            <a:r>
              <a:rPr lang="ko-KR" altLang="en-US" sz="2800" dirty="0" err="1">
                <a:latin typeface="+mn-ea"/>
              </a:rPr>
              <a:t>켜짐</a:t>
            </a:r>
            <a:endParaRPr lang="en-US" altLang="ko-KR" sz="28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켜진 영역에 맞춰 </a:t>
            </a:r>
            <a:r>
              <a:rPr lang="en-US" altLang="ko-KR" sz="2800" dirty="0">
                <a:latin typeface="+mn-ea"/>
              </a:rPr>
              <a:t>4x4 </a:t>
            </a:r>
            <a:r>
              <a:rPr lang="ko-KR" altLang="en-US" sz="2800" dirty="0">
                <a:latin typeface="+mn-ea"/>
              </a:rPr>
              <a:t>키패드를 누르면 </a:t>
            </a:r>
            <a:r>
              <a:rPr lang="en-US" altLang="ko-KR" sz="2800" dirty="0">
                <a:latin typeface="+mn-ea"/>
              </a:rPr>
              <a:t>COUNT</a:t>
            </a:r>
            <a:r>
              <a:rPr lang="ko-KR" altLang="en-US" sz="2800" dirty="0">
                <a:latin typeface="+mn-ea"/>
              </a:rPr>
              <a:t>가 증가</a:t>
            </a:r>
            <a:endParaRPr lang="en-US" altLang="ko-KR" sz="28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+mn-ea"/>
              </a:rPr>
              <a:t>10</a:t>
            </a:r>
            <a:r>
              <a:rPr lang="ko-KR" altLang="en-US" sz="2800" dirty="0">
                <a:latin typeface="+mn-ea"/>
              </a:rPr>
              <a:t>초 안에 </a:t>
            </a:r>
            <a:r>
              <a:rPr lang="en-US" altLang="ko-KR" sz="2800" dirty="0">
                <a:latin typeface="+mn-ea"/>
              </a:rPr>
              <a:t>COUNT</a:t>
            </a:r>
            <a:r>
              <a:rPr lang="ko-KR" altLang="en-US" sz="2800" dirty="0">
                <a:latin typeface="+mn-ea"/>
              </a:rPr>
              <a:t>가 </a:t>
            </a:r>
            <a:r>
              <a:rPr lang="en-US" altLang="ko-KR" sz="2800" dirty="0">
                <a:latin typeface="+mn-ea"/>
              </a:rPr>
              <a:t>20</a:t>
            </a:r>
            <a:r>
              <a:rPr lang="ko-KR" altLang="en-US" sz="2800" dirty="0">
                <a:latin typeface="+mn-ea"/>
              </a:rPr>
              <a:t>이 되면 게임 승리</a:t>
            </a:r>
            <a:r>
              <a:rPr lang="en-US" altLang="ko-KR" sz="2800" dirty="0">
                <a:latin typeface="+mn-ea"/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+mn-ea"/>
              </a:rPr>
              <a:t>10</a:t>
            </a:r>
            <a:r>
              <a:rPr lang="ko-KR" altLang="en-US" sz="2800" dirty="0">
                <a:latin typeface="+mn-ea"/>
              </a:rPr>
              <a:t>초 안에 </a:t>
            </a:r>
            <a:r>
              <a:rPr lang="en-US" altLang="ko-KR" sz="2800" dirty="0">
                <a:latin typeface="+mn-ea"/>
              </a:rPr>
              <a:t>COUNT</a:t>
            </a:r>
            <a:r>
              <a:rPr lang="ko-KR" altLang="en-US" sz="2800" dirty="0">
                <a:latin typeface="+mn-ea"/>
              </a:rPr>
              <a:t>가 </a:t>
            </a:r>
            <a:r>
              <a:rPr lang="en-US" altLang="ko-KR" sz="2800" dirty="0">
                <a:latin typeface="+mn-ea"/>
              </a:rPr>
              <a:t>20</a:t>
            </a:r>
            <a:r>
              <a:rPr lang="ko-KR" altLang="en-US" sz="2800" dirty="0">
                <a:latin typeface="+mn-ea"/>
              </a:rPr>
              <a:t>이 되지 못하면 게임 오버</a:t>
            </a:r>
            <a:r>
              <a:rPr lang="en-US" altLang="ko-KR" sz="2800" dirty="0">
                <a:latin typeface="+mn-ea"/>
              </a:rPr>
              <a:t>!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0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65CB35C-5496-205A-DF47-7D1557F4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52" y="1819373"/>
            <a:ext cx="9868927" cy="433294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7D05AA1-10A2-C429-7420-5894A015D430}"/>
              </a:ext>
            </a:extLst>
          </p:cNvPr>
          <p:cNvSpPr txBox="1">
            <a:spLocks/>
          </p:cNvSpPr>
          <p:nvPr/>
        </p:nvSpPr>
        <p:spPr>
          <a:xfrm>
            <a:off x="444801" y="556592"/>
            <a:ext cx="7695347" cy="1410527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도트 매트릭스</a:t>
            </a:r>
            <a:r>
              <a:rPr lang="en-US" altLang="ko-KR" dirty="0"/>
              <a:t> </a:t>
            </a:r>
            <a:r>
              <a:rPr lang="ko-KR" altLang="en-US" dirty="0"/>
              <a:t>회로도</a:t>
            </a:r>
          </a:p>
        </p:txBody>
      </p:sp>
    </p:spTree>
    <p:extLst>
      <p:ext uri="{BB962C8B-B14F-4D97-AF65-F5344CB8AC3E}">
        <p14:creationId xmlns:p14="http://schemas.microsoft.com/office/powerpoint/2010/main" val="37401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BDD7D-41A3-5AAF-973B-BEABA012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59" y="965943"/>
            <a:ext cx="7894452" cy="13004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LedControl.h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LedControl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lc = </a:t>
            </a:r>
            <a:r>
              <a:rPr lang="en-US" altLang="ko-KR" sz="12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LedControl</a:t>
            </a: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 =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B11000000,  B11000000,  B00000000,  B00000000,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B00000000,  B00000000,  B00000000,  B00000000  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B00110000,  B00110000,  B00000000,  B00000000,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B00000000,  B00000000,  B00000000,  B00000000   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B00001100,  B00001100,  B00000000,  B00000000,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B00000000,  B00000000,  B00000000,  B00000000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},</a:t>
            </a:r>
            <a:r>
              <a:rPr lang="en-US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4D64C6-E84B-9DAE-F0FB-E6DB9BE215B6}"/>
              </a:ext>
            </a:extLst>
          </p:cNvPr>
          <p:cNvSpPr txBox="1">
            <a:spLocks/>
          </p:cNvSpPr>
          <p:nvPr/>
        </p:nvSpPr>
        <p:spPr>
          <a:xfrm>
            <a:off x="5692027" y="999066"/>
            <a:ext cx="7894452" cy="1300488"/>
          </a:xfrm>
          <a:prstGeom prst="rect">
            <a:avLst/>
          </a:prstGeom>
        </p:spPr>
        <p:txBody>
          <a:bodyPr lIns="109728" tIns="91440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B00000011,  B00000011,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B11000000,  B11000000,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B00110000,  B00110000,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B00001100,  B00001100,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B24D1FA-53CD-B28C-4F81-07FB227D71A0}"/>
              </a:ext>
            </a:extLst>
          </p:cNvPr>
          <p:cNvSpPr txBox="1">
            <a:spLocks/>
          </p:cNvSpPr>
          <p:nvPr/>
        </p:nvSpPr>
        <p:spPr>
          <a:xfrm>
            <a:off x="24652" y="19681"/>
            <a:ext cx="10643348" cy="946262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도트 매트릭스에 </a:t>
            </a:r>
            <a:r>
              <a:rPr lang="en-US" altLang="ko-KR" sz="2800" dirty="0"/>
              <a:t>4x4</a:t>
            </a:r>
            <a:r>
              <a:rPr lang="ko-KR" altLang="en-US" sz="2800" dirty="0"/>
              <a:t>으로 </a:t>
            </a:r>
            <a:r>
              <a:rPr lang="ko-KR" altLang="en-US" sz="2800" dirty="0" err="1"/>
              <a:t>랜덤한</a:t>
            </a:r>
            <a:r>
              <a:rPr lang="ko-KR" altLang="en-US" sz="2800" dirty="0"/>
              <a:t> 영역의 불이 켜지게 하기 </a:t>
            </a:r>
            <a:r>
              <a:rPr lang="en-US" altLang="ko-KR" sz="28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7656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AF77A-8C75-8A3F-2EDF-FE35BB491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3B532-2F14-6170-FDB9-578732D2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" y="19681"/>
            <a:ext cx="10519523" cy="946262"/>
          </a:xfrm>
        </p:spPr>
        <p:txBody>
          <a:bodyPr/>
          <a:lstStyle/>
          <a:p>
            <a:r>
              <a:rPr lang="ko-KR" altLang="en-US" sz="2800" dirty="0"/>
              <a:t>도트 매트릭스에 </a:t>
            </a:r>
            <a:r>
              <a:rPr lang="en-US" altLang="ko-KR" sz="2800" dirty="0"/>
              <a:t>4x4</a:t>
            </a:r>
            <a:r>
              <a:rPr lang="ko-KR" altLang="en-US" sz="2800" dirty="0"/>
              <a:t>으로 </a:t>
            </a:r>
            <a:r>
              <a:rPr lang="ko-KR" altLang="en-US" sz="2800" dirty="0" err="1"/>
              <a:t>랜덤한</a:t>
            </a:r>
            <a:r>
              <a:rPr lang="ko-KR" altLang="en-US" sz="2800" dirty="0"/>
              <a:t> 영역의 불이 켜지게 하기 </a:t>
            </a:r>
            <a:r>
              <a:rPr lang="en-US" altLang="ko-KR" sz="2800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F6D84-00C3-6724-21A7-93E69F4D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59" y="965943"/>
            <a:ext cx="7894452" cy="1300488"/>
          </a:xfrm>
        </p:spPr>
        <p:txBody>
          <a:bodyPr/>
          <a:lstStyle/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B00000011,  B00000011,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B11000000,  B11000000,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B00001100,  B00001100,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B00000011,  B00000011,  B00000000,  B00000000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  <a:endParaRPr lang="en-US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C81885-A9C2-5D8C-EBEE-11D76F519D37}"/>
              </a:ext>
            </a:extLst>
          </p:cNvPr>
          <p:cNvSpPr txBox="1">
            <a:spLocks/>
          </p:cNvSpPr>
          <p:nvPr/>
        </p:nvSpPr>
        <p:spPr>
          <a:xfrm>
            <a:off x="5882527" y="965943"/>
            <a:ext cx="7894452" cy="1300488"/>
          </a:xfrm>
          <a:prstGeom prst="rect">
            <a:avLst/>
          </a:prstGeom>
        </p:spPr>
        <p:txBody>
          <a:bodyPr lIns="109728" tIns="91440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B11000000,  B11000000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B00110000,  B00110000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B00001100,  B00001100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B00000000,  B00000000,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  B00000000,  B00000000,  B00000011,  B00000011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453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720FB-E93D-4F4F-324A-6DF10FD5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33" y="965943"/>
            <a:ext cx="4566790" cy="3650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setIntensity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clearDisplay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ran =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display_dot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ran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D8941D8-42EC-FD7E-D768-B2920F64C98D}"/>
              </a:ext>
            </a:extLst>
          </p:cNvPr>
          <p:cNvSpPr txBox="1">
            <a:spLocks/>
          </p:cNvSpPr>
          <p:nvPr/>
        </p:nvSpPr>
        <p:spPr>
          <a:xfrm>
            <a:off x="5643514" y="965942"/>
            <a:ext cx="4566790" cy="3650155"/>
          </a:xfrm>
          <a:prstGeom prst="rect">
            <a:avLst/>
          </a:prstGeom>
        </p:spPr>
        <p:txBody>
          <a:bodyPr lIns="109728" tIns="91440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display_dot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a)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28E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lc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setRow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35400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[a][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6678B5-5073-BC1C-3820-F737EE75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" y="19681"/>
            <a:ext cx="10778466" cy="946262"/>
          </a:xfrm>
        </p:spPr>
        <p:txBody>
          <a:bodyPr/>
          <a:lstStyle/>
          <a:p>
            <a:r>
              <a:rPr lang="ko-KR" altLang="en-US" sz="2800" dirty="0"/>
              <a:t>도트 매트릭스에 </a:t>
            </a:r>
            <a:r>
              <a:rPr lang="en-US" altLang="ko-KR" sz="2800" dirty="0"/>
              <a:t>4x4</a:t>
            </a:r>
            <a:r>
              <a:rPr lang="ko-KR" altLang="en-US" sz="2800" dirty="0"/>
              <a:t>으로 </a:t>
            </a:r>
            <a:r>
              <a:rPr lang="ko-KR" altLang="en-US" sz="2800" dirty="0" err="1"/>
              <a:t>랜덤한</a:t>
            </a:r>
            <a:r>
              <a:rPr lang="ko-KR" altLang="en-US" sz="2800" dirty="0"/>
              <a:t> 영역의 불이 켜지게 하기 </a:t>
            </a:r>
            <a:r>
              <a:rPr lang="en-US" altLang="ko-KR" sz="28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56920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57DC4-84BB-A261-9210-060E3ED9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62" y="878416"/>
            <a:ext cx="3024231" cy="2678963"/>
          </a:xfrm>
        </p:spPr>
        <p:txBody>
          <a:bodyPr/>
          <a:lstStyle/>
          <a:p>
            <a:r>
              <a:rPr lang="en-US" altLang="ko-KR" dirty="0"/>
              <a:t>4x4 </a:t>
            </a:r>
            <a:r>
              <a:rPr lang="ko-KR" altLang="en-US" dirty="0" err="1"/>
              <a:t>키패드</a:t>
            </a:r>
            <a:br>
              <a:rPr lang="en-US" altLang="ko-KR" dirty="0"/>
            </a:br>
            <a:r>
              <a:rPr lang="ko-KR" altLang="en-US" dirty="0"/>
              <a:t>회로도</a:t>
            </a:r>
          </a:p>
        </p:txBody>
      </p:sp>
      <p:pic>
        <p:nvPicPr>
          <p:cNvPr id="6" name="내용 개체 틀 5" descr="텍스트, 전자 공학, 회로, 전자제품이(가) 표시된 사진">
            <a:extLst>
              <a:ext uri="{FF2B5EF4-FFF2-40B4-BE49-F238E27FC236}">
                <a16:creationId xmlns:a16="http://schemas.microsoft.com/office/drawing/2014/main" id="{C16F3721-D05E-C2AE-594F-5E2E6D884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19" y="519175"/>
            <a:ext cx="7707546" cy="5819650"/>
          </a:xfrm>
        </p:spPr>
      </p:pic>
    </p:spTree>
    <p:extLst>
      <p:ext uri="{BB962C8B-B14F-4D97-AF65-F5344CB8AC3E}">
        <p14:creationId xmlns:p14="http://schemas.microsoft.com/office/powerpoint/2010/main" val="3571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1EEC-E5CB-9189-84E9-E9116AFA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09" y="777407"/>
            <a:ext cx="11775639" cy="3650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Keypad.h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byte ROWS =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byte COLS =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hexaKeys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[ROWS][COLS] =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8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'0','1','2','3’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'4','5','6','7'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'8','9','a',’b’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c','d','e','f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8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rowPins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[ROWS] =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colPins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[COLS] = 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8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Keypad 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customKeypad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makeKeymap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hexaKeys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rowPins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colPins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ROWS, COLS</a:t>
            </a:r>
            <a:r>
              <a:rPr lang="en-US" altLang="ko-KR" sz="18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BFA66C-5D5D-BF53-1486-A8E8EF4E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" y="19681"/>
            <a:ext cx="10519523" cy="946262"/>
          </a:xfrm>
        </p:spPr>
        <p:txBody>
          <a:bodyPr/>
          <a:lstStyle/>
          <a:p>
            <a:r>
              <a:rPr lang="ko-KR" altLang="en-US" sz="2800" dirty="0" err="1"/>
              <a:t>키패드</a:t>
            </a:r>
            <a:r>
              <a:rPr lang="ko-KR" altLang="en-US" sz="2800" dirty="0"/>
              <a:t> 작동시켜보기 </a:t>
            </a:r>
            <a:r>
              <a:rPr lang="en-US" altLang="ko-KR" sz="28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00183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B13B2-D640-1E1A-D144-32A77DD89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857D-D0C0-D9E8-115A-DAE5AF7FC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10" y="777407"/>
            <a:ext cx="6423870" cy="3650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keyPress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keyPress</a:t>
            </a: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EDE1A39-92DC-DBDB-F488-EE9B6A82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" y="19681"/>
            <a:ext cx="10519523" cy="946262"/>
          </a:xfrm>
        </p:spPr>
        <p:txBody>
          <a:bodyPr/>
          <a:lstStyle/>
          <a:p>
            <a:r>
              <a:rPr lang="ko-KR" altLang="en-US" sz="2800" dirty="0" err="1"/>
              <a:t>키패드</a:t>
            </a:r>
            <a:r>
              <a:rPr lang="ko-KR" altLang="en-US" sz="2800" dirty="0"/>
              <a:t> 작동시켜보기 </a:t>
            </a:r>
            <a:r>
              <a:rPr lang="en-US" altLang="ko-KR" sz="2800" dirty="0"/>
              <a:t>(2)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7FD766B-782C-63F8-B304-8BD87D347519}"/>
              </a:ext>
            </a:extLst>
          </p:cNvPr>
          <p:cNvSpPr txBox="1">
            <a:spLocks/>
          </p:cNvSpPr>
          <p:nvPr/>
        </p:nvSpPr>
        <p:spPr>
          <a:xfrm>
            <a:off x="5020462" y="777407"/>
            <a:ext cx="6907587" cy="3650155"/>
          </a:xfrm>
          <a:prstGeom prst="rect">
            <a:avLst/>
          </a:prstGeom>
        </p:spPr>
        <p:txBody>
          <a:bodyPr lIns="109728" tIns="91440" rIns="109728" bIns="91440"/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keyPress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(){</a:t>
            </a:r>
            <a:r>
              <a:rPr lang="en-US" altLang="ko-KR" dirty="0">
                <a:solidFill>
                  <a:srgbClr val="95A5A6"/>
                </a:solidFill>
                <a:latin typeface="Consolas" panose="020B0609020204030204" pitchFamily="49" charset="0"/>
              </a:rPr>
              <a:t>  // </a:t>
            </a:r>
            <a:r>
              <a:rPr lang="ko-KR" altLang="en-US" dirty="0">
                <a:solidFill>
                  <a:srgbClr val="95A5A6"/>
                </a:solidFill>
                <a:latin typeface="Consolas" panose="020B0609020204030204" pitchFamily="49" charset="0"/>
              </a:rPr>
              <a:t>키 입력 함수</a:t>
            </a:r>
            <a:endParaRPr lang="ko-KR" alt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ko-KR" alt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customKey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customKeypad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getKey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customKey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){</a:t>
            </a:r>
            <a:r>
              <a:rPr lang="en-US" altLang="ko-KR" dirty="0">
                <a:solidFill>
                  <a:srgbClr val="95A5A6"/>
                </a:solidFill>
                <a:latin typeface="Consolas" panose="020B0609020204030204" pitchFamily="49" charset="0"/>
              </a:rPr>
              <a:t>  //</a:t>
            </a:r>
            <a:r>
              <a:rPr lang="ko-KR" altLang="en-US" dirty="0">
                <a:solidFill>
                  <a:srgbClr val="95A5A6"/>
                </a:solidFill>
                <a:latin typeface="Consolas" panose="020B0609020204030204" pitchFamily="49" charset="0"/>
              </a:rPr>
              <a:t>키 입력 신호가 </a:t>
            </a:r>
            <a:r>
              <a:rPr lang="ko-KR" altLang="en-US" dirty="0" err="1">
                <a:solidFill>
                  <a:srgbClr val="95A5A6"/>
                </a:solidFill>
                <a:latin typeface="Consolas" panose="020B0609020204030204" pitchFamily="49" charset="0"/>
              </a:rPr>
              <a:t>있을때만</a:t>
            </a:r>
            <a:r>
              <a:rPr lang="ko-KR" altLang="en-US" dirty="0">
                <a:solidFill>
                  <a:srgbClr val="95A5A6"/>
                </a:solidFill>
                <a:latin typeface="Consolas" panose="020B0609020204030204" pitchFamily="49" charset="0"/>
              </a:rPr>
              <a:t> 작동</a:t>
            </a:r>
            <a:endParaRPr lang="ko-KR" alt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ko-KR" alt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5B61"/>
                </a:solidFill>
                <a:latin typeface="Consolas" panose="020B0609020204030204" pitchFamily="49" charset="0"/>
              </a:rPr>
              <a:t>customKey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n-US" altLang="ko-KR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4E5B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5959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2F2F1B"/>
      </a:dk2>
      <a:lt2>
        <a:srgbClr val="F0F2F3"/>
      </a:lt2>
      <a:accent1>
        <a:srgbClr val="D2903E"/>
      </a:accent1>
      <a:accent2>
        <a:srgbClr val="AAA627"/>
      </a:accent2>
      <a:accent3>
        <a:srgbClr val="81B134"/>
      </a:accent3>
      <a:accent4>
        <a:srgbClr val="46B92A"/>
      </a:accent4>
      <a:accent5>
        <a:srgbClr val="36B953"/>
      </a:accent5>
      <a:accent6>
        <a:srgbClr val="2AB884"/>
      </a:accent6>
      <a:hlink>
        <a:srgbClr val="447CC0"/>
      </a:hlink>
      <a:folHlink>
        <a:srgbClr val="7F7F7F"/>
      </a:folHlink>
    </a:clrScheme>
    <a:fontScheme name="Goud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1304</Words>
  <Application>Microsoft Office PowerPoint</Application>
  <PresentationFormat>와이드스크린</PresentationFormat>
  <Paragraphs>212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 Semilight</vt:lpstr>
      <vt:lpstr>Malgun Gothic</vt:lpstr>
      <vt:lpstr>Arial</vt:lpstr>
      <vt:lpstr>Consolas</vt:lpstr>
      <vt:lpstr>Goudy Old Style</vt:lpstr>
      <vt:lpstr>MarrakeshVTI</vt:lpstr>
      <vt:lpstr>도트매트릭스4x4 키패드 게임</vt:lpstr>
      <vt:lpstr>개요</vt:lpstr>
      <vt:lpstr>PowerPoint 프레젠테이션</vt:lpstr>
      <vt:lpstr>PowerPoint 프레젠테이션</vt:lpstr>
      <vt:lpstr>도트 매트릭스에 4x4으로 랜덤한 영역의 불이 켜지게 하기 (2)</vt:lpstr>
      <vt:lpstr>도트 매트릭스에 4x4으로 랜덤한 영역의 불이 켜지게 하기 (3)</vt:lpstr>
      <vt:lpstr>4x4 키패드 회로도</vt:lpstr>
      <vt:lpstr>키패드 작동시켜보기 (1)</vt:lpstr>
      <vt:lpstr>키패드 작동시켜보기 (2)</vt:lpstr>
      <vt:lpstr>게임 만들기 (1)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도트매트릭스4x4 키패드 게임</dc:title>
  <dc:creator>서지예</dc:creator>
  <cp:lastModifiedBy>서지예</cp:lastModifiedBy>
  <cp:revision>1</cp:revision>
  <dcterms:created xsi:type="dcterms:W3CDTF">2024-02-27T19:14:48Z</dcterms:created>
  <dcterms:modified xsi:type="dcterms:W3CDTF">2024-02-27T20:12:44Z</dcterms:modified>
</cp:coreProperties>
</file>