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5FE37-1D2B-49A9-A195-065FE87D7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98C65D-AF62-4DA1-8451-4590CB77F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8F8C6-843F-41FB-B6C0-8739D714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AB5C3-8F70-4B53-91EC-36671809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D1E1C-68BB-4F2C-A517-763C8655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5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4F356-99EF-40D1-A429-6B666D53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2BDD61-5552-4CD5-AD13-EFFAFECE7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4DEA9-88B5-4247-A3AA-5F6439C4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97B17-80BF-4CE0-B2A8-B8A7B92E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28C26-3177-4CD2-98E3-8F6C6A2B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9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FFD0D4-5BF4-4598-AE19-B26CB7026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B9763-6DF6-4410-A1DE-B6E2F76CA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623FF-1650-42FA-91BB-2CBBCC2B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BB6ED-7F00-4F5A-B72F-965B9003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4DA4A-746D-4D24-80B5-8812B536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90A02-7B36-43E9-8BD6-134B9ABB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8FF6D-304C-4288-B372-DBDA580A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8B59C-A877-4B47-B08A-2FEC6D2F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F9E2B-90CE-447C-9036-8D05AD30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18323-79C2-47A3-85B7-2A72B58D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0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48633-42B9-4BA0-90F0-8C44D08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D32D7-589A-465D-823F-2DCC63859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CCBBF-58D7-4976-BBE9-6FDE4CB7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E8892-ACAA-45F9-8C97-7F8FBC67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EF52D-E4E1-4272-B9F9-72DAEA52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3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20637-8767-4293-B7C9-558F2CD9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E7578-D45C-4546-BD87-C55BC76CB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125646-396B-4EFB-B9CB-811B01DA6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649F29-5404-48FA-B5F6-952E919A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AB79A-FD7F-4C69-BE04-F13589F8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99D78-1040-4F5A-BD68-13A84AE7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9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634EB-5CB8-430F-A8AF-772B063E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1CB28-0343-4FFA-81D6-7C5549EA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618292-FD07-4A2D-93B4-6ED6D86D7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4D386F-DC9D-4A16-93DE-4FB138632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89FA65-D09A-42A0-A11A-A3754274F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20C6FB-345F-42B9-9B65-13540492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01D2F2-5517-4D0A-920A-ED5CBD80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2E4553-5B00-42CC-92C4-A1C56600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C337D-0608-4CE8-92D4-F48645CB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57E8A7-9B59-4083-BE72-552B94AB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57F82-8D83-4CD8-A1DF-95F3523E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B41559-D27E-45E4-900C-69488F32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2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A6B310-1246-4CA7-A310-2E8B113C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811973-9DBC-4568-975A-60D3CD84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B4B01-CA9C-46D4-AD7A-1ADEAE63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1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8BAEF-B746-4E29-9F93-89F877EA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CA9B4-029B-4317-9E30-46D7B821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D3395-E7C0-4561-8657-5965EE797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8F1B6-D616-432E-8410-492BC74E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4F58F-0ABD-4D73-853D-CB2F951B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17CE6-6EC5-4B46-9A8E-5DC8BC54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2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8981E-5064-4D48-A0CC-21F2E16E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66983E-14E1-4265-8570-A6EE50AB4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3403F5-9D7C-4173-B454-D5B2D20D8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BBD34-424B-4895-939A-1C39A14B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7F449-2915-4A51-8B06-0561E5A1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84B94-0CCB-4696-BAFD-74F388C7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3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CB3153-B7E7-4D01-9B39-B3C2DC04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49BF5-B018-49E4-A76E-419CE3F0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901C1-FD84-4607-9E87-7BCFC178E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27DB-22F1-40CC-862E-A4F75AFCBA0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66551-0595-427C-A3EC-929717BF4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6E0C2-4B98-461B-9856-68C74CD24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90DA-3D27-45FA-986C-A565849BB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6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0175-3F60-4F4E-8F8C-CE3169161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1" dirty="0"/>
              <a:t> 쉘 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5939D-89E1-459C-9498-74B82BD57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8114" y="5318790"/>
            <a:ext cx="5292436" cy="122488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숭실대학교 글로벌미디어학부</a:t>
            </a:r>
            <a:endParaRPr lang="en-US" altLang="ko-KR" dirty="0"/>
          </a:p>
          <a:p>
            <a:r>
              <a:rPr lang="ko-KR" altLang="en-US" dirty="0" err="1"/>
              <a:t>임베디드시스템</a:t>
            </a:r>
            <a:r>
              <a:rPr lang="ko-KR" altLang="en-US" dirty="0"/>
              <a:t> </a:t>
            </a:r>
            <a:r>
              <a:rPr lang="ko-KR" altLang="en-US" dirty="0" err="1"/>
              <a:t>이강희교수님</a:t>
            </a:r>
            <a:endParaRPr lang="en-US" altLang="ko-KR" dirty="0"/>
          </a:p>
          <a:p>
            <a:r>
              <a:rPr lang="en-US" altLang="ko-KR" dirty="0"/>
              <a:t>EX5_20163345_</a:t>
            </a:r>
            <a:r>
              <a:rPr lang="ko-KR" altLang="en-US" dirty="0" err="1"/>
              <a:t>한지예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00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3A0B8-484A-440E-A33B-0FE71088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p424</a:t>
            </a:r>
            <a:r>
              <a:rPr lang="ko-KR" altLang="en-US" sz="3600" dirty="0"/>
              <a:t> </a:t>
            </a:r>
            <a:r>
              <a:rPr lang="en-US" altLang="ko-KR" sz="3600" dirty="0"/>
              <a:t>shell </a:t>
            </a:r>
            <a:r>
              <a:rPr lang="ko-KR" altLang="en-US" sz="3600" dirty="0"/>
              <a:t>환경변수 </a:t>
            </a:r>
            <a:r>
              <a:rPr lang="en-US" altLang="ko-KR" sz="3600" dirty="0"/>
              <a:t>5</a:t>
            </a:r>
            <a:r>
              <a:rPr lang="ko-KR" altLang="en-US" sz="3600" dirty="0"/>
              <a:t>개 이상 출력하여 결과 캡쳐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9ED6B6-ADC6-4EDC-82EC-C99AD253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043" y="1855315"/>
            <a:ext cx="6359411" cy="38804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E086F7-5CD9-4B28-97E6-8D1719784B86}"/>
              </a:ext>
            </a:extLst>
          </p:cNvPr>
          <p:cNvSpPr/>
          <p:nvPr/>
        </p:nvSpPr>
        <p:spPr>
          <a:xfrm>
            <a:off x="5437042" y="2422669"/>
            <a:ext cx="2293447" cy="156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C0211B-7BB9-41D3-B532-F6845C7DC111}"/>
              </a:ext>
            </a:extLst>
          </p:cNvPr>
          <p:cNvSpPr/>
          <p:nvPr/>
        </p:nvSpPr>
        <p:spPr>
          <a:xfrm>
            <a:off x="5437041" y="2128968"/>
            <a:ext cx="872319" cy="1518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20485F-2207-4222-BDC9-27FA7E1420EE}"/>
              </a:ext>
            </a:extLst>
          </p:cNvPr>
          <p:cNvSpPr/>
          <p:nvPr/>
        </p:nvSpPr>
        <p:spPr>
          <a:xfrm>
            <a:off x="5437041" y="2270437"/>
            <a:ext cx="872319" cy="156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DB90BC-8D40-4BF6-9B56-833341BC4CBB}"/>
              </a:ext>
            </a:extLst>
          </p:cNvPr>
          <p:cNvSpPr/>
          <p:nvPr/>
        </p:nvSpPr>
        <p:spPr>
          <a:xfrm>
            <a:off x="5447131" y="2724589"/>
            <a:ext cx="2057991" cy="156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226C4D-9393-4084-94FC-4D0C19ECC99B}"/>
              </a:ext>
            </a:extLst>
          </p:cNvPr>
          <p:cNvSpPr/>
          <p:nvPr/>
        </p:nvSpPr>
        <p:spPr>
          <a:xfrm>
            <a:off x="5440850" y="5398770"/>
            <a:ext cx="1733379" cy="1446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FAC213-A705-4647-85F6-B48977C04FA2}"/>
              </a:ext>
            </a:extLst>
          </p:cNvPr>
          <p:cNvSpPr/>
          <p:nvPr/>
        </p:nvSpPr>
        <p:spPr>
          <a:xfrm>
            <a:off x="5443138" y="5552729"/>
            <a:ext cx="1403432" cy="1737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28FDF6-94E9-4344-A725-C6EB44DF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37" y="2299241"/>
            <a:ext cx="4556490" cy="2820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8EC63-DDA1-42D2-817A-C3F375630CE1}"/>
              </a:ext>
            </a:extLst>
          </p:cNvPr>
          <p:cNvSpPr txBox="1"/>
          <p:nvPr/>
        </p:nvSpPr>
        <p:spPr>
          <a:xfrm>
            <a:off x="2299855" y="5262730"/>
            <a:ext cx="14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 name.sh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69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D555C-8BDB-4F5C-9BB0-47FB732B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p432 </a:t>
            </a:r>
            <a:r>
              <a:rPr lang="ko-KR" altLang="en-US" dirty="0"/>
              <a:t>응용 후 결과 캡쳐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CD74D3-EEBF-4BFC-9F1B-4AF267048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210087"/>
            <a:ext cx="5305679" cy="2720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BEC469-E5BA-444C-899A-F860421402C6}"/>
              </a:ext>
            </a:extLst>
          </p:cNvPr>
          <p:cNvSpPr txBox="1"/>
          <p:nvPr/>
        </p:nvSpPr>
        <p:spPr>
          <a:xfrm>
            <a:off x="2917032" y="5394946"/>
            <a:ext cx="14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 if4.sh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07B311-9C73-48F3-923D-A7CDD0D1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48" y="2600325"/>
            <a:ext cx="5780723" cy="233016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A7BCA0-9FAE-44D7-834D-5181043C61AC}"/>
              </a:ext>
            </a:extLst>
          </p:cNvPr>
          <p:cNvSpPr/>
          <p:nvPr/>
        </p:nvSpPr>
        <p:spPr>
          <a:xfrm>
            <a:off x="10045462" y="4019550"/>
            <a:ext cx="678008" cy="366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99E06-E705-4EB7-8E36-598A6154F1FB}"/>
              </a:ext>
            </a:extLst>
          </p:cNvPr>
          <p:cNvSpPr/>
          <p:nvPr/>
        </p:nvSpPr>
        <p:spPr>
          <a:xfrm>
            <a:off x="6210049" y="2743200"/>
            <a:ext cx="3758704" cy="367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9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63D9E-C92C-4FDA-B4F6-1FB58EDF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p435 </a:t>
            </a:r>
            <a:r>
              <a:rPr lang="ko-KR" altLang="en-US" dirty="0"/>
              <a:t>응용 후 결과 캡쳐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D381C1-10A9-4403-BDC0-E5A9405E9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59" y="2000250"/>
            <a:ext cx="5047240" cy="3402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BECC92-036A-4233-BE6E-F1DEC4E2874F}"/>
              </a:ext>
            </a:extLst>
          </p:cNvPr>
          <p:cNvSpPr txBox="1"/>
          <p:nvPr/>
        </p:nvSpPr>
        <p:spPr>
          <a:xfrm>
            <a:off x="2869407" y="5509246"/>
            <a:ext cx="14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 case2.sh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1906C0-7784-4EB3-A5BF-9323A0AC6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40" y="1690688"/>
            <a:ext cx="4642860" cy="43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3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6.  쉘 프로그래밍</vt:lpstr>
      <vt:lpstr>1. p424 shell 환경변수 5개 이상 출력하여 결과 캡쳐</vt:lpstr>
      <vt:lpstr>2. p432 응용 후 결과 캡쳐</vt:lpstr>
      <vt:lpstr>3. p435 응용 후 결과 캡쳐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mwldp</dc:creator>
  <cp:lastModifiedBy>mwldp</cp:lastModifiedBy>
  <cp:revision>18</cp:revision>
  <dcterms:created xsi:type="dcterms:W3CDTF">2019-10-15T06:10:28Z</dcterms:created>
  <dcterms:modified xsi:type="dcterms:W3CDTF">2019-10-17T06:24:05Z</dcterms:modified>
</cp:coreProperties>
</file>