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79BA6-3403-429F-BA67-C29FCE57C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D9A739-8336-4E38-976E-A98CED5DC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FAFED-EEF2-49D4-8925-1E3719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91873-2FAE-4170-AA72-63E54770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94C4F-5BD2-40F2-9AF1-60629269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0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03605-3B1B-48F6-BED9-339209BD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6129D8-FE34-4294-8704-80D93BD7B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89546-64EE-496B-A0AA-E4E14D88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88D2B-CEB0-481A-BCFD-50AFEFFA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C6C74-CC4B-4AD0-814E-1E1260C9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8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4B4F5E-CBE5-45A5-9936-E409420DD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4EAC21-BD26-4DE3-834C-2E4197085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AC829-6B5C-4F37-964A-F28A2D25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9C870-E095-4378-978A-4056A967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ACF7F-B396-4845-9E35-018B8F2D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17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6DCAF-C528-4788-96F4-23199780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C764C-97F0-47AB-9B5F-2E1AAF0E9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C5C60-692C-4F40-83A7-000FD01E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A15C9-DC0A-4BE5-82CD-9F32F07A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791F7-3A32-41AD-948F-C4DCDE22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4AD20-C6AC-4335-88BB-F7818CFD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7CE4F3-1BDE-42A3-AB96-DC337D588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26B2C-0096-4812-8496-502F18E6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04141-0064-4FAF-BF93-13DA5091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317D4-E846-4644-B7D1-BE10F689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8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F0EE7-B180-4B82-8F89-6EEAD58A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1D79D-7DF2-4D39-85FA-367DAA870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CC6D2C-6179-40F9-BE71-C3F103311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F8794-C167-4E45-9A9F-FAE6F86B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F155F9-8F26-4999-A4BF-4D0C812A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E09DF4-8AD2-4B7B-85A4-0078EB75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1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0635A-F523-4968-A1BC-838B747D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F81833-100E-4A4B-B5BE-AAFE17010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C96F48-3667-4A0D-AA4A-696407163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A6C311-2933-491E-BAD1-39D3041FD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3E3B3E-A8C8-4537-82CB-ACD17DCC6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4BA769-B765-4B37-A32D-639EFCA8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80D5F5-FCC3-4699-8728-FE90BBD5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FFFA2C-3FD8-4B03-9123-89CA8E81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7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05FB0-E6A4-4D3C-889A-A8CDA68E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A8CF74-EB48-4D5E-94C3-D8F4F9A2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4E990E-1187-42E8-ABF5-356830FB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90C417-5E8D-4F01-81EA-FEF915A9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0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B4843B-2FFD-412A-BF79-DEB66C7B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0763CE-0093-48B5-9879-EDA60C77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EE945-2E02-4683-81A0-27B17298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64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2655D-2BAE-4E64-9535-42169386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20D58-C589-434C-9C52-0CE2D9436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69380C-C535-4F4A-9B42-E018F46D8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1B3BBF-6DC5-4073-9F7B-9B900666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4AE234-3863-44F9-A3D2-E2B75C4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FCCB4-E158-4611-866A-964ECE34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1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FDE07-D3D8-4877-A25D-6610D761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571787-C649-456B-AEEF-25599E97F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325800-FA7E-4265-B9B2-24EE8D230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D3338-65B2-4B68-A2B9-BDCA563C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98D90-DAA0-4E76-99C5-8966FB00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D846C-E5B0-4430-BC3C-F8B9D4DF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1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1F456A-A29B-42F3-9688-2386354A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6F468-0666-4570-8CC5-174856DBD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AC495-ADE8-4A35-87BD-D6E725041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0763F-5E0B-436F-9EC9-F51B7D4A310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23EEB-475F-45C3-B007-B7F6E5C6F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882A1E-9E51-4456-B98F-A06B52CA4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90175-3F60-4F4E-8F8C-CE3169161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VI </a:t>
            </a:r>
            <a:r>
              <a:rPr lang="ko-KR" altLang="en-US" dirty="0"/>
              <a:t>에디터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5939D-89E1-459C-9498-74B82BD57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9564" y="5633115"/>
            <a:ext cx="5292436" cy="122488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숭실대학교 글로벌미디어학부</a:t>
            </a:r>
            <a:endParaRPr lang="en-US" altLang="ko-KR" dirty="0"/>
          </a:p>
          <a:p>
            <a:r>
              <a:rPr lang="ko-KR" altLang="en-US" dirty="0" err="1"/>
              <a:t>이강희교수님</a:t>
            </a:r>
            <a:endParaRPr lang="en-US" altLang="ko-KR" dirty="0"/>
          </a:p>
          <a:p>
            <a:r>
              <a:rPr lang="en-US" altLang="ko-KR" dirty="0"/>
              <a:t>EX4_20163345_</a:t>
            </a:r>
            <a:r>
              <a:rPr lang="ko-KR" altLang="en-US" dirty="0" err="1"/>
              <a:t>한지예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00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9084032-BD7E-4CD9-A0AB-0450F40ED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33" y="209270"/>
            <a:ext cx="7899759" cy="635289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40CD53B-1EC3-4BD5-A6BA-EA47F7BB68EE}"/>
              </a:ext>
            </a:extLst>
          </p:cNvPr>
          <p:cNvSpPr/>
          <p:nvPr/>
        </p:nvSpPr>
        <p:spPr>
          <a:xfrm>
            <a:off x="2631463" y="1667436"/>
            <a:ext cx="2110866" cy="2420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918531-5F73-4552-8BEA-D3530EA1689C}"/>
              </a:ext>
            </a:extLst>
          </p:cNvPr>
          <p:cNvSpPr/>
          <p:nvPr/>
        </p:nvSpPr>
        <p:spPr>
          <a:xfrm>
            <a:off x="2187388" y="1257020"/>
            <a:ext cx="1712259" cy="1798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253A3D-367B-4274-92FB-23660C419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12" y="2486305"/>
            <a:ext cx="6924675" cy="416242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1BDCC1-13C5-475E-9FA0-C009CE55235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742329" y="1788459"/>
            <a:ext cx="744071" cy="9368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189CA8-8AF1-4C7E-BF73-1828F7DCF8FC}"/>
              </a:ext>
            </a:extLst>
          </p:cNvPr>
          <p:cNvSpPr txBox="1"/>
          <p:nvPr/>
        </p:nvSpPr>
        <p:spPr>
          <a:xfrm>
            <a:off x="8362949" y="933854"/>
            <a:ext cx="333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문서 안의 </a:t>
            </a:r>
            <a:r>
              <a:rPr lang="en-US" altLang="ko-KR" dirty="0"/>
              <a:t>“</a:t>
            </a:r>
            <a:r>
              <a:rPr lang="ko-KR" altLang="en-US" dirty="0" err="1"/>
              <a:t>한지예</a:t>
            </a:r>
            <a:r>
              <a:rPr lang="en-US" altLang="ko-KR" dirty="0"/>
              <a:t>”</a:t>
            </a:r>
            <a:r>
              <a:rPr lang="ko-KR" altLang="en-US" dirty="0"/>
              <a:t> 폴더 안의 </a:t>
            </a:r>
            <a:r>
              <a:rPr lang="en-US" altLang="ko-KR" dirty="0"/>
              <a:t>vi</a:t>
            </a:r>
            <a:r>
              <a:rPr lang="ko-KR" altLang="en-US" dirty="0" err="1"/>
              <a:t>를</a:t>
            </a:r>
            <a:r>
              <a:rPr lang="ko-KR" altLang="en-US" dirty="0"/>
              <a:t> 이용해 </a:t>
            </a:r>
            <a:r>
              <a:rPr lang="en-US" altLang="ko-KR" dirty="0"/>
              <a:t>address.txt </a:t>
            </a:r>
            <a:r>
              <a:rPr lang="ko-KR" altLang="en-US" dirty="0"/>
              <a:t>만듦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5C2B4E-12C4-4DAC-8290-5D783C8904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31" b="9245"/>
          <a:stretch/>
        </p:blipFill>
        <p:spPr>
          <a:xfrm>
            <a:off x="65253" y="3230550"/>
            <a:ext cx="5132419" cy="319647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677A24-2B1D-4A52-A884-313E8980E1D6}"/>
              </a:ext>
            </a:extLst>
          </p:cNvPr>
          <p:cNvCxnSpPr>
            <a:cxnSpLocks/>
          </p:cNvCxnSpPr>
          <p:nvPr/>
        </p:nvCxnSpPr>
        <p:spPr>
          <a:xfrm flipH="1">
            <a:off x="2859742" y="1909482"/>
            <a:ext cx="827154" cy="13210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45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4. VI 에디터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VMware server(B), client, WinClient</dc:title>
  <dc:creator>mwldp</dc:creator>
  <cp:lastModifiedBy>mwldp</cp:lastModifiedBy>
  <cp:revision>23</cp:revision>
  <dcterms:created xsi:type="dcterms:W3CDTF">2019-09-09T12:40:20Z</dcterms:created>
  <dcterms:modified xsi:type="dcterms:W3CDTF">2019-09-24T04:12:35Z</dcterms:modified>
</cp:coreProperties>
</file>