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D1623-F900-4056-884B-B906BAD25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0B8A3-E6D5-462E-81E7-208B739E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394A1-1B2F-4481-A708-C03273C4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DC75-FCBF-451F-886F-77611AC60A5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8CD89-D9EC-45A5-91E7-77D857C3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ACC03-4270-43F6-AF5E-097AF713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C3F-04A8-4400-A0F0-0E6893837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8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8EFB9-1BE3-479D-84A8-4C89CD8D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DE43C-67E9-4935-ABB7-0B6D11819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0C94C-CF1D-46D3-8239-3390EC92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DC75-FCBF-451F-886F-77611AC60A5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B2B74-046A-4F26-8E70-B4EB99B5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F51B1-9ACC-4C18-A5BD-40536484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C3F-04A8-4400-A0F0-0E6893837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6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67AC94-58EE-450A-B718-D15AF3B1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81B1C7-18E7-4AE9-90F1-9978268CE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F359B-E58D-45E4-AF17-6535C534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DC75-FCBF-451F-886F-77611AC60A5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79912-C59F-4196-BB15-0454D6B9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A95C9-A25E-44CB-BBB5-33C7C975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C3F-04A8-4400-A0F0-0E6893837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04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3149C-8D08-4626-89CF-746675F8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5BB84-0CA2-4BDD-97D1-93056AC1C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61B75-C408-4C00-A819-9A7FA63A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DC75-FCBF-451F-886F-77611AC60A5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B7BEA-E379-4FE0-A609-1BFD6055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2A87D-0F0F-4D28-AAC6-EA9B1DAD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C3F-04A8-4400-A0F0-0E6893837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2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A0C42-A296-4648-BECD-2E9EA9C0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1DEC2-2949-4F6B-BEF7-DB3FB3CCB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C85D0-B69D-4E41-B709-AD76DCE7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DC75-FCBF-451F-886F-77611AC60A5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12793-BD05-4311-B634-DE64CC4B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7E279-9EF1-4FF3-8266-956F741B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C3F-04A8-4400-A0F0-0E6893837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6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9DAB2-9227-49F0-B047-A2296492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671EB-F749-414B-BA3A-06C947D8E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53810-87F4-4663-9800-80DCA7B7B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EF020-855A-4051-9F58-483059EE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DC75-FCBF-451F-886F-77611AC60A5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C7718-D40E-4EB6-B797-AB18B6A8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E8D370-8B94-4C1A-90C6-B195DB22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C3F-04A8-4400-A0F0-0E6893837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8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CD518-C71D-46E6-9245-40EFD96F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39A88-28B1-4BBA-9820-2A17257F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FC86F-E512-4ECB-9E5A-65E30D518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473A99-001D-4385-A7E8-A5AB5ACEE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E534C4-5570-4849-802F-1306D481C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811970-D5F9-453B-B598-9E8439F7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DC75-FCBF-451F-886F-77611AC60A5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44462B-AF99-439F-91F1-B12BC76F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DA9B0E-D1DE-4891-93D2-DFAEB06D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C3F-04A8-4400-A0F0-0E6893837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8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447F2-B6C2-4FAF-ABC9-85338D5E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4D92BD-28C5-4F95-9C34-A352C2DA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DC75-FCBF-451F-886F-77611AC60A5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C63EDE-0C12-4EE9-A3D3-C0D63890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3893C-33C4-4F0C-9F34-469FBF90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C3F-04A8-4400-A0F0-0E6893837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5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B13A5F-8025-4E62-8388-DDB3B713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DC75-FCBF-451F-886F-77611AC60A5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DFFB3C-760E-497F-825C-E1BE5ABC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70BE13-927A-46C8-B598-9707654C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C3F-04A8-4400-A0F0-0E6893837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6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07C9F-D8B8-4604-BE43-7CDAF4AD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629E6-E92B-4578-B59D-2574BE26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B9E86D-D1D8-43D7-A11B-E4BEAAB9F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49C1F1-7C85-4148-88E4-9B87E9C1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DC75-FCBF-451F-886F-77611AC60A5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B3E62-E72F-4ABA-A596-8005F1CF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9F150-E3D8-42B4-8246-41E801D8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C3F-04A8-4400-A0F0-0E6893837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A6355-2236-41FB-AB55-F6E281C9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2B53A7-066C-4B16-A8EC-E646FE11D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B9CD7E-5574-4DE7-807D-F7466DD0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A9230-319B-4C88-BFE8-49436AD4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DC75-FCBF-451F-886F-77611AC60A5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54889-17DF-4354-B1AA-2A642FE1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AE8D8-44CA-4DBA-A468-7B43CCC6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C3F-04A8-4400-A0F0-0E6893837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3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9A011D-1EBE-4C7D-8B63-D1F56C8C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F4F4A-CD39-493F-8892-B099B0FFE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42044-9E22-4D8C-906E-CAD8F029C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DC75-FCBF-451F-886F-77611AC60A5F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66B0B-2CF6-4D03-A579-E8A0928B0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5626-D1BE-422A-83CB-5726945CE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9C3F-04A8-4400-A0F0-0E6893837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3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0175-3F60-4F4E-8F8C-CE3169161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1.Vmware_server</a:t>
            </a:r>
            <a:r>
              <a:rPr lang="ko-KR" altLang="en-US" dirty="0"/>
              <a:t>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5939D-89E1-459C-9498-74B82BD57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9564" y="5633115"/>
            <a:ext cx="5292436" cy="1224885"/>
          </a:xfrm>
        </p:spPr>
        <p:txBody>
          <a:bodyPr>
            <a:normAutofit/>
          </a:bodyPr>
          <a:lstStyle/>
          <a:p>
            <a:r>
              <a:rPr lang="ko-KR" altLang="en-US" dirty="0"/>
              <a:t>숭실대학교 글로벌미디어학부</a:t>
            </a:r>
            <a:endParaRPr lang="en-US" altLang="ko-KR" dirty="0"/>
          </a:p>
          <a:p>
            <a:r>
              <a:rPr lang="en-US" altLang="ko-KR" dirty="0"/>
              <a:t>EX1_20163345_</a:t>
            </a:r>
            <a:r>
              <a:rPr lang="ko-KR" altLang="en-US" dirty="0" err="1"/>
              <a:t>한지예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00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3FE1A5-B928-4409-B242-7A090968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1" y="771526"/>
            <a:ext cx="4746531" cy="4200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9A074F-0447-4715-8248-37C6A8F63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8" y="771525"/>
            <a:ext cx="7154690" cy="4200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247F30-BE38-44F9-B8C7-1036D12C9069}"/>
              </a:ext>
            </a:extLst>
          </p:cNvPr>
          <p:cNvSpPr txBox="1"/>
          <p:nvPr/>
        </p:nvSpPr>
        <p:spPr>
          <a:xfrm flipH="1">
            <a:off x="1750694" y="5629275"/>
            <a:ext cx="9507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Vmware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Worksation</a:t>
            </a:r>
            <a:r>
              <a:rPr lang="en-US" altLang="ko-KR" sz="2000" dirty="0"/>
              <a:t> pro 15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Vmware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Worksation</a:t>
            </a:r>
            <a:r>
              <a:rPr lang="en-US" altLang="ko-KR" sz="2000" dirty="0"/>
              <a:t> 15 player </a:t>
            </a:r>
            <a:r>
              <a:rPr lang="ko-KR" altLang="en-US" sz="2000" dirty="0"/>
              <a:t>설치 후 초기 화면</a:t>
            </a:r>
            <a:endParaRPr lang="en-US" altLang="ko-KR" sz="2000" dirty="0"/>
          </a:p>
          <a:p>
            <a:r>
              <a:rPr lang="en-US" altLang="ko-KR" dirty="0"/>
              <a:t>(</a:t>
            </a:r>
            <a:r>
              <a:rPr lang="ko-KR" altLang="en-US" dirty="0"/>
              <a:t>이후 실습은 </a:t>
            </a:r>
            <a:r>
              <a:rPr lang="en-US" altLang="ko-KR" dirty="0" err="1"/>
              <a:t>Vmware</a:t>
            </a:r>
            <a:r>
              <a:rPr lang="en-US" altLang="ko-KR" dirty="0"/>
              <a:t> </a:t>
            </a:r>
            <a:r>
              <a:rPr lang="en-US" altLang="ko-KR" dirty="0" err="1"/>
              <a:t>Worksation</a:t>
            </a:r>
            <a:r>
              <a:rPr lang="en-US" altLang="ko-KR" dirty="0"/>
              <a:t> 15 player</a:t>
            </a:r>
            <a:r>
              <a:rPr lang="ko-KR" altLang="en-US" dirty="0"/>
              <a:t>로 진행했다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215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44B479-C28C-4DAB-BE19-D42B0F2C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9" y="587850"/>
            <a:ext cx="5787391" cy="51754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363D1A-037F-49DB-89F1-F7D01E0FA3B1}"/>
              </a:ext>
            </a:extLst>
          </p:cNvPr>
          <p:cNvSpPr txBox="1"/>
          <p:nvPr/>
        </p:nvSpPr>
        <p:spPr>
          <a:xfrm>
            <a:off x="3876406" y="6085484"/>
            <a:ext cx="524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Server</a:t>
            </a:r>
            <a:r>
              <a:rPr lang="ko-KR" altLang="en-US" sz="2000" dirty="0"/>
              <a:t>의 이름을 가진 새 가상머신을 만듦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C6E8E6-E039-4E60-AA43-B146C55EA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7849"/>
            <a:ext cx="5800421" cy="517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5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AB27D8-9597-41E6-8983-327B5A65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45745"/>
            <a:ext cx="5212715" cy="3948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32F30-A8C3-4210-BEDE-E108D2F6E6FE}"/>
              </a:ext>
            </a:extLst>
          </p:cNvPr>
          <p:cNvSpPr txBox="1"/>
          <p:nvPr/>
        </p:nvSpPr>
        <p:spPr>
          <a:xfrm>
            <a:off x="314325" y="4511040"/>
            <a:ext cx="52127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가상머신의 장착된 부품들을 변경해준다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USB Controller/Sound Card/Printer</a:t>
            </a:r>
            <a:r>
              <a:rPr lang="ko-KR" altLang="en-US" sz="2000" dirty="0"/>
              <a:t>은 </a:t>
            </a:r>
            <a:endParaRPr lang="en-US" altLang="ko-KR" sz="2000" dirty="0"/>
          </a:p>
          <a:p>
            <a:r>
              <a:rPr lang="ko-KR" altLang="en-US" sz="2000" dirty="0"/>
              <a:t>사용할 일이 없어 </a:t>
            </a:r>
            <a:r>
              <a:rPr lang="en-US" altLang="ko-KR" sz="2000" dirty="0"/>
              <a:t>remove</a:t>
            </a:r>
            <a:r>
              <a:rPr lang="ko-KR" altLang="en-US" sz="2000" dirty="0"/>
              <a:t>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dirty="0"/>
              <a:t>(</a:t>
            </a:r>
            <a:r>
              <a:rPr lang="ko-KR" altLang="en-US" dirty="0"/>
              <a:t>필요하면 언제든지 추가로 다시 장착할 수 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7AECD2-9611-4969-89B6-225C18A55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54" b="-402"/>
          <a:stretch/>
        </p:blipFill>
        <p:spPr>
          <a:xfrm>
            <a:off x="5667765" y="2710381"/>
            <a:ext cx="6392155" cy="31783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F55F33-53E6-4FAE-9A7A-78AE229B45B2}"/>
              </a:ext>
            </a:extLst>
          </p:cNvPr>
          <p:cNvSpPr txBox="1"/>
          <p:nvPr/>
        </p:nvSpPr>
        <p:spPr>
          <a:xfrm>
            <a:off x="7040000" y="5988368"/>
            <a:ext cx="4502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‘C:\Ubuntu\Server’ </a:t>
            </a:r>
            <a:r>
              <a:rPr lang="ko-KR" altLang="en-US" sz="2000" dirty="0"/>
              <a:t>폴더를 만들어 </a:t>
            </a:r>
            <a:endParaRPr lang="en-US" altLang="ko-KR" sz="2000" dirty="0"/>
          </a:p>
          <a:p>
            <a:r>
              <a:rPr lang="ko-KR" altLang="en-US" sz="2000" dirty="0"/>
              <a:t>가상머신의 하드디스크를 할당</a:t>
            </a:r>
          </a:p>
        </p:txBody>
      </p:sp>
    </p:spTree>
    <p:extLst>
      <p:ext uri="{BB962C8B-B14F-4D97-AF65-F5344CB8AC3E}">
        <p14:creationId xmlns:p14="http://schemas.microsoft.com/office/powerpoint/2010/main" val="324690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8218360-CEA0-4744-9787-7A27F2A2A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66"/>
          <a:stretch/>
        </p:blipFill>
        <p:spPr>
          <a:xfrm>
            <a:off x="5671161" y="495300"/>
            <a:ext cx="6185364" cy="41884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C25047-3881-4039-BB87-D393392F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3" y="322580"/>
            <a:ext cx="5204550" cy="455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31858C-DEB1-41F8-9496-5831CCE52DCC}"/>
              </a:ext>
            </a:extLst>
          </p:cNvPr>
          <p:cNvSpPr txBox="1"/>
          <p:nvPr/>
        </p:nvSpPr>
        <p:spPr>
          <a:xfrm>
            <a:off x="3144974" y="5453380"/>
            <a:ext cx="6269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가상머신을 부팅했을 때 나오는 첫 화면이다</a:t>
            </a:r>
          </a:p>
        </p:txBody>
      </p:sp>
    </p:spTree>
    <p:extLst>
      <p:ext uri="{BB962C8B-B14F-4D97-AF65-F5344CB8AC3E}">
        <p14:creationId xmlns:p14="http://schemas.microsoft.com/office/powerpoint/2010/main" val="352193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EB3DDE-BD89-43A2-BF44-CC49AE98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7" y="451167"/>
            <a:ext cx="6067425" cy="5305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F91920-CE27-47DB-B404-0F01DF8867DB}"/>
              </a:ext>
            </a:extLst>
          </p:cNvPr>
          <p:cNvSpPr txBox="1"/>
          <p:nvPr/>
        </p:nvSpPr>
        <p:spPr>
          <a:xfrm>
            <a:off x="7010399" y="640080"/>
            <a:ext cx="4762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가상머신에서 </a:t>
            </a:r>
            <a:r>
              <a:rPr lang="en-US" altLang="ko-KR" sz="2000" dirty="0"/>
              <a:t>F2</a:t>
            </a:r>
            <a:r>
              <a:rPr lang="ko-KR" altLang="en-US" sz="2000" dirty="0"/>
              <a:t>를 눌러</a:t>
            </a:r>
            <a:endParaRPr lang="en-US" altLang="ko-KR" sz="2000" dirty="0"/>
          </a:p>
          <a:p>
            <a:r>
              <a:rPr lang="en-US" altLang="ko-KR" sz="2000" dirty="0"/>
              <a:t>BIOS</a:t>
            </a:r>
            <a:r>
              <a:rPr lang="ko-KR" altLang="en-US" sz="2000" dirty="0"/>
              <a:t>를 들어간 화면이다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호스트 컴퓨터와 가상머신이 거의 차이가 없는 </a:t>
            </a:r>
            <a:r>
              <a:rPr lang="en-US" altLang="ko-KR" sz="2000" dirty="0"/>
              <a:t>‘</a:t>
            </a:r>
            <a:r>
              <a:rPr lang="ko-KR" altLang="en-US" sz="2000" dirty="0"/>
              <a:t>컴퓨터</a:t>
            </a:r>
            <a:r>
              <a:rPr lang="en-US" altLang="ko-KR" sz="2000" dirty="0"/>
              <a:t>’</a:t>
            </a:r>
            <a:r>
              <a:rPr lang="ko-KR" altLang="en-US" sz="2000" dirty="0"/>
              <a:t>라는 것을 느낄 수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6EFA06-0AAB-4A05-B5C9-545A9F2E6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82" y="3423601"/>
            <a:ext cx="5205556" cy="318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4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1.Vmware_server설치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1.Vmware_server설치</dc:title>
  <dc:creator>mwldp</dc:creator>
  <cp:lastModifiedBy>mwldp</cp:lastModifiedBy>
  <cp:revision>13</cp:revision>
  <dcterms:created xsi:type="dcterms:W3CDTF">2019-09-08T04:21:57Z</dcterms:created>
  <dcterms:modified xsi:type="dcterms:W3CDTF">2019-09-10T03:59:54Z</dcterms:modified>
</cp:coreProperties>
</file>