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9BA6-3403-429F-BA67-C29FCE57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9A739-8336-4E38-976E-A98CED5D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FAFED-EEF2-49D4-8925-1E3719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1873-2FAE-4170-AA72-63E54770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94C4F-5BD2-40F2-9AF1-60629269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0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3605-3B1B-48F6-BED9-339209BD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129D8-FE34-4294-8704-80D93BD7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89546-64EE-496B-A0AA-E4E14D8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88D2B-CEB0-481A-BCFD-50AFEFF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C6C74-CC4B-4AD0-814E-1E1260C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4B4F5E-CBE5-45A5-9936-E409420D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EAC21-BD26-4DE3-834C-2E419708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AC829-6B5C-4F37-964A-F28A2D25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9C870-E095-4378-978A-4056A967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ACF7F-B396-4845-9E35-018B8F2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7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DCAF-C528-4788-96F4-23199780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C764C-97F0-47AB-9B5F-2E1AAF0E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C5C60-692C-4F40-83A7-000FD01E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15C9-DC0A-4BE5-82CD-9F32F07A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791F7-3A32-41AD-948F-C4DCDE2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4AD20-C6AC-4335-88BB-F7818CFD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CE4F3-1BDE-42A3-AB96-DC337D58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26B2C-0096-4812-8496-502F18E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04141-0064-4FAF-BF93-13DA5091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317D4-E846-4644-B7D1-BE10F68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F0EE7-B180-4B82-8F89-6EEAD58A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1D79D-7DF2-4D39-85FA-367DAA870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CC6D2C-6179-40F9-BE71-C3F10331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F8794-C167-4E45-9A9F-FAE6F86B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155F9-8F26-4999-A4BF-4D0C812A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09DF4-8AD2-4B7B-85A4-0078EB75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635A-F523-4968-A1BC-838B747D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81833-100E-4A4B-B5BE-AAFE1701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96F48-3667-4A0D-AA4A-696407163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A6C311-2933-491E-BAD1-39D3041F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E3B3E-A8C8-4537-82CB-ACD17DCC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BA769-B765-4B37-A32D-639EFCA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80D5F5-FCC3-4699-8728-FE90BBD5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FFA2C-3FD8-4B03-9123-89CA8E81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5FB0-E6A4-4D3C-889A-A8CDA68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8CF74-EB48-4D5E-94C3-D8F4F9A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4E990E-1187-42E8-ABF5-356830F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0C417-5E8D-4F01-81EA-FEF915A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4843B-2FFD-412A-BF79-DEB66C7B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763CE-0093-48B5-9879-EDA60C77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EE945-2E02-4683-81A0-27B1729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2655D-2BAE-4E64-9535-4216938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0D58-C589-434C-9C52-0CE2D943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9380C-C535-4F4A-9B42-E018F46D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B3BBF-6DC5-4073-9F7B-9B900666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AE234-3863-44F9-A3D2-E2B75C4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FCCB4-E158-4611-866A-964ECE34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1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FDE07-D3D8-4877-A25D-6610D76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71787-C649-456B-AEEF-25599E97F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25800-FA7E-4265-B9B2-24EE8D23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D3338-65B2-4B68-A2B9-BDCA563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98D90-DAA0-4E76-99C5-8966FB00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D846C-E5B0-4430-BC3C-F8B9D4DF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F456A-A29B-42F3-9688-2386354A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6F468-0666-4570-8CC5-174856DB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AC495-ADE8-4A35-87BD-D6E72504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763F-5E0B-436F-9EC9-F51B7D4A310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23EEB-475F-45C3-B007-B7F6E5C6F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82A1E-9E51-4456-B98F-A06B52CA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0175-3F60-4F4E-8F8C-CE316916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VMware server(B), client, </a:t>
            </a:r>
            <a:r>
              <a:rPr lang="en-US" altLang="ko-KR" dirty="0" err="1"/>
              <a:t>WinClient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5939D-89E1-459C-9498-74B82BD5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564" y="5633115"/>
            <a:ext cx="5292436" cy="1224885"/>
          </a:xfrm>
        </p:spPr>
        <p:txBody>
          <a:bodyPr>
            <a:normAutofit/>
          </a:bodyPr>
          <a:lstStyle/>
          <a:p>
            <a:r>
              <a:rPr lang="ko-KR" altLang="en-US" dirty="0"/>
              <a:t>숭실대학교 글로벌미디어학부</a:t>
            </a:r>
            <a:endParaRPr lang="en-US" altLang="ko-KR" dirty="0"/>
          </a:p>
          <a:p>
            <a:r>
              <a:rPr lang="en-US" altLang="ko-KR" dirty="0"/>
              <a:t>EX2_20163345_</a:t>
            </a:r>
            <a:r>
              <a:rPr lang="ko-KR" altLang="en-US" dirty="0" err="1"/>
              <a:t>한지예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E84042-EC78-461E-8918-62850DF0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4" y="176212"/>
            <a:ext cx="7248525" cy="650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1CA96-CB1B-4340-98D6-702CC50DBCF1}"/>
              </a:ext>
            </a:extLst>
          </p:cNvPr>
          <p:cNvSpPr txBox="1"/>
          <p:nvPr/>
        </p:nvSpPr>
        <p:spPr>
          <a:xfrm>
            <a:off x="7705725" y="962526"/>
            <a:ext cx="438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나머지 가상머신도 책의 표</a:t>
            </a:r>
            <a:r>
              <a:rPr lang="en-US" altLang="ko-KR" sz="2000" dirty="0"/>
              <a:t>(37p)</a:t>
            </a:r>
            <a:r>
              <a:rPr lang="ko-KR" altLang="en-US" sz="2000" dirty="0"/>
              <a:t>에 따라 생성했다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메모리를 모두 </a:t>
            </a:r>
            <a:r>
              <a:rPr lang="en-US" altLang="ko-KR" sz="2000" dirty="0"/>
              <a:t>1024B</a:t>
            </a:r>
            <a:r>
              <a:rPr lang="ko-KR" altLang="en-US" sz="2000" dirty="0"/>
              <a:t>로 할당했다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C062C-CFEC-4235-8038-F5F7FB1D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2492376"/>
            <a:ext cx="4258803" cy="35845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85C08E-5D8A-4ACC-ABF5-7325928C26D3}"/>
              </a:ext>
            </a:extLst>
          </p:cNvPr>
          <p:cNvSpPr/>
          <p:nvPr/>
        </p:nvSpPr>
        <p:spPr>
          <a:xfrm>
            <a:off x="364752" y="962527"/>
            <a:ext cx="1984002" cy="2291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6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0A1BA0-93DB-49E8-8AB9-89F049AB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4" y="217367"/>
            <a:ext cx="11133072" cy="5894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B5A17-88CF-4B62-BE5E-08AF303722D2}"/>
              </a:ext>
            </a:extLst>
          </p:cNvPr>
          <p:cNvSpPr txBox="1"/>
          <p:nvPr/>
        </p:nvSpPr>
        <p:spPr>
          <a:xfrm>
            <a:off x="1636296" y="6286545"/>
            <a:ext cx="859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대</a:t>
            </a:r>
            <a:r>
              <a:rPr lang="en-US" altLang="ko-KR" sz="2000" dirty="0"/>
              <a:t>(Server, Server(B), Client, </a:t>
            </a:r>
            <a:r>
              <a:rPr lang="en-US" altLang="ko-KR" sz="2000" dirty="0" err="1"/>
              <a:t>WinClient</a:t>
            </a:r>
            <a:r>
              <a:rPr lang="en-US" altLang="ko-KR" sz="2000" dirty="0"/>
              <a:t>) </a:t>
            </a:r>
            <a:r>
              <a:rPr lang="ko-KR" altLang="en-US" sz="2000" dirty="0"/>
              <a:t>가상머신을 화면에 띄운 것이다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0C6F6F-0317-484C-945E-2931729D8331}"/>
              </a:ext>
            </a:extLst>
          </p:cNvPr>
          <p:cNvSpPr/>
          <p:nvPr/>
        </p:nvSpPr>
        <p:spPr>
          <a:xfrm>
            <a:off x="529464" y="217367"/>
            <a:ext cx="564230" cy="2398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0CA10D-06D1-4ABA-8841-47648811148C}"/>
              </a:ext>
            </a:extLst>
          </p:cNvPr>
          <p:cNvSpPr/>
          <p:nvPr/>
        </p:nvSpPr>
        <p:spPr>
          <a:xfrm>
            <a:off x="2609274" y="1373815"/>
            <a:ext cx="644913" cy="2219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A7887D-C333-4C9A-93AE-481FF6E27D8A}"/>
              </a:ext>
            </a:extLst>
          </p:cNvPr>
          <p:cNvSpPr/>
          <p:nvPr/>
        </p:nvSpPr>
        <p:spPr>
          <a:xfrm>
            <a:off x="1730735" y="3227241"/>
            <a:ext cx="564230" cy="2398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E4D64-F440-4B0B-B205-6FB501DFD135}"/>
              </a:ext>
            </a:extLst>
          </p:cNvPr>
          <p:cNvSpPr/>
          <p:nvPr/>
        </p:nvSpPr>
        <p:spPr>
          <a:xfrm>
            <a:off x="5907740" y="191488"/>
            <a:ext cx="775685" cy="2477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B5CD58-AAE3-4A65-B366-7863F584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3" y="5064140"/>
            <a:ext cx="5184194" cy="14092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70AA58-4BE7-4066-9899-B9B859A1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296"/>
            <a:ext cx="4369304" cy="4477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9F4A9-68CA-4B0B-90C6-1C160C0D1F3D}"/>
              </a:ext>
            </a:extLst>
          </p:cNvPr>
          <p:cNvSpPr txBox="1"/>
          <p:nvPr/>
        </p:nvSpPr>
        <p:spPr>
          <a:xfrm>
            <a:off x="6096000" y="4891625"/>
            <a:ext cx="5181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</a:t>
            </a:r>
            <a:r>
              <a:rPr lang="en-US" altLang="ko-KR" dirty="0"/>
              <a:t>P47</a:t>
            </a:r>
            <a:r>
              <a:rPr lang="ko-KR" altLang="en-US" dirty="0"/>
              <a:t>의 그림 </a:t>
            </a:r>
            <a:r>
              <a:rPr lang="en-US" altLang="ko-KR" dirty="0"/>
              <a:t>1-64</a:t>
            </a:r>
            <a:r>
              <a:rPr lang="ko-KR" altLang="en-US" dirty="0"/>
              <a:t>로 만들기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Vmware</a:t>
            </a:r>
            <a:r>
              <a:rPr lang="en-US" altLang="ko-KR" dirty="0"/>
              <a:t> </a:t>
            </a:r>
            <a:r>
              <a:rPr lang="en-US" altLang="ko-KR" dirty="0" err="1"/>
              <a:t>Worksation</a:t>
            </a:r>
            <a:r>
              <a:rPr lang="en-US" altLang="ko-KR" dirty="0"/>
              <a:t> pro</a:t>
            </a:r>
            <a:r>
              <a:rPr lang="ko-KR" altLang="en-US" dirty="0"/>
              <a:t>를 이용해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VMnet8 – IPv4</a:t>
            </a:r>
            <a:r>
              <a:rPr lang="ko-KR" altLang="en-US" dirty="0"/>
              <a:t>주소 </a:t>
            </a:r>
            <a:r>
              <a:rPr lang="en-US" altLang="ko-KR" dirty="0"/>
              <a:t>: 192.168.240.1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아래의 </a:t>
            </a:r>
            <a:r>
              <a:rPr lang="en-US" altLang="ko-KR" dirty="0"/>
              <a:t>192.168.111.1</a:t>
            </a:r>
            <a:r>
              <a:rPr lang="ko-KR" altLang="en-US" dirty="0"/>
              <a:t>로 변경했다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1FA8C5-73ED-4747-81D0-B9E8FEED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0" y="597223"/>
            <a:ext cx="4369304" cy="4294402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3BD39D5-64D7-46FF-9DE0-3CA65E7AE085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rot="5400000" flipH="1" flipV="1">
            <a:off x="8406159" y="2832481"/>
            <a:ext cx="2339786" cy="1778503"/>
          </a:xfrm>
          <a:prstGeom prst="curvedConnector4">
            <a:avLst>
              <a:gd name="adj1" fmla="val 2164"/>
              <a:gd name="adj2" fmla="val 13402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CDD15-4C28-435B-A2D7-0971E4A5B39D}"/>
              </a:ext>
            </a:extLst>
          </p:cNvPr>
          <p:cNvSpPr/>
          <p:nvPr/>
        </p:nvSpPr>
        <p:spPr>
          <a:xfrm>
            <a:off x="627529" y="5786717"/>
            <a:ext cx="3702424" cy="300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4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2. VMware server(B), client, WinClient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VMware server(B), client, WinClient</dc:title>
  <dc:creator>mwldp</dc:creator>
  <cp:lastModifiedBy>mwldp</cp:lastModifiedBy>
  <cp:revision>5</cp:revision>
  <dcterms:created xsi:type="dcterms:W3CDTF">2019-09-09T12:40:20Z</dcterms:created>
  <dcterms:modified xsi:type="dcterms:W3CDTF">2019-09-16T04:35:56Z</dcterms:modified>
</cp:coreProperties>
</file>