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9BA6-3403-429F-BA67-C29FCE57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9A739-8336-4E38-976E-A98CED5D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FAFED-EEF2-49D4-8925-1E3719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91873-2FAE-4170-AA72-63E54770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94C4F-5BD2-40F2-9AF1-60629269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0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3605-3B1B-48F6-BED9-339209BD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6129D8-FE34-4294-8704-80D93BD7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89546-64EE-496B-A0AA-E4E14D88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88D2B-CEB0-481A-BCFD-50AFEFFA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C6C74-CC4B-4AD0-814E-1E1260C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4B4F5E-CBE5-45A5-9936-E409420DD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4EAC21-BD26-4DE3-834C-2E419708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AC829-6B5C-4F37-964A-F28A2D25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9C870-E095-4378-978A-4056A967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ACF7F-B396-4845-9E35-018B8F2D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7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6DCAF-C528-4788-96F4-23199780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C764C-97F0-47AB-9B5F-2E1AAF0E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C5C60-692C-4F40-83A7-000FD01E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15C9-DC0A-4BE5-82CD-9F32F07A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791F7-3A32-41AD-948F-C4DCDE2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4AD20-C6AC-4335-88BB-F7818CFD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CE4F3-1BDE-42A3-AB96-DC337D588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26B2C-0096-4812-8496-502F18E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04141-0064-4FAF-BF93-13DA5091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317D4-E846-4644-B7D1-BE10F68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F0EE7-B180-4B82-8F89-6EEAD58A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1D79D-7DF2-4D39-85FA-367DAA870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CC6D2C-6179-40F9-BE71-C3F10331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F8794-C167-4E45-9A9F-FAE6F86B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155F9-8F26-4999-A4BF-4D0C812A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09DF4-8AD2-4B7B-85A4-0078EB75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635A-F523-4968-A1BC-838B747D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81833-100E-4A4B-B5BE-AAFE1701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C96F48-3667-4A0D-AA4A-696407163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A6C311-2933-491E-BAD1-39D3041FD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E3B3E-A8C8-4537-82CB-ACD17DCC6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4BA769-B765-4B37-A32D-639EFCA8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80D5F5-FCC3-4699-8728-FE90BBD5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FFA2C-3FD8-4B03-9123-89CA8E81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05FB0-E6A4-4D3C-889A-A8CDA68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A8CF74-EB48-4D5E-94C3-D8F4F9A2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4E990E-1187-42E8-ABF5-356830F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90C417-5E8D-4F01-81EA-FEF915A9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0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B4843B-2FFD-412A-BF79-DEB66C7B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0763CE-0093-48B5-9879-EDA60C77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EE945-2E02-4683-81A0-27B17298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2655D-2BAE-4E64-9535-4216938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20D58-C589-434C-9C52-0CE2D943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9380C-C535-4F4A-9B42-E018F46D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B3BBF-6DC5-4073-9F7B-9B900666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AE234-3863-44F9-A3D2-E2B75C4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FCCB4-E158-4611-866A-964ECE34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1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FDE07-D3D8-4877-A25D-6610D761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571787-C649-456B-AEEF-25599E97F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25800-FA7E-4265-B9B2-24EE8D23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D3338-65B2-4B68-A2B9-BDCA563C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98D90-DAA0-4E76-99C5-8966FB00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D846C-E5B0-4430-BC3C-F8B9D4DF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1F456A-A29B-42F3-9688-2386354A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6F468-0666-4570-8CC5-174856DB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AC495-ADE8-4A35-87BD-D6E72504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763F-5E0B-436F-9EC9-F51B7D4A3103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23EEB-475F-45C3-B007-B7F6E5C6F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82A1E-9E51-4456-B98F-A06B52CA4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0DE7-8A10-44A9-B249-EAEF1A423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0175-3F60-4F4E-8F8C-CE3169161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Server </a:t>
            </a:r>
            <a:r>
              <a:rPr lang="ko-KR" altLang="en-US" dirty="0" err="1"/>
              <a:t>세팅완료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5939D-89E1-459C-9498-74B82BD5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564" y="5633115"/>
            <a:ext cx="5292436" cy="1224885"/>
          </a:xfrm>
        </p:spPr>
        <p:txBody>
          <a:bodyPr>
            <a:normAutofit/>
          </a:bodyPr>
          <a:lstStyle/>
          <a:p>
            <a:r>
              <a:rPr lang="ko-KR" altLang="en-US" dirty="0"/>
              <a:t>숭실대학교 글로벌미디어학부</a:t>
            </a:r>
            <a:endParaRPr lang="en-US" altLang="ko-KR" dirty="0"/>
          </a:p>
          <a:p>
            <a:r>
              <a:rPr lang="en-US" altLang="ko-KR" dirty="0"/>
              <a:t>EX3_20163345_</a:t>
            </a:r>
            <a:r>
              <a:rPr lang="ko-KR" altLang="en-US" dirty="0" err="1"/>
              <a:t>한지예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0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299324-C186-45ED-BC24-76DBFAD8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0" y="209550"/>
            <a:ext cx="5221196" cy="39146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66CD5B-A945-4FC7-A9C8-B733EB02E7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" t="9086"/>
          <a:stretch/>
        </p:blipFill>
        <p:spPr>
          <a:xfrm>
            <a:off x="4339914" y="1405217"/>
            <a:ext cx="6522342" cy="48215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EA011F-429A-4349-94CC-BB98602AB480}"/>
              </a:ext>
            </a:extLst>
          </p:cNvPr>
          <p:cNvSpPr/>
          <p:nvPr/>
        </p:nvSpPr>
        <p:spPr>
          <a:xfrm>
            <a:off x="5369857" y="3007659"/>
            <a:ext cx="1237129" cy="1927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DC984-1698-406B-B972-6B774FDEAED3}"/>
              </a:ext>
            </a:extLst>
          </p:cNvPr>
          <p:cNvSpPr/>
          <p:nvPr/>
        </p:nvSpPr>
        <p:spPr>
          <a:xfrm>
            <a:off x="711179" y="1842246"/>
            <a:ext cx="2345786" cy="2106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EE21A-DF88-4DC9-A017-B86693421FDE}"/>
              </a:ext>
            </a:extLst>
          </p:cNvPr>
          <p:cNvSpPr txBox="1"/>
          <p:nvPr/>
        </p:nvSpPr>
        <p:spPr>
          <a:xfrm>
            <a:off x="448800" y="4556533"/>
            <a:ext cx="287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이것이 우분투 리눅스다 </a:t>
            </a:r>
            <a:r>
              <a:rPr lang="en-US" altLang="ko-KR" dirty="0"/>
              <a:t>03</a:t>
            </a:r>
            <a:r>
              <a:rPr lang="ko-KR" altLang="en-US" dirty="0"/>
              <a:t>장 </a:t>
            </a:r>
            <a:r>
              <a:rPr lang="en-US" altLang="ko-KR" dirty="0"/>
              <a:t>01</a:t>
            </a:r>
            <a:r>
              <a:rPr lang="ko-KR" altLang="en-US" dirty="0"/>
              <a:t>교시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우분투 설치</a:t>
            </a:r>
            <a:r>
              <a:rPr lang="en-US" altLang="ko-KR" dirty="0"/>
              <a:t>1(Server)</a:t>
            </a:r>
          </a:p>
          <a:p>
            <a:r>
              <a:rPr lang="en-US" altLang="ko-KR" dirty="0"/>
              <a:t>23:21</a:t>
            </a:r>
            <a:r>
              <a:rPr lang="ko-KR" altLang="en-US" dirty="0"/>
              <a:t>초 스크린 캡쳐</a:t>
            </a:r>
          </a:p>
        </p:txBody>
      </p:sp>
    </p:spTree>
    <p:extLst>
      <p:ext uri="{BB962C8B-B14F-4D97-AF65-F5344CB8AC3E}">
        <p14:creationId xmlns:p14="http://schemas.microsoft.com/office/powerpoint/2010/main" val="102197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EB846D7C-E466-4289-9B7A-300F02AB7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4" y="372034"/>
            <a:ext cx="8868403" cy="4549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F694B-B498-4512-838E-34941DA15C48}"/>
              </a:ext>
            </a:extLst>
          </p:cNvPr>
          <p:cNvSpPr txBox="1"/>
          <p:nvPr/>
        </p:nvSpPr>
        <p:spPr>
          <a:xfrm>
            <a:off x="493624" y="5006362"/>
            <a:ext cx="287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이것이 우분투 리눅스다 </a:t>
            </a:r>
            <a:r>
              <a:rPr lang="en-US" altLang="ko-KR" dirty="0"/>
              <a:t>03</a:t>
            </a:r>
            <a:r>
              <a:rPr lang="ko-KR" altLang="en-US" dirty="0"/>
              <a:t>장 </a:t>
            </a:r>
            <a:r>
              <a:rPr lang="en-US" altLang="ko-KR" dirty="0"/>
              <a:t>01</a:t>
            </a:r>
            <a:r>
              <a:rPr lang="ko-KR" altLang="en-US" dirty="0"/>
              <a:t>교시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우분투 설치</a:t>
            </a:r>
            <a:r>
              <a:rPr lang="en-US" altLang="ko-KR" dirty="0"/>
              <a:t>1(Server)</a:t>
            </a:r>
          </a:p>
          <a:p>
            <a:r>
              <a:rPr lang="en-US" altLang="ko-KR" dirty="0"/>
              <a:t>29:06</a:t>
            </a:r>
            <a:r>
              <a:rPr lang="ko-KR" altLang="en-US" dirty="0"/>
              <a:t>초 스크린 캡쳐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B001F8-15CC-453C-AFC3-19E8141D8359}"/>
              </a:ext>
            </a:extLst>
          </p:cNvPr>
          <p:cNvSpPr/>
          <p:nvPr/>
        </p:nvSpPr>
        <p:spPr>
          <a:xfrm>
            <a:off x="962190" y="918881"/>
            <a:ext cx="8056304" cy="10264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6DB655-8788-45F0-BF48-F2E4B640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" y="98613"/>
            <a:ext cx="7188969" cy="54684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C49A73-2EFF-4935-8A45-A4CAA645D2DC}"/>
              </a:ext>
            </a:extLst>
          </p:cNvPr>
          <p:cNvSpPr/>
          <p:nvPr/>
        </p:nvSpPr>
        <p:spPr>
          <a:xfrm>
            <a:off x="964672" y="1721222"/>
            <a:ext cx="5131328" cy="170777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0FA55-FB3F-4F09-A391-70B670A3A938}"/>
              </a:ext>
            </a:extLst>
          </p:cNvPr>
          <p:cNvSpPr txBox="1"/>
          <p:nvPr/>
        </p:nvSpPr>
        <p:spPr>
          <a:xfrm>
            <a:off x="9187978" y="5293232"/>
            <a:ext cx="287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이것이 우분투 리눅스다 </a:t>
            </a:r>
            <a:r>
              <a:rPr lang="en-US" altLang="ko-KR" dirty="0"/>
              <a:t>03</a:t>
            </a:r>
            <a:r>
              <a:rPr lang="ko-KR" altLang="en-US" dirty="0"/>
              <a:t>장 </a:t>
            </a:r>
            <a:r>
              <a:rPr lang="en-US" altLang="ko-KR" dirty="0"/>
              <a:t>01</a:t>
            </a:r>
            <a:r>
              <a:rPr lang="ko-KR" altLang="en-US" dirty="0"/>
              <a:t>교시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우분투 설치</a:t>
            </a:r>
            <a:r>
              <a:rPr lang="en-US" altLang="ko-KR" dirty="0"/>
              <a:t>1(Server)</a:t>
            </a:r>
          </a:p>
          <a:p>
            <a:r>
              <a:rPr lang="en-US" altLang="ko-KR" dirty="0"/>
              <a:t>28:05</a:t>
            </a:r>
            <a:r>
              <a:rPr lang="ko-KR" altLang="en-US" dirty="0"/>
              <a:t>초 스크린 캡쳐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67C8D4-CFFC-4321-AB2E-AE8760F3A483}"/>
              </a:ext>
            </a:extLst>
          </p:cNvPr>
          <p:cNvSpPr/>
          <p:nvPr/>
        </p:nvSpPr>
        <p:spPr>
          <a:xfrm>
            <a:off x="1909484" y="1326776"/>
            <a:ext cx="1084729" cy="3137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DCB7A3E-2716-4E3D-B067-219EB5AF8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r="12856" b="12353"/>
          <a:stretch/>
        </p:blipFill>
        <p:spPr>
          <a:xfrm>
            <a:off x="3997137" y="3774862"/>
            <a:ext cx="4925141" cy="30367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1C7585-1749-4782-9A2D-A77A2FEB0BC4}"/>
              </a:ext>
            </a:extLst>
          </p:cNvPr>
          <p:cNvSpPr/>
          <p:nvPr/>
        </p:nvSpPr>
        <p:spPr>
          <a:xfrm>
            <a:off x="7576717" y="1210235"/>
            <a:ext cx="2302389" cy="242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E02520-BA9A-4F32-9915-FC47C59064F0}"/>
              </a:ext>
            </a:extLst>
          </p:cNvPr>
          <p:cNvSpPr/>
          <p:nvPr/>
        </p:nvSpPr>
        <p:spPr>
          <a:xfrm>
            <a:off x="4573541" y="5038157"/>
            <a:ext cx="2425364" cy="1483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0A465CC-7AE0-4EFA-A4F1-19FF0B73A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34" y="197224"/>
            <a:ext cx="5076436" cy="39501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DB9BAC-D2A5-40F3-A9A7-56FFF47B0C6E}"/>
              </a:ext>
            </a:extLst>
          </p:cNvPr>
          <p:cNvSpPr/>
          <p:nvPr/>
        </p:nvSpPr>
        <p:spPr>
          <a:xfrm>
            <a:off x="7453742" y="1252604"/>
            <a:ext cx="2425364" cy="1483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8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8C08EF3-5F0D-4FC5-9C91-D3D81D0E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00" y="217170"/>
            <a:ext cx="7749540" cy="64236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A32759-E6C8-40A7-90C2-CDF39BEBB269}"/>
              </a:ext>
            </a:extLst>
          </p:cNvPr>
          <p:cNvSpPr/>
          <p:nvPr/>
        </p:nvSpPr>
        <p:spPr>
          <a:xfrm>
            <a:off x="2050901" y="181311"/>
            <a:ext cx="620582" cy="2579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4D5CDA-5D25-4D6C-8B18-0A0937DDE4E7}"/>
              </a:ext>
            </a:extLst>
          </p:cNvPr>
          <p:cNvSpPr/>
          <p:nvPr/>
        </p:nvSpPr>
        <p:spPr>
          <a:xfrm>
            <a:off x="4635318" y="328220"/>
            <a:ext cx="4239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Server  </a:t>
            </a:r>
            <a:r>
              <a:rPr lang="ko-KR" altLang="en-US" sz="3200" b="1" dirty="0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세팅 완료 화면</a:t>
            </a:r>
            <a:endParaRPr lang="ko-KR" alt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669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2341BD-9218-4D46-9B64-09C922E8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80975"/>
            <a:ext cx="7562850" cy="6496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F15DB1-678F-4F1B-B585-98B6491699AB}"/>
              </a:ext>
            </a:extLst>
          </p:cNvPr>
          <p:cNvSpPr/>
          <p:nvPr/>
        </p:nvSpPr>
        <p:spPr>
          <a:xfrm>
            <a:off x="2314574" y="209550"/>
            <a:ext cx="912719" cy="2835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FA90B-A2F6-44FF-BDF0-C3A5E827708E}"/>
              </a:ext>
            </a:extLst>
          </p:cNvPr>
          <p:cNvSpPr/>
          <p:nvPr/>
        </p:nvSpPr>
        <p:spPr>
          <a:xfrm>
            <a:off x="4904259" y="351304"/>
            <a:ext cx="4722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Server(B)  </a:t>
            </a:r>
            <a:r>
              <a:rPr lang="ko-KR" altLang="en-US" sz="3200" b="1" dirty="0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세팅 완료 화면</a:t>
            </a:r>
            <a:endParaRPr lang="ko-KR" alt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400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2017B033-0182-4956-9B07-C9A2752C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52400"/>
            <a:ext cx="7810500" cy="655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C698962-ED59-4E89-A11F-A1B2428E8415}"/>
              </a:ext>
            </a:extLst>
          </p:cNvPr>
          <p:cNvSpPr/>
          <p:nvPr/>
        </p:nvSpPr>
        <p:spPr>
          <a:xfrm>
            <a:off x="2190750" y="152400"/>
            <a:ext cx="620582" cy="2579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FDEB04-B018-4BAA-BD57-A69BEC36F646}"/>
              </a:ext>
            </a:extLst>
          </p:cNvPr>
          <p:cNvSpPr/>
          <p:nvPr/>
        </p:nvSpPr>
        <p:spPr>
          <a:xfrm>
            <a:off x="4338256" y="257958"/>
            <a:ext cx="4136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Client  </a:t>
            </a:r>
            <a:r>
              <a:rPr lang="ko-KR" altLang="en-US" sz="3200" b="1" dirty="0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세팅 완료 화면</a:t>
            </a:r>
            <a:endParaRPr lang="ko-KR" alt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320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D62B80-BC85-4099-82EC-DF0A0611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42" y="66888"/>
            <a:ext cx="8103957" cy="672422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9A110DE-179E-4357-BE1F-A19B847EAEE3}"/>
              </a:ext>
            </a:extLst>
          </p:cNvPr>
          <p:cNvSpPr/>
          <p:nvPr/>
        </p:nvSpPr>
        <p:spPr>
          <a:xfrm>
            <a:off x="2050901" y="71716"/>
            <a:ext cx="880558" cy="31376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DF270-5C35-4F5C-82CA-454DE435FFDD}"/>
              </a:ext>
            </a:extLst>
          </p:cNvPr>
          <p:cNvSpPr/>
          <p:nvPr/>
        </p:nvSpPr>
        <p:spPr>
          <a:xfrm>
            <a:off x="4338256" y="257958"/>
            <a:ext cx="4851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WinClient</a:t>
            </a:r>
            <a:r>
              <a:rPr lang="en-US" altLang="ko-KR" sz="3200" b="1" dirty="0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  </a:t>
            </a:r>
            <a:r>
              <a:rPr lang="ko-KR" altLang="en-US" sz="3200" b="1" dirty="0">
                <a:solidFill>
                  <a:srgbClr val="333333"/>
                </a:solidFill>
                <a:highlight>
                  <a:srgbClr val="FFFF00"/>
                </a:highlight>
                <a:latin typeface="NanumGothic"/>
              </a:rPr>
              <a:t>세팅 완료 화면</a:t>
            </a:r>
            <a:endParaRPr lang="ko-KR" alt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52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NanumGothic</vt:lpstr>
      <vt:lpstr>맑은 고딕</vt:lpstr>
      <vt:lpstr>Arial</vt:lpstr>
      <vt:lpstr>Office 테마</vt:lpstr>
      <vt:lpstr>3. Server 세팅완료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VMware server(B), client, WinClient</dc:title>
  <dc:creator>mwldp</dc:creator>
  <cp:lastModifiedBy>mwldp</cp:lastModifiedBy>
  <cp:revision>15</cp:revision>
  <dcterms:created xsi:type="dcterms:W3CDTF">2019-09-09T12:40:20Z</dcterms:created>
  <dcterms:modified xsi:type="dcterms:W3CDTF">2019-09-19T07:28:32Z</dcterms:modified>
</cp:coreProperties>
</file>