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58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5FE37-1D2B-49A9-A195-065FE87D7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8C65D-AF62-4DA1-8451-4590CB77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8F8C6-843F-41FB-B6C0-8739D714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AB5C3-8F70-4B53-91EC-3667180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D1E1C-68BB-4F2C-A517-763C8655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5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4F356-99EF-40D1-A429-6B666D53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BDD61-5552-4CD5-AD13-EFFAFECE7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4DEA9-88B5-4247-A3AA-5F6439C4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97B17-80BF-4CE0-B2A8-B8A7B92E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28C26-3177-4CD2-98E3-8F6C6A2B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FFD0D4-5BF4-4598-AE19-B26CB7026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B9763-6DF6-4410-A1DE-B6E2F76CA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623FF-1650-42FA-91BB-2CBBCC2B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BB6ED-7F00-4F5A-B72F-965B9003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4DA4A-746D-4D24-80B5-8812B536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90A02-7B36-43E9-8BD6-134B9ABB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8FF6D-304C-4288-B372-DBDA580A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8B59C-A877-4B47-B08A-2FEC6D2F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F9E2B-90CE-447C-9036-8D05AD30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18323-79C2-47A3-85B7-2A72B58D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0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48633-42B9-4BA0-90F0-8C44D08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D32D7-589A-465D-823F-2DCC6385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CCBBF-58D7-4976-BBE9-6FDE4CB7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E8892-ACAA-45F9-8C97-7F8FBC67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F52D-E4E1-4272-B9F9-72DAEA52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3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0637-8767-4293-B7C9-558F2CD9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E7578-D45C-4546-BD87-C55BC76C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25646-396B-4EFB-B9CB-811B01DA6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49F29-5404-48FA-B5F6-952E919A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AB79A-FD7F-4C69-BE04-F13589F8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99D78-1040-4F5A-BD68-13A84AE7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9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634EB-5CB8-430F-A8AF-772B063E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1CB28-0343-4FFA-81D6-7C5549EA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18292-FD07-4A2D-93B4-6ED6D86D7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D386F-DC9D-4A16-93DE-4FB138632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89FA65-D09A-42A0-A11A-A3754274F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20C6FB-345F-42B9-9B65-13540492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01D2F2-5517-4D0A-920A-ED5CBD80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2E4553-5B00-42CC-92C4-A1C56600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C337D-0608-4CE8-92D4-F48645CB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7E8A7-9B59-4083-BE72-552B94AB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57F82-8D83-4CD8-A1DF-95F3523E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41559-D27E-45E4-900C-69488F3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2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A6B310-1246-4CA7-A310-2E8B113C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811973-9DBC-4568-975A-60D3CD84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B4B01-CA9C-46D4-AD7A-1ADEAE6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1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8BAEF-B746-4E29-9F93-89F877EA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CA9B4-029B-4317-9E30-46D7B821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D3395-E7C0-4561-8657-5965EE79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8F1B6-D616-432E-8410-492BC74E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4F58F-0ABD-4D73-853D-CB2F951B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17CE6-6EC5-4B46-9A8E-5DC8BC54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8981E-5064-4D48-A0CC-21F2E16E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66983E-14E1-4265-8570-A6EE50AB4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3403F5-9D7C-4173-B454-D5B2D20D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BBD34-424B-4895-939A-1C39A14B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7F449-2915-4A51-8B06-0561E5A1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84B94-0CCB-4696-BAFD-74F388C7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3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CB3153-B7E7-4D01-9B39-B3C2DC04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49BF5-B018-49E4-A76E-419CE3F0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901C1-FD84-4607-9E87-7BCFC178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66551-0595-427C-A3EC-929717BF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6E0C2-4B98-461B-9856-68C74CD24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6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0175-3F60-4F4E-8F8C-CE3169161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gcc</a:t>
            </a:r>
            <a:r>
              <a:rPr lang="ko-KR" altLang="en-US" dirty="0"/>
              <a:t>와 </a:t>
            </a:r>
            <a:r>
              <a:rPr lang="en-US" altLang="ko-KR" dirty="0" err="1"/>
              <a:t>Makefile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5939D-89E1-459C-9498-74B82BD5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114" y="5318790"/>
            <a:ext cx="5292436" cy="122488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숭실대학교 글로벌미디어학부</a:t>
            </a:r>
            <a:endParaRPr lang="en-US" altLang="ko-KR" dirty="0"/>
          </a:p>
          <a:p>
            <a:r>
              <a:rPr lang="ko-KR" altLang="en-US" dirty="0" err="1"/>
              <a:t>임베디드시스템</a:t>
            </a:r>
            <a:r>
              <a:rPr lang="ko-KR" altLang="en-US" dirty="0"/>
              <a:t> </a:t>
            </a:r>
            <a:r>
              <a:rPr lang="ko-KR" altLang="en-US" dirty="0" err="1"/>
              <a:t>이강희교수님</a:t>
            </a:r>
            <a:endParaRPr lang="en-US" altLang="ko-KR" dirty="0"/>
          </a:p>
          <a:p>
            <a:r>
              <a:rPr lang="en-US" altLang="ko-KR" dirty="0"/>
              <a:t>EX5_20163345_</a:t>
            </a:r>
            <a:r>
              <a:rPr lang="ko-KR" altLang="en-US" dirty="0" err="1"/>
              <a:t>한지예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0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80BB3-1ECF-4C2D-BD09-AF276D18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g++</a:t>
            </a:r>
            <a:r>
              <a:rPr lang="ko-KR" altLang="en-US" sz="3600" dirty="0"/>
              <a:t>을 이용해서 </a:t>
            </a:r>
            <a:r>
              <a:rPr lang="en-US" altLang="ko-KR" sz="3600" dirty="0"/>
              <a:t>Calulator.exe</a:t>
            </a:r>
            <a:r>
              <a:rPr lang="ko-KR" altLang="en-US" sz="3600" dirty="0"/>
              <a:t>를 </a:t>
            </a:r>
            <a:r>
              <a:rPr lang="ko-KR" altLang="en-US" sz="3600" dirty="0" err="1"/>
              <a:t>만드시오</a:t>
            </a:r>
            <a:r>
              <a:rPr lang="en-US" altLang="ko-KR" sz="3600" dirty="0"/>
              <a:t>. 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05CF1C-9FBD-41FA-8C09-0C0660B12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" t="2170"/>
          <a:stretch/>
        </p:blipFill>
        <p:spPr>
          <a:xfrm>
            <a:off x="6572199" y="1837765"/>
            <a:ext cx="4781601" cy="38996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CABCB5-3202-4F39-B705-8C6C015B5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"/>
          <a:stretch/>
        </p:blipFill>
        <p:spPr>
          <a:xfrm>
            <a:off x="1223496" y="1726645"/>
            <a:ext cx="4438715" cy="401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CD8E31-85C3-4CC0-88B0-48047E6C793D}"/>
              </a:ext>
            </a:extLst>
          </p:cNvPr>
          <p:cNvSpPr txBox="1"/>
          <p:nvPr/>
        </p:nvSpPr>
        <p:spPr>
          <a:xfrm>
            <a:off x="2016313" y="6011396"/>
            <a:ext cx="266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Calculator.h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4E967-97E7-4703-AE7F-A15F23EC020C}"/>
              </a:ext>
            </a:extLst>
          </p:cNvPr>
          <p:cNvSpPr txBox="1"/>
          <p:nvPr/>
        </p:nvSpPr>
        <p:spPr>
          <a:xfrm>
            <a:off x="7638933" y="6011396"/>
            <a:ext cx="277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Calculator.cpp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4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C14DAB-5C64-4940-9F1C-E4F333848101}"/>
              </a:ext>
            </a:extLst>
          </p:cNvPr>
          <p:cNvSpPr txBox="1"/>
          <p:nvPr/>
        </p:nvSpPr>
        <p:spPr>
          <a:xfrm>
            <a:off x="1378324" y="6250542"/>
            <a:ext cx="266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main.cpp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5841A-72CA-4ED5-8223-786CBF21E681}"/>
              </a:ext>
            </a:extLst>
          </p:cNvPr>
          <p:cNvSpPr txBox="1"/>
          <p:nvPr/>
        </p:nvSpPr>
        <p:spPr>
          <a:xfrm>
            <a:off x="6586467" y="6250542"/>
            <a:ext cx="422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Calculator_exe.exe</a:t>
            </a:r>
            <a:r>
              <a:rPr lang="ko-KR" altLang="en-US" dirty="0"/>
              <a:t>파일로 실행한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C5A1BB-1033-4F80-8A05-7DCD958E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782200" y="1082489"/>
            <a:ext cx="6087069" cy="49647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F093C4-607E-4917-90F3-741C0577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1" y="818030"/>
            <a:ext cx="5010150" cy="52292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FB2D28-79F2-42E8-8E50-1C206901980C}"/>
              </a:ext>
            </a:extLst>
          </p:cNvPr>
          <p:cNvSpPr/>
          <p:nvPr/>
        </p:nvSpPr>
        <p:spPr>
          <a:xfrm>
            <a:off x="9359152" y="3074893"/>
            <a:ext cx="1335722" cy="1201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1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80BB3-1ECF-4C2D-BD09-AF276D18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위 </a:t>
            </a:r>
            <a:r>
              <a:rPr lang="en-US" altLang="ko-KR" sz="3600" dirty="0"/>
              <a:t>1</a:t>
            </a:r>
            <a:r>
              <a:rPr lang="ko-KR" altLang="en-US" sz="3600" dirty="0"/>
              <a:t>번의 </a:t>
            </a:r>
            <a:r>
              <a:rPr lang="en-US" altLang="ko-KR" sz="3600" dirty="0" err="1"/>
              <a:t>Makefile</a:t>
            </a:r>
            <a:r>
              <a:rPr lang="ko-KR" altLang="en-US" sz="3600" dirty="0"/>
              <a:t>을 만들어 동일결과를 </a:t>
            </a:r>
            <a:r>
              <a:rPr lang="ko-KR" altLang="en-US" sz="3600" dirty="0" err="1"/>
              <a:t>내시오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D9021-8F73-4471-B959-662EA9074F6E}"/>
              </a:ext>
            </a:extLst>
          </p:cNvPr>
          <p:cNvSpPr txBox="1"/>
          <p:nvPr/>
        </p:nvSpPr>
        <p:spPr>
          <a:xfrm>
            <a:off x="1689147" y="5139087"/>
            <a:ext cx="266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Vi </a:t>
            </a:r>
            <a:r>
              <a:rPr lang="en-US" altLang="ko-KR" dirty="0" err="1"/>
              <a:t>makefile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234DB-B987-4504-B772-1DC2A2C0A7AD}"/>
              </a:ext>
            </a:extLst>
          </p:cNvPr>
          <p:cNvSpPr txBox="1"/>
          <p:nvPr/>
        </p:nvSpPr>
        <p:spPr>
          <a:xfrm>
            <a:off x="7456784" y="5323753"/>
            <a:ext cx="3220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Makefile</a:t>
            </a:r>
            <a:r>
              <a:rPr lang="ko-KR" altLang="en-US" dirty="0"/>
              <a:t>에서 </a:t>
            </a:r>
            <a:r>
              <a:rPr lang="en-US" altLang="ko-KR" dirty="0"/>
              <a:t>exe</a:t>
            </a:r>
            <a:r>
              <a:rPr lang="ko-KR" altLang="en-US" dirty="0"/>
              <a:t>파일 이름을 </a:t>
            </a:r>
            <a:r>
              <a:rPr lang="en-US" altLang="ko-KR" dirty="0"/>
              <a:t>Calculator</a:t>
            </a:r>
            <a:r>
              <a:rPr lang="ko-KR" altLang="en-US" dirty="0"/>
              <a:t>로 만들고 </a:t>
            </a:r>
            <a:endParaRPr lang="en-US" altLang="ko-KR" dirty="0"/>
          </a:p>
          <a:p>
            <a:pPr algn="ctr"/>
            <a:r>
              <a:rPr lang="en-US" altLang="ko-KR" dirty="0"/>
              <a:t>Make clean</a:t>
            </a:r>
            <a:r>
              <a:rPr lang="ko-KR" altLang="en-US" dirty="0"/>
              <a:t>실행한 결과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2D65D6-452E-4C95-B790-0399CE87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" b="3982"/>
          <a:stretch/>
        </p:blipFill>
        <p:spPr>
          <a:xfrm>
            <a:off x="6533928" y="2142565"/>
            <a:ext cx="4932211" cy="30589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FD0AE-8809-40F2-87B1-AE4691170FF6}"/>
              </a:ext>
            </a:extLst>
          </p:cNvPr>
          <p:cNvSpPr/>
          <p:nvPr/>
        </p:nvSpPr>
        <p:spPr>
          <a:xfrm flipV="1">
            <a:off x="6533928" y="4176043"/>
            <a:ext cx="3327248" cy="52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CAA701D-8E24-43E7-852E-F1EF3A4D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61" y="2136114"/>
            <a:ext cx="5315955" cy="27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91F96-89E4-4FB3-BE1A-5960C3BC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16680" cy="6490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최종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FC2C07-B97B-4CEE-BE3C-9F620E0C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92" y="365126"/>
            <a:ext cx="8362950" cy="61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4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5. gcc와 Makefile</vt:lpstr>
      <vt:lpstr>1. g++을 이용해서 Calulator.exe를 만드시오. </vt:lpstr>
      <vt:lpstr>PowerPoint 프레젠테이션</vt:lpstr>
      <vt:lpstr>2. 위 1번의 Makefile을 만들어 동일결과를 내시오.</vt:lpstr>
      <vt:lpstr>최종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mwldp</dc:creator>
  <cp:lastModifiedBy>mwldp</cp:lastModifiedBy>
  <cp:revision>11</cp:revision>
  <dcterms:created xsi:type="dcterms:W3CDTF">2019-10-15T06:10:28Z</dcterms:created>
  <dcterms:modified xsi:type="dcterms:W3CDTF">2019-10-17T02:44:37Z</dcterms:modified>
</cp:coreProperties>
</file>