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4" r:id="rId6"/>
    <p:sldId id="265" r:id="rId7"/>
    <p:sldId id="258" r:id="rId8"/>
    <p:sldId id="261" r:id="rId9"/>
    <p:sldId id="271" r:id="rId10"/>
    <p:sldId id="276" r:id="rId11"/>
    <p:sldId id="277" r:id="rId12"/>
    <p:sldId id="278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A07"/>
    <a:srgbClr val="71615B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13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4EE11-01EF-41B5-97CF-A99B28CC0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3A7151-C570-4B68-A08E-677F26ECA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4D94B-22F7-4D09-9E98-4C257557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55E4-AE4A-4CE2-B181-98655980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49016-0A63-417D-AE52-7FD2D9FA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5958D-D8CA-47F0-8EEF-9B21CB94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06F68-3DF1-4FDD-A696-C84CD9EE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2E34F-551D-4E10-8FE8-08155F84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9395B-407B-4FAE-A120-18A2C9E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7F2A-AEDB-4469-9B69-9ACAE2A7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1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1713BC-A22D-4C39-B087-485111932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F253D-63A4-4E75-8F4A-4B9B2F0C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1BAF-23D8-419C-83DF-A988B011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31C41-5BE3-479C-B6FB-414ADD3B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3413-792F-490C-8FC0-CA6D1D26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0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EED5-66A2-4C85-B705-D95E064E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7B575-8937-47C6-B6CA-153F3E17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F9607-9FB5-4C1E-931E-6D758F63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51D2-261C-4326-9E2F-49CF2F58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318CE-3D58-46AF-8603-1371F59B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272DF-9DB7-40C9-8B67-396B2DD6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41331-0DDF-43C4-959D-1B1BFADD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606FC-FE3E-4EDC-A90C-E9A27E40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70E4C-FAFA-4E8D-A125-37DD875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5DDA6-A69D-4831-92C3-B0F0BF73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FC07C-371A-4FEA-A2B1-847B1736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E7BB4-986A-4099-B53F-437F4E65C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85C02-C6D1-4E4B-873D-6B7A0EB9B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39D64B-452A-4755-968E-C4D7CB1C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60891-503B-4729-9220-53B445E7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7C522-C140-49B1-8DD8-7F865051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0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5FE5-145C-40F3-ADF4-A14185F2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14008-FE49-48C7-8CA2-C2125DC8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876EF-0753-441E-BAC0-AE2DB9AF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9C69D3-74F4-44EF-9BCC-F6617F745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3DA00-6634-4F58-B2A9-DAADA68F2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BC338-9F02-49FC-9443-3BDFA5CE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2A8B9A-8829-4573-8E75-373E7E23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8C09B-8C1A-4875-8D90-B43E87DF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8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206A2-5694-4747-8F06-CD5F199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40E88-E5A4-4F93-A85A-F58F06D1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80BDF-1127-4750-824E-B92ED06D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86318-4880-4C66-9ABB-B2DE7FFE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1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08E432-7DD6-4D24-9987-8479C25E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7BE2DA-551C-4DFF-B479-70A3E272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12C9C-B9D6-4070-B9D2-4AA101AF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6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EE51E-6E80-4B4F-8A9A-BC6A19E4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1546E-D298-45E7-B44A-B761F192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DBBE8-1387-4CE1-9706-9F4A4825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814B8-CA7D-42EB-9733-C086009D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670C7-8D95-43D2-84C7-035A9E0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2C8D1-6C1E-4785-BE98-630B1610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B93C-13E1-4246-8476-B28AB62B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7B9F6-8132-440B-AC57-72442CF7A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22256-6626-4797-AAE0-9ED033F6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95C00-86DB-4CBA-9706-D13FDB88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30567-249B-47A1-807C-3E8E68CD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9DDF1-76D4-49C4-96D5-6D0A7EB6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6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6DD9D0-A932-4447-9D24-7FF24A28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04976-D2DC-4AB2-9032-BB10B48A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B2776-FE43-43CC-ACAE-EA6CD1C9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6020-A5EB-48FD-84D1-69A9BC2F5CA0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D3C19-0F2B-4301-8DE2-EA9AA7DA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6AB99-15A5-42C8-91D4-A0A240A0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94C2-89A2-40BC-8EA8-993265CFE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E84C80-5B5D-4142-A167-871C19EBA142}"/>
              </a:ext>
            </a:extLst>
          </p:cNvPr>
          <p:cNvSpPr/>
          <p:nvPr/>
        </p:nvSpPr>
        <p:spPr>
          <a:xfrm>
            <a:off x="1694088" y="183360"/>
            <a:ext cx="4139543" cy="62280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시작하기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31910-C970-435A-9B08-579EE0D2B1E1}"/>
              </a:ext>
            </a:extLst>
          </p:cNvPr>
          <p:cNvSpPr/>
          <p:nvPr/>
        </p:nvSpPr>
        <p:spPr>
          <a:xfrm>
            <a:off x="184558" y="215909"/>
            <a:ext cx="1234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#343f50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FC4AF7-DF5E-4F6B-94B6-FB5D62FC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18" y="1067499"/>
            <a:ext cx="3400425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8A6212-EA0C-4A0D-9B4E-23CBCE5A87FB}"/>
              </a:ext>
            </a:extLst>
          </p:cNvPr>
          <p:cNvSpPr/>
          <p:nvPr/>
        </p:nvSpPr>
        <p:spPr>
          <a:xfrm>
            <a:off x="5058561" y="1067499"/>
            <a:ext cx="1367406" cy="1113639"/>
          </a:xfrm>
          <a:prstGeom prst="rect">
            <a:avLst/>
          </a:prstGeom>
          <a:solidFill>
            <a:srgbClr val="F08A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52B5F3-61DF-4B76-BE56-58B9DF2B2DB5}"/>
              </a:ext>
            </a:extLst>
          </p:cNvPr>
          <p:cNvSpPr/>
          <p:nvPr/>
        </p:nvSpPr>
        <p:spPr>
          <a:xfrm>
            <a:off x="1879134" y="2181138"/>
            <a:ext cx="118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f08b07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C136D-23B5-44E0-8E00-21EC61F2E1DC}"/>
              </a:ext>
            </a:extLst>
          </p:cNvPr>
          <p:cNvSpPr/>
          <p:nvPr/>
        </p:nvSpPr>
        <p:spPr>
          <a:xfrm>
            <a:off x="5196673" y="4774838"/>
            <a:ext cx="21034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길동무</a:t>
            </a:r>
            <a:endParaRPr lang="en-US" altLang="ko-KR" sz="6000" b="1" cap="none" spc="0" dirty="0">
              <a:ln w="22225">
                <a:solidFill>
                  <a:srgbClr val="F08A07"/>
                </a:solidFill>
                <a:prstDash val="solid"/>
              </a:ln>
              <a:solidFill>
                <a:srgbClr val="333F5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1DB6E2-08D8-4D6B-9EF0-57986821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16748" y="2760568"/>
            <a:ext cx="543338" cy="579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68F66-83A8-4E66-9F2B-433A416B98FF}"/>
              </a:ext>
            </a:extLst>
          </p:cNvPr>
          <p:cNvSpPr txBox="1"/>
          <p:nvPr/>
        </p:nvSpPr>
        <p:spPr>
          <a:xfrm>
            <a:off x="7625593" y="1543574"/>
            <a:ext cx="79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02234-9F13-44AA-B8F6-C7D0F5EA0293}"/>
              </a:ext>
            </a:extLst>
          </p:cNvPr>
          <p:cNvSpPr/>
          <p:nvPr/>
        </p:nvSpPr>
        <p:spPr>
          <a:xfrm>
            <a:off x="4517800" y="3119735"/>
            <a:ext cx="34612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웹프로젝트</a:t>
            </a:r>
            <a:endParaRPr lang="en-US" altLang="ko-KR" sz="6000" b="1" cap="none" spc="0" dirty="0">
              <a:ln w="22225">
                <a:solidFill>
                  <a:srgbClr val="F08A07"/>
                </a:solidFill>
                <a:prstDash val="solid"/>
              </a:ln>
              <a:solidFill>
                <a:srgbClr val="333F5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0ED9CF-437A-4A2F-9476-DD78C372D15D}"/>
              </a:ext>
            </a:extLst>
          </p:cNvPr>
          <p:cNvSpPr/>
          <p:nvPr/>
        </p:nvSpPr>
        <p:spPr>
          <a:xfrm>
            <a:off x="1418449" y="4135398"/>
            <a:ext cx="21034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F08A0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길동무</a:t>
            </a:r>
            <a:endParaRPr lang="en-US" altLang="ko-KR" sz="60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rgbClr val="F08A07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BA17A-D1DD-4390-A72C-C37561406B7B}"/>
              </a:ext>
            </a:extLst>
          </p:cNvPr>
          <p:cNvSpPr txBox="1"/>
          <p:nvPr/>
        </p:nvSpPr>
        <p:spPr>
          <a:xfrm>
            <a:off x="8204433" y="1706939"/>
            <a:ext cx="141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크롬 </a:t>
            </a:r>
            <a:r>
              <a:rPr lang="en-US" altLang="ko-KR" dirty="0"/>
              <a:t>80%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78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86DF17E-20F6-451D-9DAF-975754DD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07" y="1336158"/>
            <a:ext cx="5297424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벡터그래픽이(가) 표시된 사진&#10;&#10;자동 생성된 설명">
            <a:extLst>
              <a:ext uri="{FF2B5EF4-FFF2-40B4-BE49-F238E27FC236}">
                <a16:creationId xmlns:a16="http://schemas.microsoft.com/office/drawing/2014/main" id="{DB68125F-F095-4C2D-9B37-0DD5CAC24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1708" y="8278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2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CE8A1D-5668-4136-9B2C-27EBD161F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4" y="8278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1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0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E0876D1-37D1-4312-97F0-4394BC01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4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A21B1A-0776-45DB-BE10-A3879BBA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87DA0B-275C-4DCF-8282-7C183748A5E3}"/>
              </a:ext>
            </a:extLst>
          </p:cNvPr>
          <p:cNvSpPr/>
          <p:nvPr/>
        </p:nvSpPr>
        <p:spPr>
          <a:xfrm>
            <a:off x="3181523" y="1536665"/>
            <a:ext cx="5828952" cy="4125375"/>
          </a:xfrm>
          <a:prstGeom prst="rect">
            <a:avLst/>
          </a:prstGeom>
          <a:effectLst>
            <a:outerShdw blurRad="50800" dist="38100" dir="2700000" sx="101000" sy="101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57AA2-EAFE-43D8-B13F-562514DD8BE3}"/>
              </a:ext>
            </a:extLst>
          </p:cNvPr>
          <p:cNvSpPr/>
          <p:nvPr/>
        </p:nvSpPr>
        <p:spPr>
          <a:xfrm>
            <a:off x="3629486" y="3189006"/>
            <a:ext cx="3632433" cy="46978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B88FCE-86FE-4198-B39E-994387FDFA01}"/>
              </a:ext>
            </a:extLst>
          </p:cNvPr>
          <p:cNvSpPr/>
          <p:nvPr/>
        </p:nvSpPr>
        <p:spPr>
          <a:xfrm>
            <a:off x="3629011" y="4005829"/>
            <a:ext cx="3632433" cy="46978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230-29B4-4FD1-9373-55645BF679DB}"/>
              </a:ext>
            </a:extLst>
          </p:cNvPr>
          <p:cNvSpPr/>
          <p:nvPr/>
        </p:nvSpPr>
        <p:spPr>
          <a:xfrm flipH="1">
            <a:off x="7494336" y="3189006"/>
            <a:ext cx="947957" cy="1286605"/>
          </a:xfrm>
          <a:prstGeom prst="rect">
            <a:avLst/>
          </a:prstGeom>
          <a:solidFill>
            <a:srgbClr val="F08A0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4525D-4A14-4C3C-BC76-601B72F4CF5C}"/>
              </a:ext>
            </a:extLst>
          </p:cNvPr>
          <p:cNvSpPr txBox="1"/>
          <p:nvPr/>
        </p:nvSpPr>
        <p:spPr>
          <a:xfrm>
            <a:off x="3629011" y="2904564"/>
            <a:ext cx="40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EE7AF-C268-4FBE-AB6D-CE7FDFC24EF8}"/>
              </a:ext>
            </a:extLst>
          </p:cNvPr>
          <p:cNvSpPr txBox="1"/>
          <p:nvPr/>
        </p:nvSpPr>
        <p:spPr>
          <a:xfrm>
            <a:off x="3629010" y="3727946"/>
            <a:ext cx="40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PW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083780-69FC-4E7E-BB2A-C796F8E6E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03" y="1712539"/>
            <a:ext cx="1300593" cy="1300593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990CAC54-4F78-4AB9-8BB1-37506F7761C3}"/>
              </a:ext>
            </a:extLst>
          </p:cNvPr>
          <p:cNvGrpSpPr/>
          <p:nvPr/>
        </p:nvGrpSpPr>
        <p:grpSpPr>
          <a:xfrm>
            <a:off x="7494335" y="4739780"/>
            <a:ext cx="947958" cy="419449"/>
            <a:chOff x="7494335" y="4739780"/>
            <a:chExt cx="947958" cy="41944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2DF36C-071D-49DF-95FE-EF82F422C674}"/>
                </a:ext>
              </a:extLst>
            </p:cNvPr>
            <p:cNvSpPr/>
            <p:nvPr/>
          </p:nvSpPr>
          <p:spPr>
            <a:xfrm flipH="1">
              <a:off x="7494335" y="4739780"/>
              <a:ext cx="947958" cy="419449"/>
            </a:xfrm>
            <a:prstGeom prst="rect">
              <a:avLst/>
            </a:prstGeom>
            <a:solidFill>
              <a:srgbClr val="F08A0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C27F8B-8F5C-49BF-9F71-661476705864}"/>
                </a:ext>
              </a:extLst>
            </p:cNvPr>
            <p:cNvSpPr txBox="1"/>
            <p:nvPr/>
          </p:nvSpPr>
          <p:spPr>
            <a:xfrm>
              <a:off x="7571727" y="4806832"/>
              <a:ext cx="842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함초롬돋움" panose="02030504000101010101" pitchFamily="18" charset="-127"/>
                </a:rPr>
                <a:t>회원가입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4E4217-9371-43BB-9840-A2ED0E0E0B76}"/>
              </a:ext>
            </a:extLst>
          </p:cNvPr>
          <p:cNvSpPr txBox="1"/>
          <p:nvPr/>
        </p:nvSpPr>
        <p:spPr>
          <a:xfrm>
            <a:off x="4109075" y="4822652"/>
            <a:ext cx="1079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 아이디 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C76C3-CBA6-4EFE-ABE5-CE746EB11FBA}"/>
              </a:ext>
            </a:extLst>
          </p:cNvPr>
          <p:cNvSpPr txBox="1"/>
          <p:nvPr/>
        </p:nvSpPr>
        <p:spPr>
          <a:xfrm>
            <a:off x="5575678" y="4822652"/>
            <a:ext cx="1170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▶비밀번호 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E82E8F-5EA4-4562-A0BB-3E3E037AE8B3}"/>
              </a:ext>
            </a:extLst>
          </p:cNvPr>
          <p:cNvSpPr/>
          <p:nvPr/>
        </p:nvSpPr>
        <p:spPr>
          <a:xfrm>
            <a:off x="4961781" y="451845"/>
            <a:ext cx="21034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길동무</a:t>
            </a:r>
            <a:endParaRPr lang="en-US" altLang="ko-KR" sz="6000" b="1" cap="none" spc="0" dirty="0">
              <a:ln w="22225">
                <a:solidFill>
                  <a:srgbClr val="F08A07"/>
                </a:solidFill>
                <a:prstDash val="solid"/>
              </a:ln>
              <a:solidFill>
                <a:srgbClr val="333F5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86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87DA0B-275C-4DCF-8282-7C183748A5E3}"/>
              </a:ext>
            </a:extLst>
          </p:cNvPr>
          <p:cNvSpPr/>
          <p:nvPr/>
        </p:nvSpPr>
        <p:spPr>
          <a:xfrm>
            <a:off x="3650259" y="1462520"/>
            <a:ext cx="4891481" cy="4402741"/>
          </a:xfrm>
          <a:prstGeom prst="rect">
            <a:avLst/>
          </a:prstGeom>
          <a:effectLst>
            <a:outerShdw blurRad="50800" dist="38100" dir="2700000" sx="101000" sy="101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57AA2-EAFE-43D8-B13F-562514DD8BE3}"/>
              </a:ext>
            </a:extLst>
          </p:cNvPr>
          <p:cNvSpPr/>
          <p:nvPr/>
        </p:nvSpPr>
        <p:spPr>
          <a:xfrm>
            <a:off x="4335881" y="3194108"/>
            <a:ext cx="3632433" cy="46978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B88FCE-86FE-4198-B39E-994387FDFA01}"/>
              </a:ext>
            </a:extLst>
          </p:cNvPr>
          <p:cNvSpPr/>
          <p:nvPr/>
        </p:nvSpPr>
        <p:spPr>
          <a:xfrm>
            <a:off x="4335406" y="4010931"/>
            <a:ext cx="3632433" cy="46978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4525D-4A14-4C3C-BC76-601B72F4CF5C}"/>
              </a:ext>
            </a:extLst>
          </p:cNvPr>
          <p:cNvSpPr txBox="1"/>
          <p:nvPr/>
        </p:nvSpPr>
        <p:spPr>
          <a:xfrm>
            <a:off x="4335406" y="2909666"/>
            <a:ext cx="111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Name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EE7AF-C268-4FBE-AB6D-CE7FDFC24EF8}"/>
              </a:ext>
            </a:extLst>
          </p:cNvPr>
          <p:cNvSpPr txBox="1"/>
          <p:nvPr/>
        </p:nvSpPr>
        <p:spPr>
          <a:xfrm>
            <a:off x="4335405" y="3733048"/>
            <a:ext cx="342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Student-Number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083780-69FC-4E7E-BB2A-C796F8E6E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02" y="1710185"/>
            <a:ext cx="1300593" cy="130059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0C5BD6-3296-4C5D-BBB6-7E5A87E4954D}"/>
              </a:ext>
            </a:extLst>
          </p:cNvPr>
          <p:cNvSpPr/>
          <p:nvPr/>
        </p:nvSpPr>
        <p:spPr>
          <a:xfrm>
            <a:off x="5077932" y="501371"/>
            <a:ext cx="203613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ID </a:t>
            </a:r>
            <a:r>
              <a:rPr lang="ko-KR" altLang="en-US" sz="5000" b="1" cap="none" spc="0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찾기</a:t>
            </a:r>
            <a:endParaRPr lang="en-US" altLang="ko-KR" sz="5000" b="1" cap="none" spc="0" dirty="0">
              <a:ln w="22225">
                <a:solidFill>
                  <a:srgbClr val="F08A07"/>
                </a:solidFill>
                <a:prstDash val="solid"/>
              </a:ln>
              <a:solidFill>
                <a:srgbClr val="333F5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C223C1-7802-4AE2-BDAC-4CCBA7895A52}"/>
              </a:ext>
            </a:extLst>
          </p:cNvPr>
          <p:cNvGrpSpPr/>
          <p:nvPr/>
        </p:nvGrpSpPr>
        <p:grpSpPr>
          <a:xfrm>
            <a:off x="4335403" y="4691544"/>
            <a:ext cx="3632434" cy="456271"/>
            <a:chOff x="4335403" y="4691544"/>
            <a:chExt cx="3632434" cy="45627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2DF36C-071D-49DF-95FE-EF82F422C674}"/>
                </a:ext>
              </a:extLst>
            </p:cNvPr>
            <p:cNvSpPr/>
            <p:nvPr/>
          </p:nvSpPr>
          <p:spPr>
            <a:xfrm flipH="1">
              <a:off x="4335404" y="4691544"/>
              <a:ext cx="3632433" cy="456271"/>
            </a:xfrm>
            <a:prstGeom prst="rect">
              <a:avLst/>
            </a:prstGeom>
            <a:solidFill>
              <a:srgbClr val="F08A0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C27F8B-8F5C-49BF-9F71-661476705864}"/>
                </a:ext>
              </a:extLst>
            </p:cNvPr>
            <p:cNvSpPr txBox="1"/>
            <p:nvPr/>
          </p:nvSpPr>
          <p:spPr>
            <a:xfrm>
              <a:off x="4335403" y="4746929"/>
              <a:ext cx="363243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함초롬돋움" panose="02030504000101010101" pitchFamily="18" charset="-127"/>
                </a:rPr>
                <a:t>ID</a:t>
              </a:r>
              <a:r>
                <a:rPr lang="ko-KR" altLang="en-US" sz="1700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함초롬돋움" panose="02030504000101010101" pitchFamily="18" charset="-127"/>
                </a:rPr>
                <a:t> 찾기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75502FE-061B-4BC3-A370-A9419C0B8053}"/>
              </a:ext>
            </a:extLst>
          </p:cNvPr>
          <p:cNvSpPr txBox="1"/>
          <p:nvPr/>
        </p:nvSpPr>
        <p:spPr>
          <a:xfrm>
            <a:off x="5610090" y="5308701"/>
            <a:ext cx="1083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  <a:r>
              <a:rPr lang="en-US" altLang="ko-KR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하기</a:t>
            </a:r>
          </a:p>
        </p:txBody>
      </p:sp>
    </p:spTree>
    <p:extLst>
      <p:ext uri="{BB962C8B-B14F-4D97-AF65-F5344CB8AC3E}">
        <p14:creationId xmlns:p14="http://schemas.microsoft.com/office/powerpoint/2010/main" val="7977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87DA0B-275C-4DCF-8282-7C183748A5E3}"/>
              </a:ext>
            </a:extLst>
          </p:cNvPr>
          <p:cNvSpPr/>
          <p:nvPr/>
        </p:nvSpPr>
        <p:spPr>
          <a:xfrm>
            <a:off x="3650259" y="1462520"/>
            <a:ext cx="4891481" cy="4402741"/>
          </a:xfrm>
          <a:prstGeom prst="rect">
            <a:avLst/>
          </a:prstGeom>
          <a:effectLst>
            <a:outerShdw blurRad="50800" dist="38100" dir="2700000" sx="101000" sy="101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757AA2-EAFE-43D8-B13F-562514DD8BE3}"/>
              </a:ext>
            </a:extLst>
          </p:cNvPr>
          <p:cNvSpPr/>
          <p:nvPr/>
        </p:nvSpPr>
        <p:spPr>
          <a:xfrm>
            <a:off x="4335881" y="3194108"/>
            <a:ext cx="3632433" cy="46978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B88FCE-86FE-4198-B39E-994387FDFA01}"/>
              </a:ext>
            </a:extLst>
          </p:cNvPr>
          <p:cNvSpPr/>
          <p:nvPr/>
        </p:nvSpPr>
        <p:spPr>
          <a:xfrm>
            <a:off x="4335406" y="4010931"/>
            <a:ext cx="3632433" cy="46978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4525D-4A14-4C3C-BC76-601B72F4CF5C}"/>
              </a:ext>
            </a:extLst>
          </p:cNvPr>
          <p:cNvSpPr txBox="1"/>
          <p:nvPr/>
        </p:nvSpPr>
        <p:spPr>
          <a:xfrm>
            <a:off x="4335406" y="2909666"/>
            <a:ext cx="111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ID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EE7AF-C268-4FBE-AB6D-CE7FDFC24EF8}"/>
              </a:ext>
            </a:extLst>
          </p:cNvPr>
          <p:cNvSpPr txBox="1"/>
          <p:nvPr/>
        </p:nvSpPr>
        <p:spPr>
          <a:xfrm>
            <a:off x="4335405" y="3733048"/>
            <a:ext cx="342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Student-Number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083780-69FC-4E7E-BB2A-C796F8E6E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02" y="1710185"/>
            <a:ext cx="1300593" cy="130059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0C5BD6-3296-4C5D-BBB6-7E5A87E4954D}"/>
              </a:ext>
            </a:extLst>
          </p:cNvPr>
          <p:cNvSpPr/>
          <p:nvPr/>
        </p:nvSpPr>
        <p:spPr>
          <a:xfrm>
            <a:off x="4306087" y="425915"/>
            <a:ext cx="357982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000" b="1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비밀번호</a:t>
            </a:r>
            <a:r>
              <a:rPr lang="en-US" altLang="ko-KR" sz="5000" b="1" cap="none" spc="0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5000" b="1" cap="none" spc="0" dirty="0">
                <a:ln w="22225">
                  <a:solidFill>
                    <a:srgbClr val="F08A07"/>
                  </a:solidFill>
                  <a:prstDash val="solid"/>
                </a:ln>
                <a:solidFill>
                  <a:srgbClr val="333F50"/>
                </a:solidFill>
                <a:effectLst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찾기</a:t>
            </a:r>
            <a:endParaRPr lang="en-US" altLang="ko-KR" sz="5000" b="1" cap="none" spc="0" dirty="0">
              <a:ln w="22225">
                <a:solidFill>
                  <a:srgbClr val="F08A07"/>
                </a:solidFill>
                <a:prstDash val="solid"/>
              </a:ln>
              <a:solidFill>
                <a:srgbClr val="333F50"/>
              </a:solidFill>
              <a:effectLst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2DF36C-071D-49DF-95FE-EF82F422C674}"/>
              </a:ext>
            </a:extLst>
          </p:cNvPr>
          <p:cNvSpPr/>
          <p:nvPr/>
        </p:nvSpPr>
        <p:spPr>
          <a:xfrm flipH="1">
            <a:off x="4335404" y="4691544"/>
            <a:ext cx="3632433" cy="456271"/>
          </a:xfrm>
          <a:prstGeom prst="rect">
            <a:avLst/>
          </a:prstGeom>
          <a:solidFill>
            <a:srgbClr val="F08A0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C27F8B-8F5C-49BF-9F71-661476705864}"/>
              </a:ext>
            </a:extLst>
          </p:cNvPr>
          <p:cNvSpPr txBox="1"/>
          <p:nvPr/>
        </p:nvSpPr>
        <p:spPr>
          <a:xfrm>
            <a:off x="4335403" y="4746929"/>
            <a:ext cx="36324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함초롬돋움" panose="02030504000101010101" pitchFamily="18" charset="-127"/>
              </a:rPr>
              <a:t>비밀번호 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502FE-061B-4BC3-A370-A9419C0B8053}"/>
              </a:ext>
            </a:extLst>
          </p:cNvPr>
          <p:cNvSpPr txBox="1"/>
          <p:nvPr/>
        </p:nvSpPr>
        <p:spPr>
          <a:xfrm>
            <a:off x="5610090" y="5308701"/>
            <a:ext cx="1083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▶</a:t>
            </a:r>
            <a:r>
              <a:rPr lang="en-US" altLang="ko-KR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1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로그인 하기</a:t>
            </a:r>
          </a:p>
        </p:txBody>
      </p:sp>
    </p:spTree>
    <p:extLst>
      <p:ext uri="{BB962C8B-B14F-4D97-AF65-F5344CB8AC3E}">
        <p14:creationId xmlns:p14="http://schemas.microsoft.com/office/powerpoint/2010/main" val="65100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8FDA0A9-22B6-489E-9DDB-2602A168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72" y="3312602"/>
            <a:ext cx="6302928" cy="354539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8F958D-8779-4F1D-B05B-32D997602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21834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346762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57158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53884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85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642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605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4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2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9C433-2434-438D-93E4-28E15C7938AC}"/>
              </a:ext>
            </a:extLst>
          </p:cNvPr>
          <p:cNvSpPr txBox="1"/>
          <p:nvPr/>
        </p:nvSpPr>
        <p:spPr>
          <a:xfrm>
            <a:off x="1963023" y="218114"/>
            <a:ext cx="22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3*5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8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E022866C-B9D2-4241-BCDC-4DB4F60C9D40}"/>
              </a:ext>
            </a:extLst>
          </p:cNvPr>
          <p:cNvGrpSpPr/>
          <p:nvPr/>
        </p:nvGrpSpPr>
        <p:grpSpPr>
          <a:xfrm>
            <a:off x="205272" y="171932"/>
            <a:ext cx="10011747" cy="6514136"/>
            <a:chOff x="205272" y="171932"/>
            <a:chExt cx="10011747" cy="651413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5F2C70A-3D58-4A44-9443-F95351256919}"/>
                </a:ext>
              </a:extLst>
            </p:cNvPr>
            <p:cNvGrpSpPr/>
            <p:nvPr/>
          </p:nvGrpSpPr>
          <p:grpSpPr>
            <a:xfrm>
              <a:off x="205272" y="171932"/>
              <a:ext cx="10011747" cy="6514136"/>
              <a:chOff x="205272" y="171932"/>
              <a:chExt cx="10011747" cy="6514136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E1DEC61E-2E70-46D3-A00A-9605EB811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272" y="171932"/>
                <a:ext cx="10011747" cy="6514136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CB43837-DADE-405C-8A1A-7243EEADDBFD}"/>
                  </a:ext>
                </a:extLst>
              </p:cNvPr>
              <p:cNvSpPr/>
              <p:nvPr/>
            </p:nvSpPr>
            <p:spPr>
              <a:xfrm>
                <a:off x="5353429" y="2520934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팔정도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AC62AA8-1D98-4D72-AF9D-D607659FA340}"/>
                  </a:ext>
                </a:extLst>
              </p:cNvPr>
              <p:cNvSpPr/>
              <p:nvPr/>
            </p:nvSpPr>
            <p:spPr>
              <a:xfrm>
                <a:off x="2192766" y="5146688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학술관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C0C1FF-491D-449B-9972-ACCD87735792}"/>
                  </a:ext>
                </a:extLst>
              </p:cNvPr>
              <p:cNvSpPr/>
              <p:nvPr/>
            </p:nvSpPr>
            <p:spPr>
              <a:xfrm>
                <a:off x="2410879" y="4492347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문화관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6CCD9BD-9B55-4748-9444-534103A83F2A}"/>
                  </a:ext>
                </a:extLst>
              </p:cNvPr>
              <p:cNvSpPr/>
              <p:nvPr/>
            </p:nvSpPr>
            <p:spPr>
              <a:xfrm>
                <a:off x="2593442" y="3812796"/>
                <a:ext cx="772528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사회과학관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FC6EB35-A35F-4B87-A2D4-3B2C14CAE6C2}"/>
                  </a:ext>
                </a:extLst>
              </p:cNvPr>
              <p:cNvSpPr/>
              <p:nvPr/>
            </p:nvSpPr>
            <p:spPr>
              <a:xfrm>
                <a:off x="1686187" y="3707933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경영관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7A6F20D-DCB9-4713-8ED1-9437D8596EE3}"/>
                  </a:ext>
                </a:extLst>
              </p:cNvPr>
              <p:cNvSpPr/>
              <p:nvPr/>
            </p:nvSpPr>
            <p:spPr>
              <a:xfrm>
                <a:off x="3909269" y="4299356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박물관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62670C1-9944-4DDD-83CF-F34E802F615D}"/>
                  </a:ext>
                </a:extLst>
              </p:cNvPr>
              <p:cNvSpPr/>
              <p:nvPr/>
            </p:nvSpPr>
            <p:spPr>
              <a:xfrm>
                <a:off x="3620476" y="3494056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혜화관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DCFDF30-45F4-46E4-9B1B-780FE3036992}"/>
                  </a:ext>
                </a:extLst>
              </p:cNvPr>
              <p:cNvSpPr/>
              <p:nvPr/>
            </p:nvSpPr>
            <p:spPr>
              <a:xfrm>
                <a:off x="4775843" y="3007321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법학관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FCEA40E-7321-40E7-BE54-21E018B96142}"/>
                  </a:ext>
                </a:extLst>
              </p:cNvPr>
              <p:cNvSpPr/>
              <p:nvPr/>
            </p:nvSpPr>
            <p:spPr>
              <a:xfrm>
                <a:off x="4198257" y="2835214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만해관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95ED819-7755-4467-BAF9-58E15CDFFDBC}"/>
                  </a:ext>
                </a:extLst>
              </p:cNvPr>
              <p:cNvSpPr/>
              <p:nvPr/>
            </p:nvSpPr>
            <p:spPr>
              <a:xfrm>
                <a:off x="6096000" y="2900382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다향관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7D347E0-883F-459A-81AB-2FD67CE960AA}"/>
                  </a:ext>
                </a:extLst>
              </p:cNvPr>
              <p:cNvSpPr/>
              <p:nvPr/>
            </p:nvSpPr>
            <p:spPr>
              <a:xfrm>
                <a:off x="4775843" y="1969030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명진관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AE7A8D9-41BF-4BD4-9308-A14D4E811E5A}"/>
                  </a:ext>
                </a:extLst>
              </p:cNvPr>
              <p:cNvSpPr/>
              <p:nvPr/>
            </p:nvSpPr>
            <p:spPr>
              <a:xfrm>
                <a:off x="4297670" y="1613208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과학관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8A6C8A-ABE2-4F22-B58F-786F430FD577}"/>
                  </a:ext>
                </a:extLst>
              </p:cNvPr>
              <p:cNvSpPr/>
              <p:nvPr/>
            </p:nvSpPr>
            <p:spPr>
              <a:xfrm>
                <a:off x="3808601" y="1334162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상록원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DCFD855-04C6-4A81-9A8F-10C495B9FAC9}"/>
                  </a:ext>
                </a:extLst>
              </p:cNvPr>
              <p:cNvSpPr/>
              <p:nvPr/>
            </p:nvSpPr>
            <p:spPr>
              <a:xfrm>
                <a:off x="5353429" y="1755153"/>
                <a:ext cx="772528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중앙도서관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AFA58E9-897F-4C7F-B638-3554C0B7AB38}"/>
                  </a:ext>
                </a:extLst>
              </p:cNvPr>
              <p:cNvSpPr/>
              <p:nvPr/>
            </p:nvSpPr>
            <p:spPr>
              <a:xfrm>
                <a:off x="6055637" y="2077517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본관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F90A7ED-2AB7-4E25-BF3A-6DF310F74B31}"/>
                  </a:ext>
                </a:extLst>
              </p:cNvPr>
              <p:cNvSpPr/>
              <p:nvPr/>
            </p:nvSpPr>
            <p:spPr>
              <a:xfrm>
                <a:off x="5548371" y="810727"/>
                <a:ext cx="642704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신공학관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00924BE-9929-4FA1-A279-F7EED0A8D02E}"/>
                  </a:ext>
                </a:extLst>
              </p:cNvPr>
              <p:cNvSpPr/>
              <p:nvPr/>
            </p:nvSpPr>
            <p:spPr>
              <a:xfrm>
                <a:off x="6757845" y="1862091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원흥관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F935DF8-3DE1-46B9-87C0-53AA00EB053C}"/>
                  </a:ext>
                </a:extLst>
              </p:cNvPr>
              <p:cNvSpPr/>
              <p:nvPr/>
            </p:nvSpPr>
            <p:spPr>
              <a:xfrm>
                <a:off x="7581055" y="1893932"/>
                <a:ext cx="772528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정보문화관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EA8D6CE-2817-4164-B57E-68C17232811B}"/>
                  </a:ext>
                </a:extLst>
              </p:cNvPr>
              <p:cNvSpPr/>
              <p:nvPr/>
            </p:nvSpPr>
            <p:spPr>
              <a:xfrm>
                <a:off x="8642597" y="1872295"/>
                <a:ext cx="642704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학생회관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10A5C64-DF84-4A31-BCBF-3BADB84C0EF6}"/>
                  </a:ext>
                </a:extLst>
              </p:cNvPr>
              <p:cNvSpPr/>
              <p:nvPr/>
            </p:nvSpPr>
            <p:spPr>
              <a:xfrm>
                <a:off x="8231537" y="2942152"/>
                <a:ext cx="642704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계산관</a:t>
                </a:r>
                <a:r>
                  <a:rPr lang="en-US" altLang="ko-KR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B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6B0E6B0-EB9A-431C-8F56-733CFA893817}"/>
                  </a:ext>
                </a:extLst>
              </p:cNvPr>
              <p:cNvSpPr/>
              <p:nvPr/>
            </p:nvSpPr>
            <p:spPr>
              <a:xfrm>
                <a:off x="6673586" y="3594511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금강관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3B6C3A1-8DA3-4368-8784-59CCAE9EADAA}"/>
                  </a:ext>
                </a:extLst>
              </p:cNvPr>
              <p:cNvSpPr/>
              <p:nvPr/>
            </p:nvSpPr>
            <p:spPr>
              <a:xfrm>
                <a:off x="7251172" y="3766127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체육관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740163E-B9C4-45DD-A9CB-4E6669EEFE7A}"/>
                  </a:ext>
                </a:extLst>
              </p:cNvPr>
              <p:cNvSpPr/>
              <p:nvPr/>
            </p:nvSpPr>
            <p:spPr>
              <a:xfrm>
                <a:off x="8156509" y="3656539"/>
                <a:ext cx="577586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학림관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0BDAB49-6D72-4581-A944-B16E3B6D9FE9}"/>
                  </a:ext>
                </a:extLst>
              </p:cNvPr>
              <p:cNvSpPr/>
              <p:nvPr/>
            </p:nvSpPr>
            <p:spPr>
              <a:xfrm>
                <a:off x="8832853" y="3650093"/>
                <a:ext cx="642704" cy="213877"/>
              </a:xfrm>
              <a:prstGeom prst="rect">
                <a:avLst/>
              </a:prstGeom>
              <a:solidFill>
                <a:srgbClr val="716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계산관</a:t>
                </a:r>
                <a:r>
                  <a:rPr lang="en-US" altLang="ko-KR" sz="1000" dirty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rPr>
                  <a:t>A</a:t>
                </a:r>
                <a:endParaRPr lang="ko-KR" altLang="en-US" sz="10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D65D5D4-BB1A-457B-9BFD-3BE2475E3BF9}"/>
                </a:ext>
              </a:extLst>
            </p:cNvPr>
            <p:cNvSpPr/>
            <p:nvPr/>
          </p:nvSpPr>
          <p:spPr>
            <a:xfrm>
              <a:off x="9705226" y="4333040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78DB701-65FB-4AB9-B08D-F2890D3B11F5}"/>
                </a:ext>
              </a:extLst>
            </p:cNvPr>
            <p:cNvSpPr/>
            <p:nvPr/>
          </p:nvSpPr>
          <p:spPr>
            <a:xfrm>
              <a:off x="7966876" y="4416888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74CF467-9BF0-436E-A580-4186AA009F5E}"/>
                </a:ext>
              </a:extLst>
            </p:cNvPr>
            <p:cNvSpPr/>
            <p:nvPr/>
          </p:nvSpPr>
          <p:spPr>
            <a:xfrm>
              <a:off x="7798309" y="2774412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5E83072-D6BB-4972-9E1A-2C4DDE4E3BA5}"/>
                </a:ext>
              </a:extLst>
            </p:cNvPr>
            <p:cNvSpPr/>
            <p:nvPr/>
          </p:nvSpPr>
          <p:spPr>
            <a:xfrm>
              <a:off x="6638553" y="2702794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B11A0C3-AA5B-442C-B207-4149A6CCADB5}"/>
                </a:ext>
              </a:extLst>
            </p:cNvPr>
            <p:cNvSpPr/>
            <p:nvPr/>
          </p:nvSpPr>
          <p:spPr>
            <a:xfrm>
              <a:off x="9939129" y="1755153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3322AFA-24EF-498C-90E4-79FA55DB588B}"/>
                </a:ext>
              </a:extLst>
            </p:cNvPr>
            <p:cNvSpPr/>
            <p:nvPr/>
          </p:nvSpPr>
          <p:spPr>
            <a:xfrm>
              <a:off x="6729793" y="1644687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C4E4773-063A-4167-90C4-2440CB2FDC99}"/>
                </a:ext>
              </a:extLst>
            </p:cNvPr>
            <p:cNvSpPr/>
            <p:nvPr/>
          </p:nvSpPr>
          <p:spPr>
            <a:xfrm>
              <a:off x="6494094" y="1776018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246847F-8CAD-4124-9CDE-34EE15D05D3D}"/>
                </a:ext>
              </a:extLst>
            </p:cNvPr>
            <p:cNvSpPr/>
            <p:nvPr/>
          </p:nvSpPr>
          <p:spPr>
            <a:xfrm>
              <a:off x="6090601" y="1236861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08BFBD29-C591-4689-8347-3C17C7406D43}"/>
                </a:ext>
              </a:extLst>
            </p:cNvPr>
            <p:cNvSpPr/>
            <p:nvPr/>
          </p:nvSpPr>
          <p:spPr>
            <a:xfrm>
              <a:off x="5599741" y="3055578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C0AE846-F692-4B92-B0A8-9C55C0F6F86A}"/>
                </a:ext>
              </a:extLst>
            </p:cNvPr>
            <p:cNvSpPr/>
            <p:nvPr/>
          </p:nvSpPr>
          <p:spPr>
            <a:xfrm>
              <a:off x="3133377" y="2361627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88FB9C6-8B42-47EA-8178-9349ED90537D}"/>
                </a:ext>
              </a:extLst>
            </p:cNvPr>
            <p:cNvSpPr/>
            <p:nvPr/>
          </p:nvSpPr>
          <p:spPr>
            <a:xfrm>
              <a:off x="1905392" y="2644551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A738612-213D-4480-B1F2-6FBB627E2312}"/>
                </a:ext>
              </a:extLst>
            </p:cNvPr>
            <p:cNvSpPr/>
            <p:nvPr/>
          </p:nvSpPr>
          <p:spPr>
            <a:xfrm>
              <a:off x="1110518" y="3844275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663078FF-0775-4863-8904-5F5D2FF91EA1}"/>
                </a:ext>
              </a:extLst>
            </p:cNvPr>
            <p:cNvSpPr/>
            <p:nvPr/>
          </p:nvSpPr>
          <p:spPr>
            <a:xfrm>
              <a:off x="3740702" y="4995770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F99A519-AADC-4C9C-94DD-D14508EC03CF}"/>
                </a:ext>
              </a:extLst>
            </p:cNvPr>
            <p:cNvSpPr/>
            <p:nvPr/>
          </p:nvSpPr>
          <p:spPr>
            <a:xfrm>
              <a:off x="4681951" y="5037673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102E7EA-ECAA-451E-BA0C-25609CA5C61A}"/>
                </a:ext>
              </a:extLst>
            </p:cNvPr>
            <p:cNvSpPr/>
            <p:nvPr/>
          </p:nvSpPr>
          <p:spPr>
            <a:xfrm>
              <a:off x="4930912" y="5121521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EF8DCCD-6224-42B5-A67C-3AFEEE24D9CF}"/>
                </a:ext>
              </a:extLst>
            </p:cNvPr>
            <p:cNvSpPr/>
            <p:nvPr/>
          </p:nvSpPr>
          <p:spPr>
            <a:xfrm>
              <a:off x="3415892" y="3143530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2C1C26D-DFD2-4FD4-BF02-67CDB5C5B6CB}"/>
                </a:ext>
              </a:extLst>
            </p:cNvPr>
            <p:cNvSpPr/>
            <p:nvPr/>
          </p:nvSpPr>
          <p:spPr>
            <a:xfrm>
              <a:off x="3902846" y="2849871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F12DFFC-39CA-4960-A544-FB36C12334E2}"/>
                </a:ext>
              </a:extLst>
            </p:cNvPr>
            <p:cNvSpPr/>
            <p:nvPr/>
          </p:nvSpPr>
          <p:spPr>
            <a:xfrm>
              <a:off x="4129103" y="3167735"/>
              <a:ext cx="168567" cy="150918"/>
            </a:xfrm>
            <a:prstGeom prst="ellipse">
              <a:avLst/>
            </a:prstGeom>
            <a:solidFill>
              <a:srgbClr val="716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37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E4956A-EC75-4B21-8E3A-633D823F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3DC690-52EF-4DD1-AA1A-3E693461689C}"/>
              </a:ext>
            </a:extLst>
          </p:cNvPr>
          <p:cNvSpPr/>
          <p:nvPr/>
        </p:nvSpPr>
        <p:spPr>
          <a:xfrm>
            <a:off x="1065401" y="1635853"/>
            <a:ext cx="1786856" cy="66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board-read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5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81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배달의민족 한나는 열한살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지연 정</dc:creator>
  <cp:lastModifiedBy>지연 정</cp:lastModifiedBy>
  <cp:revision>35</cp:revision>
  <dcterms:created xsi:type="dcterms:W3CDTF">2018-12-05T12:59:17Z</dcterms:created>
  <dcterms:modified xsi:type="dcterms:W3CDTF">2018-12-08T13:37:27Z</dcterms:modified>
</cp:coreProperties>
</file>