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A69D8F"/>
    <a:srgbClr val="FFC8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3DC4F-B695-450A-884E-03B5263FB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6BAD5F-8754-4D15-931A-8FFC9A6EE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E3507F-32C5-4C8F-9FFD-77B7E8E6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2FFB-312F-40D1-AEE0-C3B018CBABB7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89074E-ADE1-4333-9436-22ACCBE6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9DDF1-A8AF-4F5A-93CC-A656FA2E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1398-F9C8-4236-AFBE-89B9987F4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25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7D8B8-8E76-4812-9495-A2651C2C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F66215-5553-4922-A2BD-35F63F5A7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8E890-F7CD-4D7D-ABA0-BC22E742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2FFB-312F-40D1-AEE0-C3B018CBABB7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AD2D6-EE2E-48DC-9CDE-5E98E81E9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EE4B9-CE01-4A24-8F80-A056EED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1398-F9C8-4236-AFBE-89B9987F4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07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746965-34BA-4A78-99F3-D19EA51B8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FCEE92-5231-42D7-BEEC-C4E244921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80756-471C-4A1F-B500-3DAFD1C4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2FFB-312F-40D1-AEE0-C3B018CBABB7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04FBC-E2EE-4E6C-B2FE-19B307F7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E9143-730C-47DA-8858-55125126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1398-F9C8-4236-AFBE-89B9987F4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9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FC360-4B46-4096-9738-BED7AB57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905641-7766-43C0-ADBA-62D8E1663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00AD6-4BCE-4726-ADBD-C886FDB1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2FFB-312F-40D1-AEE0-C3B018CBABB7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887B88-D891-43C3-9E9A-8E031691C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27BBE2-003C-44DB-A9EA-C731886B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1398-F9C8-4236-AFBE-89B9987F4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97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82434-76DA-453F-B6D0-24227486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047B5B-03DA-4042-A348-C3E754F38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5D77C-EEBC-411B-8C57-7E026039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2FFB-312F-40D1-AEE0-C3B018CBABB7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5E62BD-8CD7-4D5F-85EB-0CF09A02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FD6B2-E260-4EBF-9DB0-259FE7F2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1398-F9C8-4236-AFBE-89B9987F4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97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E2889-3B71-43C9-9A54-7AD42D77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D87EE1-C1DE-4E14-9FB9-B460D5F50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72ECA0-4885-451F-A032-449D73F9D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1B78B8-9D27-4D1F-8B88-3C92D7D4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2FFB-312F-40D1-AEE0-C3B018CBABB7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CBB5E3-511F-4B43-984C-93E359CC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CCB794-2C17-46E2-9642-BD2BFFD9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1398-F9C8-4236-AFBE-89B9987F4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01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930EA-C585-4F2C-AEF2-29F7B27B0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4FE301-B88F-4255-A260-8FE4B0B02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0CD9B6-E016-47F3-9D32-C5FCAFB7C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EA2358-5BAA-421A-A5C4-B592836DA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BD4781-4290-4543-B797-59C8EDDF7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DF200E-2B7C-4A2E-AA11-DD15D0EF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2FFB-312F-40D1-AEE0-C3B018CBABB7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7F1C5A-6546-40FE-AB4D-8266466C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20A3E9-9921-410E-ADAB-8D80F1C3E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1398-F9C8-4236-AFBE-89B9987F4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40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D225E-D4B7-4DAC-B34F-23F246C7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5B19AB-A2F6-4077-8D4E-B4D3BA05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2FFB-312F-40D1-AEE0-C3B018CBABB7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3F3DB2-6286-4513-9A1C-A5ECE83F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CEDEE7-949D-48DB-99F0-5BA8A0B2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1398-F9C8-4236-AFBE-89B9987F4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86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3B3759-863E-4F6D-9423-B53ADA11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2FFB-312F-40D1-AEE0-C3B018CBABB7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5FF4F3-8E73-4FAA-BC0F-F9FF4ED3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39B8CA-0DF8-47BC-BA73-4EB15B64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1398-F9C8-4236-AFBE-89B9987F4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628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12C1F-5758-4421-AB2F-FFCBF364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AF324-B997-4F52-A755-24935C202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1B923E-B747-4248-BCC6-89D2F8C73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DF344-A215-42F3-B5E2-E38D3F35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2FFB-312F-40D1-AEE0-C3B018CBABB7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8D82BD-4F96-47DE-9977-811653FC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BBD3E-360E-49C5-81E4-D9C595C2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1398-F9C8-4236-AFBE-89B9987F4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47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3158B-5ECE-4843-BAD8-CA5980D0F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96FCB8-4FC2-4122-9326-8427BA1BB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6E951-E941-4AB4-B217-10A82F465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1CC012-05A8-40BD-8F85-7EC0240F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2FFB-312F-40D1-AEE0-C3B018CBABB7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EBD208-F0AC-4873-A63B-756F544C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E3A9DA-BF63-4EAE-82D7-F58E31FA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1398-F9C8-4236-AFBE-89B9987F4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84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86E4F1-A183-4D9A-985C-BE92FF55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61EDC-53BE-4A0B-819A-13F0334D3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5B2CD5-957E-4188-BEC6-7692BBBC4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2FFB-312F-40D1-AEE0-C3B018CBABB7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DC7B8-ED62-4230-8380-163248617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C73E3B-BE10-4FF3-8B91-EC659FF42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F1398-F9C8-4236-AFBE-89B9987F4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98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85DAC4-B798-4E9F-B9B5-CC7519AB3B43}"/>
              </a:ext>
            </a:extLst>
          </p:cNvPr>
          <p:cNvSpPr/>
          <p:nvPr/>
        </p:nvSpPr>
        <p:spPr>
          <a:xfrm>
            <a:off x="3555484" y="1921538"/>
            <a:ext cx="4965747" cy="10671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6300" dirty="0">
                <a:ln w="0"/>
                <a:solidFill>
                  <a:srgbClr val="FF6600"/>
                </a:solidFill>
                <a:effectLst>
                  <a:reflection blurRad="6350" stA="53000" endA="300" endPos="35500" dir="5400000" sy="-90000" algn="bl" rotWithShape="0"/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DONGGUK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D6FDAC4-DFB3-4F07-B46E-E0A10B893C8E}"/>
              </a:ext>
            </a:extLst>
          </p:cNvPr>
          <p:cNvGrpSpPr/>
          <p:nvPr/>
        </p:nvGrpSpPr>
        <p:grpSpPr>
          <a:xfrm>
            <a:off x="3618540" y="3386760"/>
            <a:ext cx="4713940" cy="511869"/>
            <a:chOff x="3204602" y="3155167"/>
            <a:chExt cx="4713940" cy="511869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9D7385C7-0ECD-48CD-98DA-1F3BFAC664FF}"/>
                </a:ext>
              </a:extLst>
            </p:cNvPr>
            <p:cNvGrpSpPr/>
            <p:nvPr/>
          </p:nvGrpSpPr>
          <p:grpSpPr>
            <a:xfrm>
              <a:off x="3204602" y="3172101"/>
              <a:ext cx="1866929" cy="262464"/>
              <a:chOff x="4449226" y="3166541"/>
              <a:chExt cx="1866929" cy="262464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6331837E-7321-4889-A8D6-C1913885C3B3}"/>
                  </a:ext>
                </a:extLst>
              </p:cNvPr>
              <p:cNvSpPr/>
              <p:nvPr/>
            </p:nvSpPr>
            <p:spPr>
              <a:xfrm>
                <a:off x="5088465" y="3175008"/>
                <a:ext cx="1227690" cy="253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8A31A430-D9E6-4A7B-9976-E84C2A5E5A61}"/>
                  </a:ext>
                </a:extLst>
              </p:cNvPr>
              <p:cNvGrpSpPr/>
              <p:nvPr/>
            </p:nvGrpSpPr>
            <p:grpSpPr>
              <a:xfrm>
                <a:off x="4449226" y="3166541"/>
                <a:ext cx="452938" cy="254000"/>
                <a:chOff x="5151963" y="2887133"/>
                <a:chExt cx="452938" cy="254000"/>
              </a:xfrm>
            </p:grpSpPr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0A2C0029-6CF7-494E-B3B1-9949B980D709}"/>
                    </a:ext>
                  </a:extLst>
                </p:cNvPr>
                <p:cNvSpPr/>
                <p:nvPr/>
              </p:nvSpPr>
              <p:spPr>
                <a:xfrm>
                  <a:off x="5151963" y="2887133"/>
                  <a:ext cx="427537" cy="2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300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ID</a:t>
                  </a:r>
                  <a:endParaRPr lang="ko-KR" altLang="en-US" sz="1300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sp>
              <p:nvSpPr>
                <p:cNvPr id="61" name="이등변 삼각형 60">
                  <a:extLst>
                    <a:ext uri="{FF2B5EF4-FFF2-40B4-BE49-F238E27FC236}">
                      <a16:creationId xmlns:a16="http://schemas.microsoft.com/office/drawing/2014/main" id="{0D8089A6-4D8C-4C1B-8F58-5B159E407E18}"/>
                    </a:ext>
                  </a:extLst>
                </p:cNvPr>
                <p:cNvSpPr/>
                <p:nvPr/>
              </p:nvSpPr>
              <p:spPr>
                <a:xfrm rot="5400000">
                  <a:off x="5552932" y="2996034"/>
                  <a:ext cx="58219" cy="45719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44764178-DB8B-4285-9AE5-9B4E6948E6CE}"/>
                </a:ext>
              </a:extLst>
            </p:cNvPr>
            <p:cNvGrpSpPr/>
            <p:nvPr/>
          </p:nvGrpSpPr>
          <p:grpSpPr>
            <a:xfrm>
              <a:off x="5167556" y="3184523"/>
              <a:ext cx="1884741" cy="261411"/>
              <a:chOff x="4431414" y="3490295"/>
              <a:chExt cx="1884741" cy="26141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F0A7D92-03E6-4871-8238-3D2AE687B5F5}"/>
                  </a:ext>
                </a:extLst>
              </p:cNvPr>
              <p:cNvSpPr/>
              <p:nvPr/>
            </p:nvSpPr>
            <p:spPr>
              <a:xfrm>
                <a:off x="5088465" y="3497709"/>
                <a:ext cx="1227690" cy="253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22C8232-478B-4474-81F3-F8D0B7D399CB}"/>
                  </a:ext>
                </a:extLst>
              </p:cNvPr>
              <p:cNvSpPr/>
              <p:nvPr/>
            </p:nvSpPr>
            <p:spPr>
              <a:xfrm>
                <a:off x="4431414" y="3490295"/>
                <a:ext cx="427537" cy="25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00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PW</a:t>
                </a:r>
                <a:endParaRPr lang="ko-KR" altLang="en-US" sz="1300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sp>
            <p:nvSpPr>
              <p:cNvPr id="57" name="이등변 삼각형 56">
                <a:extLst>
                  <a:ext uri="{FF2B5EF4-FFF2-40B4-BE49-F238E27FC236}">
                    <a16:creationId xmlns:a16="http://schemas.microsoft.com/office/drawing/2014/main" id="{D96A3D51-95DC-4403-94AC-D53AE072907A}"/>
                  </a:ext>
                </a:extLst>
              </p:cNvPr>
              <p:cNvSpPr/>
              <p:nvPr/>
            </p:nvSpPr>
            <p:spPr>
              <a:xfrm rot="5400000">
                <a:off x="4857784" y="3599196"/>
                <a:ext cx="58219" cy="45719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48FF2FD9-0534-4191-9F10-234F775E01D7}"/>
                </a:ext>
              </a:extLst>
            </p:cNvPr>
            <p:cNvSpPr/>
            <p:nvPr/>
          </p:nvSpPr>
          <p:spPr>
            <a:xfrm>
              <a:off x="7247943" y="3155167"/>
              <a:ext cx="670599" cy="32734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login</a:t>
              </a:r>
              <a:endParaRPr lang="ko-KR" altLang="en-US" sz="1500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C96D9BE-AD0C-47BF-AA52-5A4B81025CDD}"/>
                </a:ext>
              </a:extLst>
            </p:cNvPr>
            <p:cNvSpPr/>
            <p:nvPr/>
          </p:nvSpPr>
          <p:spPr>
            <a:xfrm>
              <a:off x="6163762" y="3565435"/>
              <a:ext cx="982133" cy="10160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회원가입하기</a:t>
              </a: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021E7A1-4880-4CC3-9D8D-182446ED748F}"/>
              </a:ext>
            </a:extLst>
          </p:cNvPr>
          <p:cNvSpPr/>
          <p:nvPr/>
        </p:nvSpPr>
        <p:spPr>
          <a:xfrm>
            <a:off x="0" y="6090080"/>
            <a:ext cx="12192000" cy="767920"/>
          </a:xfrm>
          <a:prstGeom prst="rect">
            <a:avLst/>
          </a:prstGeom>
          <a:solidFill>
            <a:srgbClr val="A6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76A8514F-EBCB-48A9-B15D-8C1CAFACA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0487" r="78547"/>
          <a:stretch/>
        </p:blipFill>
        <p:spPr>
          <a:xfrm>
            <a:off x="1266790" y="6067627"/>
            <a:ext cx="2095796" cy="720486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49DB03EA-AF0E-4E8D-85D8-F604F9F98A2B}"/>
              </a:ext>
            </a:extLst>
          </p:cNvPr>
          <p:cNvSpPr txBox="1"/>
          <p:nvPr/>
        </p:nvSpPr>
        <p:spPr>
          <a:xfrm>
            <a:off x="3362586" y="6201441"/>
            <a:ext cx="669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서울캠퍼스 </a:t>
            </a:r>
            <a:r>
              <a:rPr lang="en-US" altLang="ko-KR" sz="1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(04620) </a:t>
            </a:r>
            <a:r>
              <a:rPr lang="ko-KR" altLang="en-US" sz="1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서울특별시 중구 </a:t>
            </a:r>
            <a:r>
              <a:rPr lang="ko-KR" altLang="en-US" sz="10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필동로</a:t>
            </a:r>
            <a:r>
              <a:rPr lang="ko-KR" altLang="en-US" sz="1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길 </a:t>
            </a:r>
            <a:r>
              <a:rPr lang="en-US" altLang="ko-KR" sz="1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30 (</a:t>
            </a:r>
            <a:r>
              <a:rPr lang="ko-KR" altLang="en-US" sz="1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필동</a:t>
            </a:r>
            <a:r>
              <a:rPr lang="en-US" altLang="ko-KR" sz="1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1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</a:t>
            </a:r>
            <a:r>
              <a:rPr lang="en-US" altLang="ko-KR" sz="1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26) Tel.02-2260-3114 Fax.02-2277-1274</a:t>
            </a:r>
          </a:p>
          <a:p>
            <a:r>
              <a:rPr lang="ko-KR" altLang="en-US" sz="1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경주캠퍼스 </a:t>
            </a:r>
            <a:r>
              <a:rPr lang="en-US" altLang="ko-KR" sz="1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(38066) </a:t>
            </a:r>
            <a:r>
              <a:rPr lang="ko-KR" altLang="en-US" sz="1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경상북도 경주시 </a:t>
            </a:r>
            <a:r>
              <a:rPr lang="ko-KR" altLang="en-US" sz="10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동대로</a:t>
            </a:r>
            <a:r>
              <a:rPr lang="ko-KR" altLang="en-US" sz="1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123 </a:t>
            </a:r>
            <a:r>
              <a:rPr lang="ko-KR" altLang="en-US" sz="1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동국대학교 경주캠퍼스</a:t>
            </a:r>
            <a:r>
              <a:rPr lang="en-US" altLang="ko-KR" sz="1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Tel.054-770-2114, Fax.054-770-2001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COPYRIGHT ⓒ 2018. JEONG JI YEON, LEE JU WON, SHIN SEONG HYUN. All rights reserved</a:t>
            </a:r>
            <a:endParaRPr lang="ko-KR" altLang="en-US" sz="1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6D0BA56-8036-4444-89B8-822EE29787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01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9670AF9-DB26-42E6-9429-F17F14E61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" y="0"/>
            <a:ext cx="12187202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C115702-DFF7-48F4-AA4F-1A43591297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33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66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경기천년제목 Bold</vt:lpstr>
      <vt:lpstr>경기천년제목 Light</vt:lpstr>
      <vt:lpstr>맑은 고딕</vt:lpstr>
      <vt:lpstr>함초롬돋움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 </cp:lastModifiedBy>
  <cp:revision>14</cp:revision>
  <dcterms:created xsi:type="dcterms:W3CDTF">2018-09-29T07:34:46Z</dcterms:created>
  <dcterms:modified xsi:type="dcterms:W3CDTF">2018-09-29T11:38:28Z</dcterms:modified>
</cp:coreProperties>
</file>