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8" r:id="rId5"/>
    <p:sldId id="265" r:id="rId6"/>
    <p:sldId id="261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A07"/>
    <a:srgbClr val="F1F3F1"/>
    <a:srgbClr val="F2B604"/>
    <a:srgbClr val="F4C8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00115-7201-4F25-B199-9FFBD189510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2E0F1-DFC9-4F54-AB0A-3B39E35B4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2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F17E2-09D4-41EE-8BB1-CE3FF6CE1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8888C-A555-4855-B537-5BE6761EC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B26D8-7E3B-462E-9780-9698FDA3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A55-F8C0-4F84-A26B-493E18E1311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47334-758A-433D-A3BF-92E78F29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3F37E-33DE-4BEE-A4E6-8609AB33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B647-FE30-41D4-B6A5-231FE9F9E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3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1116F-9E13-43D3-9FEE-83041CD6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29EDE7-DBC9-4DE2-BC40-F90ED3EF8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3A6B3-EEE5-4446-B8BB-E9317F66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A55-F8C0-4F84-A26B-493E18E1311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84563-7A1E-4648-B94C-62775BEF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53111-6BBD-4DEF-BCBA-014D2751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B647-FE30-41D4-B6A5-231FE9F9E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1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C3CE19-1DBC-4EF2-AB0F-E7CCF14EE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E32BCA-36F0-4BFB-A45C-BB45542B7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33C68-1E53-41E8-8B47-723C3081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A55-F8C0-4F84-A26B-493E18E1311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A6C5C-EE6C-4EF3-92FF-97ED38E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5CB74-75E5-4CC5-AB44-DC9DD5A0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B647-FE30-41D4-B6A5-231FE9F9E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23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FF7EA-CB81-4B88-A5A4-3A6C901F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4F17A-4DA8-48E5-AE33-C5362AF5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04362-EB24-4B54-8749-D66D7F11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A55-F8C0-4F84-A26B-493E18E1311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0FB85-E47D-4BC7-89E0-716A26E4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DC286-7448-4603-807A-95981C0A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B647-FE30-41D4-B6A5-231FE9F9E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91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65F31-E4E9-4E36-ABFA-2AD14742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FB2BF-FFB3-45E5-8F1D-5EFF3EBC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B3F63-6E5C-4AAE-93DA-CA66E1F0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A55-F8C0-4F84-A26B-493E18E1311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FDE7E-B1C0-4233-AA28-80A640AC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EA093-A372-4343-BA3A-4A784017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B647-FE30-41D4-B6A5-231FE9F9E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C6FED-C539-41FD-B36C-AF214C47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F39D0-8497-489E-B445-770E3FFF3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2AEC63-9387-451A-9C30-6C30047B5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4BC799-855D-44D3-8AB2-6A609A99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A55-F8C0-4F84-A26B-493E18E1311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30053-CEC8-44BB-8142-65C64992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E6B4E-D04C-4863-87A1-055FE4F5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B647-FE30-41D4-B6A5-231FE9F9E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7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0511E-112B-4731-BEF1-4CDBFA66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8C8735-1E84-4A91-B21B-C81938520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0C33E0-274C-469B-A297-B1FC996D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6CB2B2-ECEC-4154-A27D-180C94D1F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A88E38-3564-4FE5-9FDF-6B9CE9E68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3F09D3-E4B1-4F43-ABDD-92A2EEB8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A55-F8C0-4F84-A26B-493E18E1311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D39623-0952-4FDD-A579-53A56FA2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6BF3E9-8A7B-4A29-BD3B-431433FE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B647-FE30-41D4-B6A5-231FE9F9E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1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2AFB9-30D2-41F1-8DAE-C99CA995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D5926-FEA7-41FE-BD64-A43DFE9C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A55-F8C0-4F84-A26B-493E18E1311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12D79E-85FD-480B-ADD0-11B4CD55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387D8-41B7-49A4-A3A8-6309A54F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B647-FE30-41D4-B6A5-231FE9F9E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0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3378B2-4115-4615-9096-D23939FF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A55-F8C0-4F84-A26B-493E18E1311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8A15EB-AE25-4630-894C-4640D29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69750A-FEEB-4322-8A95-A1B1AFB8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B647-FE30-41D4-B6A5-231FE9F9E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59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442F8-2D87-4A91-B5F6-DED254A9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82B9B-279E-40C3-9340-FCD18042E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CB2D68-CDB2-46DB-BFE6-6C3FB0DB5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9CE46-00CD-4E0A-9FE6-A9E9C55F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A55-F8C0-4F84-A26B-493E18E1311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A6972C-BF41-4EFC-94E6-6531DD85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E8CD90-0EAF-48A7-B206-0E85039A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B647-FE30-41D4-B6A5-231FE9F9E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4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3067D-3F1D-42EB-B4C5-D7F80F2C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12FF5E-2FAE-481D-ABD7-1D5CA2DB3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2F3452-09C2-4353-8692-072723A48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C055C-87E0-47F9-B429-6DD90BD2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A55-F8C0-4F84-A26B-493E18E1311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CA3C4-5413-4FF0-BA28-E96791CD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51F72-77A3-483C-ACDB-3044A724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B647-FE30-41D4-B6A5-231FE9F9E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6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2952CC-7357-456C-BEE3-B12DA3C0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99D77-21B0-4101-AEBB-47E88DB6A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3B613-0B9B-443E-915B-51D315FFC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7EA55-F8C0-4F84-A26B-493E18E13116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540A8-E6D2-4062-BA08-53F03BFB8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05967-B897-4670-9D5E-CD5C62DF6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1B647-FE30-41D4-B6A5-231FE9F9E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3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1690AC9-ACFF-4683-964E-BD5E59FA4CFE}"/>
              </a:ext>
            </a:extLst>
          </p:cNvPr>
          <p:cNvSpPr/>
          <p:nvPr/>
        </p:nvSpPr>
        <p:spPr>
          <a:xfrm>
            <a:off x="509499" y="4334122"/>
            <a:ext cx="4416595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-300" dirty="0">
                <a:ln w="22225">
                  <a:noFill/>
                  <a:prstDash val="solid"/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rPr>
              <a:t>D O N G </a:t>
            </a:r>
            <a:r>
              <a:rPr lang="en-US" altLang="ko-KR" sz="5400" b="1" spc="-300" dirty="0" err="1">
                <a:ln w="22225">
                  <a:noFill/>
                  <a:prstDash val="solid"/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rPr>
              <a:t>G</a:t>
            </a:r>
            <a:r>
              <a:rPr lang="en-US" altLang="ko-KR" sz="5400" b="1" spc="-300" dirty="0">
                <a:ln w="22225">
                  <a:noFill/>
                  <a:prstDash val="solid"/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rPr>
              <a:t> U K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3E2967-2D58-446F-A531-BC8C64875206}"/>
              </a:ext>
            </a:extLst>
          </p:cNvPr>
          <p:cNvSpPr/>
          <p:nvPr/>
        </p:nvSpPr>
        <p:spPr>
          <a:xfrm>
            <a:off x="261035" y="398085"/>
            <a:ext cx="4665059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-300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드림고딕6" panose="02020600000000000000" pitchFamily="18" charset="-127"/>
                <a:ea typeface="a드림고딕6" panose="02020600000000000000" pitchFamily="18" charset="-127"/>
              </a:rPr>
              <a:t>D</a:t>
            </a:r>
            <a:r>
              <a:rPr lang="en-US" altLang="ko-KR" sz="5400" b="1" spc="-300" dirty="0">
                <a:ln w="22225">
                  <a:noFill/>
                  <a:prstDash val="solid"/>
                </a:ln>
                <a:latin typeface="a드림고딕6" panose="02020600000000000000" pitchFamily="18" charset="-127"/>
                <a:ea typeface="a드림고딕6" panose="02020600000000000000" pitchFamily="18" charset="-127"/>
              </a:rPr>
              <a:t> O N G </a:t>
            </a:r>
            <a:r>
              <a:rPr lang="en-US" altLang="ko-KR" sz="5400" b="1" spc="-300" dirty="0" err="1">
                <a:ln w="22225">
                  <a:noFill/>
                  <a:prstDash val="solid"/>
                </a:ln>
                <a:latin typeface="a드림고딕6" panose="02020600000000000000" pitchFamily="18" charset="-127"/>
                <a:ea typeface="a드림고딕6" panose="02020600000000000000" pitchFamily="18" charset="-127"/>
              </a:rPr>
              <a:t>G</a:t>
            </a:r>
            <a:r>
              <a:rPr lang="en-US" altLang="ko-KR" sz="5400" b="1" spc="-300" dirty="0">
                <a:ln w="22225">
                  <a:noFill/>
                  <a:prstDash val="solid"/>
                </a:ln>
                <a:latin typeface="a드림고딕6" panose="02020600000000000000" pitchFamily="18" charset="-127"/>
                <a:ea typeface="a드림고딕6" panose="02020600000000000000" pitchFamily="18" charset="-127"/>
              </a:rPr>
              <a:t> U 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F41CFA-65F1-4D2D-A72F-9D4E6ABC6614}"/>
              </a:ext>
            </a:extLst>
          </p:cNvPr>
          <p:cNvSpPr/>
          <p:nvPr/>
        </p:nvSpPr>
        <p:spPr>
          <a:xfrm>
            <a:off x="349833" y="1503948"/>
            <a:ext cx="4280339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-300" dirty="0">
                <a:ln w="22225">
                  <a:noFill/>
                  <a:prstDash val="solid"/>
                </a:ln>
                <a:latin typeface="a옛날사진관5" panose="02020600000000000000" pitchFamily="18" charset="-127"/>
                <a:ea typeface="a옛날사진관5" panose="02020600000000000000" pitchFamily="18" charset="-127"/>
              </a:rPr>
              <a:t>D O N G </a:t>
            </a:r>
            <a:r>
              <a:rPr lang="en-US" altLang="ko-KR" sz="5400" b="1" spc="-300" dirty="0" err="1">
                <a:ln w="22225">
                  <a:noFill/>
                  <a:prstDash val="solid"/>
                </a:ln>
                <a:latin typeface="a옛날사진관5" panose="02020600000000000000" pitchFamily="18" charset="-127"/>
                <a:ea typeface="a옛날사진관5" panose="02020600000000000000" pitchFamily="18" charset="-127"/>
              </a:rPr>
              <a:t>G</a:t>
            </a:r>
            <a:r>
              <a:rPr lang="en-US" altLang="ko-KR" sz="5400" b="1" spc="-300" dirty="0">
                <a:ln w="22225">
                  <a:noFill/>
                  <a:prstDash val="solid"/>
                </a:ln>
                <a:latin typeface="a옛날사진관5" panose="02020600000000000000" pitchFamily="18" charset="-127"/>
                <a:ea typeface="a옛날사진관5" panose="02020600000000000000" pitchFamily="18" charset="-127"/>
              </a:rPr>
              <a:t> U 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3FF66F-B496-4282-B466-AC4769CDD5A1}"/>
              </a:ext>
            </a:extLst>
          </p:cNvPr>
          <p:cNvSpPr/>
          <p:nvPr/>
        </p:nvSpPr>
        <p:spPr>
          <a:xfrm>
            <a:off x="571422" y="3023483"/>
            <a:ext cx="3167854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noFill/>
                  <a:prstDash val="solid"/>
                </a:ln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 O N G </a:t>
            </a:r>
            <a:r>
              <a:rPr lang="en-US" altLang="ko-KR" sz="5400" b="1" dirty="0" err="1">
                <a:ln w="22225">
                  <a:noFill/>
                  <a:prstDash val="solid"/>
                </a:ln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</a:t>
            </a:r>
            <a:r>
              <a:rPr lang="en-US" altLang="ko-KR" sz="5400" b="1" dirty="0">
                <a:ln w="22225">
                  <a:noFill/>
                  <a:prstDash val="solid"/>
                </a:ln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U K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22DE7F-EBD4-410A-AA44-ED07D3A17ED2}"/>
              </a:ext>
            </a:extLst>
          </p:cNvPr>
          <p:cNvSpPr/>
          <p:nvPr/>
        </p:nvSpPr>
        <p:spPr>
          <a:xfrm>
            <a:off x="6477038" y="859750"/>
            <a:ext cx="4086375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-300" dirty="0">
                <a:ln w="22225">
                  <a:noFill/>
                  <a:prstDash val="solid"/>
                </a:ln>
                <a:latin typeface="a고딕19" panose="02020600000000000000" pitchFamily="18" charset="-127"/>
                <a:ea typeface="a고딕19" panose="02020600000000000000" pitchFamily="18" charset="-127"/>
                <a:cs typeface="Microsoft Himalaya" panose="01010100010101010101" pitchFamily="2" charset="0"/>
              </a:rPr>
              <a:t>D O N G </a:t>
            </a:r>
            <a:r>
              <a:rPr lang="en-US" altLang="ko-KR" sz="5400" b="1" spc="-300" dirty="0" err="1">
                <a:ln w="22225">
                  <a:noFill/>
                  <a:prstDash val="solid"/>
                </a:ln>
                <a:latin typeface="a고딕19" panose="02020600000000000000" pitchFamily="18" charset="-127"/>
                <a:ea typeface="a고딕19" panose="02020600000000000000" pitchFamily="18" charset="-127"/>
                <a:cs typeface="Microsoft Himalaya" panose="01010100010101010101" pitchFamily="2" charset="0"/>
              </a:rPr>
              <a:t>G</a:t>
            </a:r>
            <a:r>
              <a:rPr lang="en-US" altLang="ko-KR" sz="5400" b="1" spc="-300" dirty="0">
                <a:ln w="22225">
                  <a:noFill/>
                  <a:prstDash val="solid"/>
                </a:ln>
                <a:latin typeface="a고딕19" panose="02020600000000000000" pitchFamily="18" charset="-127"/>
                <a:ea typeface="a고딕19" panose="02020600000000000000" pitchFamily="18" charset="-127"/>
                <a:cs typeface="Microsoft Himalaya" panose="01010100010101010101" pitchFamily="2" charset="0"/>
              </a:rPr>
              <a:t> U 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379BE4-297B-42F0-8649-6F63439768D3}"/>
              </a:ext>
            </a:extLst>
          </p:cNvPr>
          <p:cNvSpPr/>
          <p:nvPr/>
        </p:nvSpPr>
        <p:spPr>
          <a:xfrm>
            <a:off x="6477038" y="2100153"/>
            <a:ext cx="4378123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-300" dirty="0">
                <a:ln w="22225">
                  <a:noFill/>
                  <a:prstDash val="solid"/>
                </a:ln>
                <a:latin typeface="Times New Roman" panose="02020603050405020304" pitchFamily="18" charset="0"/>
                <a:ea typeface="a고딕19" panose="02020600000000000000" pitchFamily="18" charset="-127"/>
                <a:cs typeface="Times New Roman" panose="02020603050405020304" pitchFamily="18" charset="0"/>
              </a:rPr>
              <a:t>D O N G </a:t>
            </a:r>
            <a:r>
              <a:rPr lang="en-US" altLang="ko-KR" sz="5400" b="1" spc="-300" dirty="0" err="1">
                <a:ln w="22225">
                  <a:noFill/>
                  <a:prstDash val="solid"/>
                </a:ln>
                <a:latin typeface="Times New Roman" panose="02020603050405020304" pitchFamily="18" charset="0"/>
                <a:ea typeface="a고딕19" panose="02020600000000000000" pitchFamily="18" charset="-127"/>
                <a:cs typeface="Times New Roman" panose="02020603050405020304" pitchFamily="18" charset="0"/>
              </a:rPr>
              <a:t>G</a:t>
            </a:r>
            <a:r>
              <a:rPr lang="en-US" altLang="ko-KR" sz="5400" b="1" spc="-300" dirty="0">
                <a:ln w="22225">
                  <a:noFill/>
                  <a:prstDash val="solid"/>
                </a:ln>
                <a:latin typeface="Times New Roman" panose="02020603050405020304" pitchFamily="18" charset="0"/>
                <a:ea typeface="a고딕19" panose="02020600000000000000" pitchFamily="18" charset="-127"/>
                <a:cs typeface="Times New Roman" panose="02020603050405020304" pitchFamily="18" charset="0"/>
              </a:rPr>
              <a:t> U K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DC0D3B-456E-4C6C-BB2B-8FAE369949BB}"/>
              </a:ext>
            </a:extLst>
          </p:cNvPr>
          <p:cNvSpPr/>
          <p:nvPr/>
        </p:nvSpPr>
        <p:spPr>
          <a:xfrm>
            <a:off x="6716065" y="4225732"/>
            <a:ext cx="4378123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-300" dirty="0">
                <a:ln w="22225">
                  <a:noFill/>
                  <a:prstDash val="solid"/>
                </a:ln>
                <a:latin typeface="TIMES" panose="02020603050405020304" pitchFamily="18" charset="0"/>
                <a:ea typeface="a고딕19" panose="02020600000000000000" pitchFamily="18" charset="-127"/>
                <a:cs typeface="TIMES" panose="02020603050405020304" pitchFamily="18" charset="0"/>
              </a:rPr>
              <a:t>D O N G </a:t>
            </a:r>
            <a:r>
              <a:rPr lang="en-US" altLang="ko-KR" sz="5400" b="1" spc="-300" dirty="0" err="1">
                <a:ln w="22225">
                  <a:noFill/>
                  <a:prstDash val="solid"/>
                </a:ln>
                <a:latin typeface="TIMES" panose="02020603050405020304" pitchFamily="18" charset="0"/>
                <a:ea typeface="a고딕19" panose="02020600000000000000" pitchFamily="18" charset="-127"/>
                <a:cs typeface="TIMES" panose="02020603050405020304" pitchFamily="18" charset="0"/>
              </a:rPr>
              <a:t>G</a:t>
            </a:r>
            <a:r>
              <a:rPr lang="en-US" altLang="ko-KR" sz="5400" b="1" spc="-300" dirty="0">
                <a:ln w="22225">
                  <a:noFill/>
                  <a:prstDash val="solid"/>
                </a:ln>
                <a:latin typeface="TIMES" panose="02020603050405020304" pitchFamily="18" charset="0"/>
                <a:ea typeface="a고딕19" panose="02020600000000000000" pitchFamily="18" charset="-127"/>
                <a:cs typeface="TIMES" panose="02020603050405020304" pitchFamily="18" charset="0"/>
              </a:rPr>
              <a:t> U K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5D48B53-844F-4229-B768-E2C75D82A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93" b="829"/>
          <a:stretch/>
        </p:blipFill>
        <p:spPr>
          <a:xfrm>
            <a:off x="0" y="4239056"/>
            <a:ext cx="2910980" cy="2644486"/>
          </a:xfrm>
          <a:prstGeom prst="rect">
            <a:avLst/>
          </a:prstGeom>
          <a:solidFill>
            <a:srgbClr val="F1F3F1"/>
          </a:solidFill>
        </p:spPr>
      </p:pic>
    </p:spTree>
    <p:extLst>
      <p:ext uri="{BB962C8B-B14F-4D97-AF65-F5344CB8AC3E}">
        <p14:creationId xmlns:p14="http://schemas.microsoft.com/office/powerpoint/2010/main" val="312162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61DA86-C1F2-4210-A152-254DC01E46E5}"/>
              </a:ext>
            </a:extLst>
          </p:cNvPr>
          <p:cNvSpPr/>
          <p:nvPr/>
        </p:nvSpPr>
        <p:spPr>
          <a:xfrm>
            <a:off x="2700658" y="789671"/>
            <a:ext cx="679068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spc="-300" dirty="0">
                <a:ln w="22225">
                  <a:noFill/>
                  <a:prstDash val="solid"/>
                </a:ln>
                <a:solidFill>
                  <a:srgbClr val="F4C8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5" panose="02020600000000000000" pitchFamily="18" charset="-127"/>
                <a:ea typeface="a옛날사진관5" panose="02020600000000000000" pitchFamily="18" charset="-127"/>
                <a:cs typeface="Times New Roman" panose="02020603050405020304" pitchFamily="18" charset="0"/>
              </a:rPr>
              <a:t>D</a:t>
            </a:r>
            <a:r>
              <a:rPr lang="en-US" altLang="ko-KR" sz="6600" b="1" spc="-300" dirty="0">
                <a:ln w="22225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5" panose="02020600000000000000" pitchFamily="18" charset="-127"/>
                <a:ea typeface="a옛날사진관5" panose="02020600000000000000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6600" b="1" spc="-300" dirty="0">
                <a:ln w="22225">
                  <a:noFill/>
                  <a:prstDash val="solid"/>
                </a:ln>
                <a:solidFill>
                  <a:srgbClr val="F08A0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5" panose="02020600000000000000" pitchFamily="18" charset="-127"/>
                <a:ea typeface="a옛날사진관5" panose="02020600000000000000" pitchFamily="18" charset="-127"/>
                <a:cs typeface="Times New Roman" panose="02020603050405020304" pitchFamily="18" charset="0"/>
              </a:rPr>
              <a:t>O</a:t>
            </a:r>
            <a:r>
              <a:rPr lang="en-US" altLang="ko-KR" sz="6600" b="1" spc="-300" dirty="0">
                <a:ln w="22225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5" panose="02020600000000000000" pitchFamily="18" charset="-127"/>
                <a:ea typeface="a옛날사진관5" panose="02020600000000000000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6600" b="1" spc="-300" dirty="0">
                <a:ln w="22225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5" panose="02020600000000000000" pitchFamily="18" charset="-127"/>
                <a:ea typeface="a옛날사진관5" panose="02020600000000000000" pitchFamily="18" charset="-127"/>
                <a:cs typeface="Times New Roman" panose="02020603050405020304" pitchFamily="18" charset="0"/>
              </a:rPr>
              <a:t>N</a:t>
            </a:r>
            <a:r>
              <a:rPr lang="en-US" altLang="ko-KR" sz="6600" b="1" spc="-300" dirty="0">
                <a:ln w="22225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5" panose="02020600000000000000" pitchFamily="18" charset="-127"/>
                <a:ea typeface="a옛날사진관5" panose="02020600000000000000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6600" b="1" spc="-300" dirty="0">
                <a:ln w="22225">
                  <a:noFill/>
                  <a:prstDash val="solid"/>
                </a:ln>
                <a:solidFill>
                  <a:srgbClr val="F4C8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5" panose="02020600000000000000" pitchFamily="18" charset="-127"/>
                <a:ea typeface="a옛날사진관5" panose="02020600000000000000" pitchFamily="18" charset="-127"/>
                <a:cs typeface="Times New Roman" panose="02020603050405020304" pitchFamily="18" charset="0"/>
              </a:rPr>
              <a:t>G</a:t>
            </a:r>
            <a:r>
              <a:rPr lang="en-US" altLang="ko-KR" sz="6600" b="1" spc="-300" dirty="0">
                <a:ln w="22225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5" panose="02020600000000000000" pitchFamily="18" charset="-127"/>
                <a:ea typeface="a옛날사진관5" panose="02020600000000000000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6600" b="1" spc="-300" dirty="0" err="1">
                <a:ln w="22225">
                  <a:noFill/>
                  <a:prstDash val="solid"/>
                </a:ln>
                <a:solidFill>
                  <a:srgbClr val="F08A0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5" panose="02020600000000000000" pitchFamily="18" charset="-127"/>
                <a:ea typeface="a옛날사진관5" panose="02020600000000000000" pitchFamily="18" charset="-127"/>
                <a:cs typeface="Times New Roman" panose="02020603050405020304" pitchFamily="18" charset="0"/>
              </a:rPr>
              <a:t>G</a:t>
            </a:r>
            <a:r>
              <a:rPr lang="en-US" altLang="ko-KR" sz="6600" b="1" spc="-300" dirty="0">
                <a:ln w="22225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5" panose="02020600000000000000" pitchFamily="18" charset="-127"/>
                <a:ea typeface="a옛날사진관5" panose="02020600000000000000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6600" b="1" spc="-300" dirty="0">
                <a:ln w="22225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5" panose="02020600000000000000" pitchFamily="18" charset="-127"/>
                <a:ea typeface="a옛날사진관5" panose="02020600000000000000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sz="6600" b="1" spc="-300" dirty="0">
                <a:ln w="22225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5" panose="02020600000000000000" pitchFamily="18" charset="-127"/>
                <a:ea typeface="a옛날사진관5" panose="02020600000000000000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6600" b="1" spc="-300" dirty="0">
                <a:ln w="22225">
                  <a:noFill/>
                  <a:prstDash val="solid"/>
                </a:ln>
                <a:solidFill>
                  <a:srgbClr val="F2B6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5" panose="02020600000000000000" pitchFamily="18" charset="-127"/>
                <a:ea typeface="a옛날사진관5" panose="02020600000000000000" pitchFamily="18" charset="-127"/>
                <a:cs typeface="Times New Roman" panose="02020603050405020304" pitchFamily="18" charset="0"/>
              </a:rPr>
              <a:t>K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9F0D87-6634-4C0C-8EC1-06A8AFBED9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" t="8951" r="4530" b="8492"/>
          <a:stretch/>
        </p:blipFill>
        <p:spPr>
          <a:xfrm>
            <a:off x="0" y="-909014"/>
            <a:ext cx="3112317" cy="75501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B63768C-1A11-4FC8-B6B5-CC0A891960B2}"/>
              </a:ext>
            </a:extLst>
          </p:cNvPr>
          <p:cNvSpPr/>
          <p:nvPr/>
        </p:nvSpPr>
        <p:spPr>
          <a:xfrm>
            <a:off x="2700656" y="2507381"/>
            <a:ext cx="1542449" cy="154244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atin typeface="a옛날사진관5" panose="02020600000000000000" pitchFamily="18" charset="-127"/>
                <a:ea typeface="a옛날사진관5" panose="02020600000000000000" pitchFamily="18" charset="-127"/>
              </a:rPr>
              <a:t>길찾기</a:t>
            </a:r>
            <a:endParaRPr lang="ko-KR" altLang="en-US" sz="24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0FC930F-92F0-46FE-AC1E-6E3F994AFE36}"/>
              </a:ext>
            </a:extLst>
          </p:cNvPr>
          <p:cNvSpPr/>
          <p:nvPr/>
        </p:nvSpPr>
        <p:spPr>
          <a:xfrm>
            <a:off x="5324774" y="2507380"/>
            <a:ext cx="1542449" cy="154244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시간표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34EC416-E945-450B-8582-C41D95FB7A16}"/>
              </a:ext>
            </a:extLst>
          </p:cNvPr>
          <p:cNvSpPr/>
          <p:nvPr/>
        </p:nvSpPr>
        <p:spPr>
          <a:xfrm>
            <a:off x="7948890" y="2507380"/>
            <a:ext cx="1542449" cy="154244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$$</a:t>
            </a:r>
            <a:endParaRPr lang="ko-KR" altLang="en-US" sz="24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E6728C-C911-4F23-AF46-AA3E413E0BFD}"/>
              </a:ext>
            </a:extLst>
          </p:cNvPr>
          <p:cNvSpPr/>
          <p:nvPr/>
        </p:nvSpPr>
        <p:spPr>
          <a:xfrm>
            <a:off x="2418732" y="4350619"/>
            <a:ext cx="2106299" cy="19154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  <a:cs typeface="TIMES" panose="02020603050405020304" pitchFamily="18" charset="0"/>
              </a:rPr>
              <a:t>건물로 찾기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  <a:cs typeface="TIMES" panose="02020603050405020304" pitchFamily="18" charset="0"/>
            </a:endParaRPr>
          </a:p>
          <a:p>
            <a:pPr algn="ctr"/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  <a:cs typeface="TIMES" panose="02020603050405020304" pitchFamily="18" charset="0"/>
            </a:endParaRPr>
          </a:p>
          <a:p>
            <a:pPr algn="ctr"/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  <a:cs typeface="TIMES" panose="02020603050405020304" pitchFamily="18" charset="0"/>
              </a:rPr>
              <a:t>내 시간표로 찾기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63FEC37-AF1D-4AFF-B685-B8AD88D6D440}"/>
              </a:ext>
            </a:extLst>
          </p:cNvPr>
          <p:cNvSpPr/>
          <p:nvPr/>
        </p:nvSpPr>
        <p:spPr>
          <a:xfrm>
            <a:off x="5042849" y="4350619"/>
            <a:ext cx="2106299" cy="19154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  <a:cs typeface="TIMES" panose="02020603050405020304" pitchFamily="18" charset="0"/>
              </a:rPr>
              <a:t>시간표 조회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  <a:cs typeface="TIMES" panose="02020603050405020304" pitchFamily="18" charset="0"/>
            </a:endParaRPr>
          </a:p>
          <a:p>
            <a:pPr algn="ctr"/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  <a:cs typeface="TIMES" panose="02020603050405020304" pitchFamily="18" charset="0"/>
            </a:endParaRPr>
          </a:p>
          <a:p>
            <a:pPr algn="ctr"/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  <a:cs typeface="TIMES" panose="02020603050405020304" pitchFamily="18" charset="0"/>
              </a:rPr>
              <a:t>시간표 등록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BD2A401-6F0F-4DBB-B560-486D85FDEE6B}"/>
              </a:ext>
            </a:extLst>
          </p:cNvPr>
          <p:cNvSpPr/>
          <p:nvPr/>
        </p:nvSpPr>
        <p:spPr>
          <a:xfrm>
            <a:off x="7666966" y="4251666"/>
            <a:ext cx="2106299" cy="19154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  <a:cs typeface="TIMES" panose="02020603050405020304" pitchFamily="18" charset="0"/>
              </a:rPr>
              <a:t>#</a:t>
            </a:r>
          </a:p>
          <a:p>
            <a:pPr algn="ctr"/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  <a:cs typeface="TIMES" panose="02020603050405020304" pitchFamily="18" charset="0"/>
            </a:endParaRPr>
          </a:p>
          <a:p>
            <a:pPr algn="ctr"/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  <a:cs typeface="TIMES" panose="02020603050405020304" pitchFamily="18" charset="0"/>
              </a:rPr>
              <a:t>#</a:t>
            </a: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1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C99A655-A4DF-46A2-9DFA-64DABCCA10B1}"/>
              </a:ext>
            </a:extLst>
          </p:cNvPr>
          <p:cNvSpPr txBox="1"/>
          <p:nvPr/>
        </p:nvSpPr>
        <p:spPr>
          <a:xfrm>
            <a:off x="263525" y="252739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슬라이드 제목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D28C37-44C8-482A-8D24-B767AC4485ED}"/>
              </a:ext>
            </a:extLst>
          </p:cNvPr>
          <p:cNvSpPr txBox="1"/>
          <p:nvPr/>
        </p:nvSpPr>
        <p:spPr>
          <a:xfrm>
            <a:off x="263525" y="714404"/>
            <a:ext cx="3196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슬라이드의 내용을 요약하여 한 줄로 적어주세요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.</a:t>
            </a:r>
            <a:endParaRPr lang="ko-KR" altLang="en-US" sz="1200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F176FF-528F-49C4-B285-4776038A0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4" b="27602"/>
          <a:stretch/>
        </p:blipFill>
        <p:spPr>
          <a:xfrm>
            <a:off x="0" y="3310759"/>
            <a:ext cx="12192000" cy="354724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FD7175-F138-427B-9294-638E0EE9250A}"/>
              </a:ext>
            </a:extLst>
          </p:cNvPr>
          <p:cNvSpPr/>
          <p:nvPr/>
        </p:nvSpPr>
        <p:spPr>
          <a:xfrm>
            <a:off x="868278" y="1942773"/>
            <a:ext cx="2261937" cy="35182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00FD34-3E8D-4FB5-8D0A-057A69B07534}"/>
              </a:ext>
            </a:extLst>
          </p:cNvPr>
          <p:cNvSpPr/>
          <p:nvPr/>
        </p:nvSpPr>
        <p:spPr>
          <a:xfrm>
            <a:off x="3599447" y="1942773"/>
            <a:ext cx="2261937" cy="35182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B08C9-FB73-4D53-99ED-3E620DF3977C}"/>
              </a:ext>
            </a:extLst>
          </p:cNvPr>
          <p:cNvSpPr/>
          <p:nvPr/>
        </p:nvSpPr>
        <p:spPr>
          <a:xfrm>
            <a:off x="6330616" y="1942773"/>
            <a:ext cx="2261937" cy="35182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EC1C44-D277-444C-A5C7-AF5FF156DD93}"/>
              </a:ext>
            </a:extLst>
          </p:cNvPr>
          <p:cNvSpPr/>
          <p:nvPr/>
        </p:nvSpPr>
        <p:spPr>
          <a:xfrm>
            <a:off x="9061785" y="1942773"/>
            <a:ext cx="2261937" cy="35182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6C6BDFC-863F-4639-939E-3CE6784F15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57"/>
          <a:stretch/>
        </p:blipFill>
        <p:spPr>
          <a:xfrm>
            <a:off x="9557753" y="2284677"/>
            <a:ext cx="1244600" cy="102608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80266C4-8987-43B3-BD8A-AA8C9E20C1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00"/>
          <a:stretch/>
        </p:blipFill>
        <p:spPr>
          <a:xfrm>
            <a:off x="6813884" y="2284677"/>
            <a:ext cx="1244600" cy="95957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A29DCB0-8432-4EA3-B69B-05F1B27671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57"/>
          <a:stretch/>
        </p:blipFill>
        <p:spPr>
          <a:xfrm>
            <a:off x="1351546" y="2284677"/>
            <a:ext cx="1244600" cy="102608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D5841ED-AAB8-4EAE-9F93-81F666A4CD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11"/>
          <a:stretch/>
        </p:blipFill>
        <p:spPr>
          <a:xfrm>
            <a:off x="4108115" y="2259665"/>
            <a:ext cx="1244600" cy="9880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995DD3F-057E-4387-ACA1-5A8EF11F5143}"/>
              </a:ext>
            </a:extLst>
          </p:cNvPr>
          <p:cNvSpPr txBox="1"/>
          <p:nvPr/>
        </p:nvSpPr>
        <p:spPr>
          <a:xfrm>
            <a:off x="1416393" y="3432648"/>
            <a:ext cx="1165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lumMod val="50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소제목 하나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016082-591C-4047-B634-3C425B183050}"/>
              </a:ext>
            </a:extLst>
          </p:cNvPr>
          <p:cNvSpPr txBox="1"/>
          <p:nvPr/>
        </p:nvSpPr>
        <p:spPr>
          <a:xfrm>
            <a:off x="4240537" y="343264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lumMod val="50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소제목 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BFB99-D7D8-44D4-9385-A159BCE3D944}"/>
              </a:ext>
            </a:extLst>
          </p:cNvPr>
          <p:cNvSpPr txBox="1"/>
          <p:nvPr/>
        </p:nvSpPr>
        <p:spPr>
          <a:xfrm>
            <a:off x="6971706" y="343264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lumMod val="50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소제목 셋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1DEDE1-8D7E-4C17-B921-BD5E2CAB4B02}"/>
              </a:ext>
            </a:extLst>
          </p:cNvPr>
          <p:cNvSpPr txBox="1"/>
          <p:nvPr/>
        </p:nvSpPr>
        <p:spPr>
          <a:xfrm>
            <a:off x="9702875" y="343264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lumMod val="50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소제목 넷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8671C-FEE5-4787-B8BF-FB18E952819C}"/>
              </a:ext>
            </a:extLst>
          </p:cNvPr>
          <p:cNvSpPr txBox="1"/>
          <p:nvPr/>
        </p:nvSpPr>
        <p:spPr>
          <a:xfrm>
            <a:off x="1034045" y="3880391"/>
            <a:ext cx="19304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소제목 하나에 해당하는 내용을 적어주세요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. </a:t>
            </a: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오랜만에 찾아 뵙는 </a:t>
            </a:r>
            <a:r>
              <a:rPr lang="ko-KR" altLang="en-US" sz="1200" dirty="0" err="1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이피피티</a:t>
            </a: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 템플릿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! </a:t>
            </a: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이번 학기도 </a:t>
            </a:r>
            <a:r>
              <a:rPr lang="ko-KR" altLang="en-US" sz="1200" dirty="0" err="1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화이팅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!  </a:t>
            </a:r>
            <a:endParaRPr lang="ko-KR" altLang="en-US" sz="1200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047142-77F9-4A9E-8C40-B284BA0F2F78}"/>
              </a:ext>
            </a:extLst>
          </p:cNvPr>
          <p:cNvSpPr txBox="1"/>
          <p:nvPr/>
        </p:nvSpPr>
        <p:spPr>
          <a:xfrm>
            <a:off x="3765214" y="3880391"/>
            <a:ext cx="19304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소제목 둘에 해당하는 내용을 적어주세요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. </a:t>
            </a: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오랜만에 찾아 뵙는 </a:t>
            </a:r>
            <a:r>
              <a:rPr lang="ko-KR" altLang="en-US" sz="1200" dirty="0" err="1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이피피티</a:t>
            </a: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 템플릿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! </a:t>
            </a: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이번 학기도 </a:t>
            </a:r>
            <a:r>
              <a:rPr lang="ko-KR" altLang="en-US" sz="1200" dirty="0" err="1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화이팅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!  </a:t>
            </a:r>
            <a:endParaRPr lang="ko-KR" altLang="en-US" sz="1200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3BA438-BBB4-4E7D-8E4E-FB15E219BB34}"/>
              </a:ext>
            </a:extLst>
          </p:cNvPr>
          <p:cNvSpPr txBox="1"/>
          <p:nvPr/>
        </p:nvSpPr>
        <p:spPr>
          <a:xfrm>
            <a:off x="6496383" y="3880391"/>
            <a:ext cx="19304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소제목 셋에 해당하는 내용을 적어주세요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. </a:t>
            </a: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오랜만에 찾아 뵙는 </a:t>
            </a:r>
            <a:r>
              <a:rPr lang="ko-KR" altLang="en-US" sz="1200" dirty="0" err="1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이피피티</a:t>
            </a: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 템플릿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! </a:t>
            </a: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이번 학기도 </a:t>
            </a:r>
            <a:r>
              <a:rPr lang="ko-KR" altLang="en-US" sz="1200" dirty="0" err="1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화이팅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!  </a:t>
            </a:r>
            <a:endParaRPr lang="ko-KR" altLang="en-US" sz="1200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4C560B-77BC-4964-8177-3D6D89F1765D}"/>
              </a:ext>
            </a:extLst>
          </p:cNvPr>
          <p:cNvSpPr txBox="1"/>
          <p:nvPr/>
        </p:nvSpPr>
        <p:spPr>
          <a:xfrm>
            <a:off x="9227552" y="3880391"/>
            <a:ext cx="19304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소제목 넷에 해당하는 내용을 적어주세요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. </a:t>
            </a: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오랜만에 찾아 뵙는 </a:t>
            </a:r>
            <a:r>
              <a:rPr lang="ko-KR" altLang="en-US" sz="1200" dirty="0" err="1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이피피티</a:t>
            </a: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 템플릿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! </a:t>
            </a: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이번 학기도 </a:t>
            </a:r>
            <a:r>
              <a:rPr lang="ko-KR" altLang="en-US" sz="1200" dirty="0" err="1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화이팅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!  </a:t>
            </a:r>
            <a:endParaRPr lang="ko-KR" altLang="en-US" sz="1200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803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7FC298-D060-4266-B99E-1BCFBC8B46A4}"/>
              </a:ext>
            </a:extLst>
          </p:cNvPr>
          <p:cNvSpPr txBox="1"/>
          <p:nvPr/>
        </p:nvSpPr>
        <p:spPr>
          <a:xfrm>
            <a:off x="263525" y="252739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슬라이드 제목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B256C-E394-4512-BE35-01FD654AA261}"/>
              </a:ext>
            </a:extLst>
          </p:cNvPr>
          <p:cNvSpPr txBox="1"/>
          <p:nvPr/>
        </p:nvSpPr>
        <p:spPr>
          <a:xfrm>
            <a:off x="263525" y="714404"/>
            <a:ext cx="5086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슬라이드의 내용을 요약하여 한 줄로 적어주세요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. (</a:t>
            </a: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이미지 출처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: C&amp;C Highlight)</a:t>
            </a:r>
            <a:endParaRPr lang="ko-KR" altLang="en-US" sz="1200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2"/>
              </a:solidFill>
              <a:latin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89B2210-235C-4B9B-A24E-879D32DD5C8A}"/>
              </a:ext>
            </a:extLst>
          </p:cNvPr>
          <p:cNvGrpSpPr/>
          <p:nvPr/>
        </p:nvGrpSpPr>
        <p:grpSpPr>
          <a:xfrm>
            <a:off x="0" y="1711348"/>
            <a:ext cx="12192000" cy="3584617"/>
            <a:chOff x="0" y="1887269"/>
            <a:chExt cx="12192000" cy="3584617"/>
          </a:xfrm>
          <a:solidFill>
            <a:schemeClr val="lt1"/>
          </a:solidFill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2B570DA-A39D-41A9-99C8-9994AEE58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88" b="25609"/>
            <a:stretch/>
          </p:blipFill>
          <p:spPr>
            <a:xfrm>
              <a:off x="0" y="1887269"/>
              <a:ext cx="12192000" cy="3584617"/>
            </a:xfrm>
            <a:prstGeom prst="rect">
              <a:avLst/>
            </a:prstGeom>
            <a:grpFill/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E6423D5-E831-4CB0-A2B7-3BA1C71985A9}"/>
                </a:ext>
              </a:extLst>
            </p:cNvPr>
            <p:cNvGrpSpPr/>
            <p:nvPr/>
          </p:nvGrpSpPr>
          <p:grpSpPr>
            <a:xfrm>
              <a:off x="1655434" y="2407827"/>
              <a:ext cx="8987508" cy="2091601"/>
              <a:chOff x="1576050" y="2407827"/>
              <a:chExt cx="8987508" cy="2091601"/>
            </a:xfrm>
            <a:grpFill/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499C57A-37F5-4923-8829-F146FDF688CB}"/>
                  </a:ext>
                </a:extLst>
              </p:cNvPr>
              <p:cNvSpPr/>
              <p:nvPr/>
            </p:nvSpPr>
            <p:spPr>
              <a:xfrm>
                <a:off x="1576050" y="2407827"/>
                <a:ext cx="2059727" cy="2059727"/>
              </a:xfrm>
              <a:prstGeom prst="ellipse">
                <a:avLst/>
              </a:prstGeom>
              <a:grpFill/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3E8F054A-9F5B-4D50-8E08-20F95AD864CD}"/>
                  </a:ext>
                </a:extLst>
              </p:cNvPr>
              <p:cNvSpPr/>
              <p:nvPr/>
            </p:nvSpPr>
            <p:spPr>
              <a:xfrm>
                <a:off x="4986753" y="2439701"/>
                <a:ext cx="2059727" cy="2059727"/>
              </a:xfrm>
              <a:prstGeom prst="ellipse">
                <a:avLst/>
              </a:prstGeom>
              <a:grpFill/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4C925A6-4905-4B4D-ADA1-42107DF66BB4}"/>
                  </a:ext>
                </a:extLst>
              </p:cNvPr>
              <p:cNvSpPr/>
              <p:nvPr/>
            </p:nvSpPr>
            <p:spPr>
              <a:xfrm>
                <a:off x="8503831" y="2439701"/>
                <a:ext cx="2059727" cy="2059727"/>
              </a:xfrm>
              <a:prstGeom prst="ellipse">
                <a:avLst/>
              </a:prstGeom>
              <a:grpFill/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E5EE032-25AE-4567-BBB1-5FA9E51AB1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57"/>
          <a:stretch/>
        </p:blipFill>
        <p:spPr>
          <a:xfrm>
            <a:off x="9005292" y="2710380"/>
            <a:ext cx="1244600" cy="10260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384351-AC1D-4B26-93B0-8D381B61AA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00"/>
          <a:stretch/>
        </p:blipFill>
        <p:spPr>
          <a:xfrm>
            <a:off x="5473700" y="2729382"/>
            <a:ext cx="1244600" cy="9595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5C0E924-BE2B-46E6-BD23-20806F5B93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11"/>
          <a:stretch/>
        </p:blipFill>
        <p:spPr>
          <a:xfrm>
            <a:off x="1971136" y="2700354"/>
            <a:ext cx="1244600" cy="9880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BD1903-42DB-4E00-8B2B-2045BFC145C0}"/>
              </a:ext>
            </a:extLst>
          </p:cNvPr>
          <p:cNvSpPr txBox="1"/>
          <p:nvPr/>
        </p:nvSpPr>
        <p:spPr>
          <a:xfrm>
            <a:off x="1986452" y="4427959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항목 하나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677694-AA39-4430-ADC6-5FEA38A91A41}"/>
              </a:ext>
            </a:extLst>
          </p:cNvPr>
          <p:cNvSpPr txBox="1"/>
          <p:nvPr/>
        </p:nvSpPr>
        <p:spPr>
          <a:xfrm>
            <a:off x="5650380" y="4427959"/>
            <a:ext cx="950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항목 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13A29-6D4D-4F74-BCF7-FDF4543A4F93}"/>
              </a:ext>
            </a:extLst>
          </p:cNvPr>
          <p:cNvSpPr txBox="1"/>
          <p:nvPr/>
        </p:nvSpPr>
        <p:spPr>
          <a:xfrm>
            <a:off x="9137628" y="4427959"/>
            <a:ext cx="950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항목 셋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A1CF50-D92D-4C20-9FA0-3E3ACABEC775}"/>
              </a:ext>
            </a:extLst>
          </p:cNvPr>
          <p:cNvSpPr txBox="1"/>
          <p:nvPr/>
        </p:nvSpPr>
        <p:spPr>
          <a:xfrm>
            <a:off x="1278176" y="5400417"/>
            <a:ext cx="263051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항목 하나에 대한 내용을 적어주세요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두 줄로 적어도 예뻐요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!</a:t>
            </a:r>
            <a:endParaRPr lang="ko-KR" altLang="en-US" sz="1200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DF43DD-DF07-4E48-9E7B-1FBFC1698B68}"/>
              </a:ext>
            </a:extLst>
          </p:cNvPr>
          <p:cNvSpPr txBox="1"/>
          <p:nvPr/>
        </p:nvSpPr>
        <p:spPr>
          <a:xfrm>
            <a:off x="4780741" y="5400417"/>
            <a:ext cx="26305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항목 둘에 대한 내용을 적어주세요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두 줄로 적어도 예뻐요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!</a:t>
            </a: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이렇게 세 줄로 적어도 예쁘답니다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!</a:t>
            </a:r>
            <a:endParaRPr lang="ko-KR" altLang="en-US" sz="1200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D987CE-A49B-4BCB-8FC1-7BC4CF529287}"/>
              </a:ext>
            </a:extLst>
          </p:cNvPr>
          <p:cNvSpPr txBox="1"/>
          <p:nvPr/>
        </p:nvSpPr>
        <p:spPr>
          <a:xfrm>
            <a:off x="8312332" y="5400417"/>
            <a:ext cx="263051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항목 셋에 대한 내용을 적어주세요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프레젠테이션 준비 파이팅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!</a:t>
            </a:r>
            <a:endParaRPr lang="ko-KR" altLang="en-US" sz="1200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284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2E14D8-813C-4326-A4C1-5430F5AD57E8}"/>
              </a:ext>
            </a:extLst>
          </p:cNvPr>
          <p:cNvSpPr/>
          <p:nvPr/>
        </p:nvSpPr>
        <p:spPr>
          <a:xfrm>
            <a:off x="1524000" y="0"/>
            <a:ext cx="463550" cy="1193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DA687-5392-479C-86F9-F0FD678DB3E0}"/>
              </a:ext>
            </a:extLst>
          </p:cNvPr>
          <p:cNvSpPr txBox="1"/>
          <p:nvPr/>
        </p:nvSpPr>
        <p:spPr>
          <a:xfrm>
            <a:off x="1987551" y="450790"/>
            <a:ext cx="2701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네 가지 항목 슬라이드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BEEFA-B2E1-4A34-9EA3-4AF0FD991B84}"/>
              </a:ext>
            </a:extLst>
          </p:cNvPr>
          <p:cNvSpPr txBox="1"/>
          <p:nvPr/>
        </p:nvSpPr>
        <p:spPr>
          <a:xfrm>
            <a:off x="1987550" y="868462"/>
            <a:ext cx="705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슬라이드에 대한 내용을 한 줄로 요약해서 적어주세요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F38CA7-C9B2-4281-BC21-2E52831B4AC5}"/>
              </a:ext>
            </a:extLst>
          </p:cNvPr>
          <p:cNvSpPr/>
          <p:nvPr/>
        </p:nvSpPr>
        <p:spPr>
          <a:xfrm>
            <a:off x="1987550" y="1741251"/>
            <a:ext cx="2016000" cy="350195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0F8647-AB9E-4FD7-85E4-2A22BA193AE2}"/>
              </a:ext>
            </a:extLst>
          </p:cNvPr>
          <p:cNvSpPr/>
          <p:nvPr/>
        </p:nvSpPr>
        <p:spPr>
          <a:xfrm>
            <a:off x="4052929" y="1741251"/>
            <a:ext cx="2016000" cy="350195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35CFE1-753C-4F24-A4A7-CF6E76D5000A}"/>
              </a:ext>
            </a:extLst>
          </p:cNvPr>
          <p:cNvSpPr/>
          <p:nvPr/>
        </p:nvSpPr>
        <p:spPr>
          <a:xfrm>
            <a:off x="6118308" y="1741251"/>
            <a:ext cx="2016000" cy="350195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D20F23-DC1F-4A69-AE91-CC3DA397F55A}"/>
              </a:ext>
            </a:extLst>
          </p:cNvPr>
          <p:cNvSpPr/>
          <p:nvPr/>
        </p:nvSpPr>
        <p:spPr>
          <a:xfrm>
            <a:off x="8183688" y="1741251"/>
            <a:ext cx="2016000" cy="350195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F360B1-6F13-4FDD-9F61-498489830039}"/>
              </a:ext>
            </a:extLst>
          </p:cNvPr>
          <p:cNvSpPr txBox="1"/>
          <p:nvPr/>
        </p:nvSpPr>
        <p:spPr>
          <a:xfrm>
            <a:off x="2030689" y="2646036"/>
            <a:ext cx="1929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이곳에 더 자세한 내용을 작성해주세요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A1FFF5-6FED-476E-A60C-76648235C921}"/>
              </a:ext>
            </a:extLst>
          </p:cNvPr>
          <p:cNvSpPr txBox="1"/>
          <p:nvPr/>
        </p:nvSpPr>
        <p:spPr>
          <a:xfrm>
            <a:off x="4096068" y="2646036"/>
            <a:ext cx="1929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이곳에 더 자세한 내용을 작성해주세요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E82474-AD3D-400F-8660-E4C5B7E668A5}"/>
              </a:ext>
            </a:extLst>
          </p:cNvPr>
          <p:cNvSpPr txBox="1"/>
          <p:nvPr/>
        </p:nvSpPr>
        <p:spPr>
          <a:xfrm>
            <a:off x="6161447" y="2646036"/>
            <a:ext cx="1929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이곳에 더 자세한 내용을 작성해주세요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000441-D482-4077-8FE9-12DCC0A61786}"/>
              </a:ext>
            </a:extLst>
          </p:cNvPr>
          <p:cNvSpPr txBox="1"/>
          <p:nvPr/>
        </p:nvSpPr>
        <p:spPr>
          <a:xfrm>
            <a:off x="8226827" y="2646036"/>
            <a:ext cx="1929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이곳에 더 자세한 내용을 작성해주세요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E30DEF-ADF2-40BA-9853-CCF260BF4E54}"/>
              </a:ext>
            </a:extLst>
          </p:cNvPr>
          <p:cNvSpPr txBox="1"/>
          <p:nvPr/>
        </p:nvSpPr>
        <p:spPr>
          <a:xfrm>
            <a:off x="2030689" y="2140066"/>
            <a:ext cx="192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소제목 하나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6747CD-3A6E-4E5D-9EC8-CCEF2DE3834B}"/>
              </a:ext>
            </a:extLst>
          </p:cNvPr>
          <p:cNvSpPr txBox="1"/>
          <p:nvPr/>
        </p:nvSpPr>
        <p:spPr>
          <a:xfrm>
            <a:off x="4096068" y="2140066"/>
            <a:ext cx="192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소제목 둘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CA22AE-FB86-42C6-BD2D-3D8C76C4110D}"/>
              </a:ext>
            </a:extLst>
          </p:cNvPr>
          <p:cNvSpPr txBox="1"/>
          <p:nvPr/>
        </p:nvSpPr>
        <p:spPr>
          <a:xfrm>
            <a:off x="6161447" y="2140066"/>
            <a:ext cx="192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소제목 셋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35772C-6B6C-4C8B-992A-134104070CC6}"/>
              </a:ext>
            </a:extLst>
          </p:cNvPr>
          <p:cNvSpPr txBox="1"/>
          <p:nvPr/>
        </p:nvSpPr>
        <p:spPr>
          <a:xfrm>
            <a:off x="8226827" y="2140066"/>
            <a:ext cx="192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소제목 넷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B390C7E-02F2-48D5-B00E-7B49A3C19F83}"/>
              </a:ext>
            </a:extLst>
          </p:cNvPr>
          <p:cNvSpPr/>
          <p:nvPr/>
        </p:nvSpPr>
        <p:spPr>
          <a:xfrm>
            <a:off x="2632953" y="5478026"/>
            <a:ext cx="719847" cy="719847"/>
          </a:xfrm>
          <a:prstGeom prst="ellipse">
            <a:avLst/>
          </a:prstGeom>
          <a:solidFill>
            <a:srgbClr val="ED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333A9C-C320-4720-B07A-09B717245B25}"/>
              </a:ext>
            </a:extLst>
          </p:cNvPr>
          <p:cNvSpPr/>
          <p:nvPr/>
        </p:nvSpPr>
        <p:spPr>
          <a:xfrm>
            <a:off x="4701006" y="5478026"/>
            <a:ext cx="719847" cy="719847"/>
          </a:xfrm>
          <a:prstGeom prst="ellipse">
            <a:avLst/>
          </a:prstGeom>
          <a:solidFill>
            <a:srgbClr val="ED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103BFE1-AB22-407D-81AD-C243C1E986F7}"/>
              </a:ext>
            </a:extLst>
          </p:cNvPr>
          <p:cNvSpPr/>
          <p:nvPr/>
        </p:nvSpPr>
        <p:spPr>
          <a:xfrm>
            <a:off x="6769059" y="5478026"/>
            <a:ext cx="719847" cy="7198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7E1A637-F34F-403B-B857-1D4122913B6A}"/>
              </a:ext>
            </a:extLst>
          </p:cNvPr>
          <p:cNvSpPr/>
          <p:nvPr/>
        </p:nvSpPr>
        <p:spPr>
          <a:xfrm>
            <a:off x="8837112" y="5478026"/>
            <a:ext cx="719847" cy="719847"/>
          </a:xfrm>
          <a:prstGeom prst="ellipse">
            <a:avLst/>
          </a:prstGeom>
          <a:solidFill>
            <a:srgbClr val="ED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EBD530E-9BE4-4935-9F66-46756DEA2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39"/>
          <a:stretch/>
        </p:blipFill>
        <p:spPr>
          <a:xfrm>
            <a:off x="8915334" y="5559504"/>
            <a:ext cx="641625" cy="53743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D155867-93FB-4A04-B726-590DFDD2A0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t="9042" r="-2653" b="19827"/>
          <a:stretch/>
        </p:blipFill>
        <p:spPr>
          <a:xfrm>
            <a:off x="6824456" y="5617148"/>
            <a:ext cx="644993" cy="45878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6CDA0B0-35A9-40D9-A589-093ADE3169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39"/>
          <a:stretch/>
        </p:blipFill>
        <p:spPr>
          <a:xfrm>
            <a:off x="2755594" y="5626318"/>
            <a:ext cx="474563" cy="40272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B57CC14C-FD96-4CB5-A182-99545F63D0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6"/>
          <a:stretch/>
        </p:blipFill>
        <p:spPr>
          <a:xfrm>
            <a:off x="4842337" y="5660356"/>
            <a:ext cx="437183" cy="37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0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2E14D8-813C-4326-A4C1-5430F5AD57E8}"/>
              </a:ext>
            </a:extLst>
          </p:cNvPr>
          <p:cNvSpPr/>
          <p:nvPr/>
        </p:nvSpPr>
        <p:spPr>
          <a:xfrm>
            <a:off x="1524000" y="0"/>
            <a:ext cx="463550" cy="1193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DA687-5392-479C-86F9-F0FD678DB3E0}"/>
              </a:ext>
            </a:extLst>
          </p:cNvPr>
          <p:cNvSpPr txBox="1"/>
          <p:nvPr/>
        </p:nvSpPr>
        <p:spPr>
          <a:xfrm>
            <a:off x="1987550" y="450790"/>
            <a:ext cx="3467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세 가지 항목이 있는 슬라이드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BEEFA-B2E1-4A34-9EA3-4AF0FD991B84}"/>
              </a:ext>
            </a:extLst>
          </p:cNvPr>
          <p:cNvSpPr txBox="1"/>
          <p:nvPr/>
        </p:nvSpPr>
        <p:spPr>
          <a:xfrm>
            <a:off x="1987550" y="868462"/>
            <a:ext cx="705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슬라이드에 대한 내용을 한 줄로 요약해서 적어주세요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65F04CD5-6BD0-4892-814F-F5A5F3950A2D}"/>
              </a:ext>
            </a:extLst>
          </p:cNvPr>
          <p:cNvSpPr/>
          <p:nvPr/>
        </p:nvSpPr>
        <p:spPr>
          <a:xfrm>
            <a:off x="2524125" y="1902951"/>
            <a:ext cx="1790700" cy="17907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BDD5EE74-6BB4-479F-B28D-E4E159F65831}"/>
              </a:ext>
            </a:extLst>
          </p:cNvPr>
          <p:cNvSpPr/>
          <p:nvPr/>
        </p:nvSpPr>
        <p:spPr>
          <a:xfrm>
            <a:off x="5200650" y="1902951"/>
            <a:ext cx="1790700" cy="1790700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21BFF3B6-806C-4405-A9FD-4B6D14851699}"/>
              </a:ext>
            </a:extLst>
          </p:cNvPr>
          <p:cNvSpPr/>
          <p:nvPr/>
        </p:nvSpPr>
        <p:spPr>
          <a:xfrm>
            <a:off x="7877175" y="1902951"/>
            <a:ext cx="1790700" cy="179070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606D2103-6683-4690-BD1C-04BFBEBE461E}"/>
              </a:ext>
            </a:extLst>
          </p:cNvPr>
          <p:cNvSpPr/>
          <p:nvPr/>
        </p:nvSpPr>
        <p:spPr>
          <a:xfrm>
            <a:off x="2705100" y="2083926"/>
            <a:ext cx="1428750" cy="1428750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5A173A1D-79A6-4288-85D3-1441E2CE3F08}"/>
              </a:ext>
            </a:extLst>
          </p:cNvPr>
          <p:cNvSpPr/>
          <p:nvPr/>
        </p:nvSpPr>
        <p:spPr>
          <a:xfrm>
            <a:off x="5381625" y="2083926"/>
            <a:ext cx="1428750" cy="1428750"/>
          </a:xfrm>
          <a:prstGeom prst="diamond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414E3FF5-F5F6-4CE5-8173-0313E1C71246}"/>
              </a:ext>
            </a:extLst>
          </p:cNvPr>
          <p:cNvSpPr/>
          <p:nvPr/>
        </p:nvSpPr>
        <p:spPr>
          <a:xfrm>
            <a:off x="8058150" y="2083926"/>
            <a:ext cx="1428750" cy="1428750"/>
          </a:xfrm>
          <a:prstGeom prst="diamond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5014AD0-272E-4DC1-9389-748B38A137AB}"/>
              </a:ext>
            </a:extLst>
          </p:cNvPr>
          <p:cNvCxnSpPr>
            <a:cxnSpLocks/>
          </p:cNvCxnSpPr>
          <p:nvPr/>
        </p:nvCxnSpPr>
        <p:spPr>
          <a:xfrm>
            <a:off x="4733925" y="4153691"/>
            <a:ext cx="0" cy="1900964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C6896B1-FD34-49CC-A4DF-E24C3406283D}"/>
              </a:ext>
            </a:extLst>
          </p:cNvPr>
          <p:cNvCxnSpPr>
            <a:cxnSpLocks/>
          </p:cNvCxnSpPr>
          <p:nvPr/>
        </p:nvCxnSpPr>
        <p:spPr>
          <a:xfrm>
            <a:off x="7429500" y="4065127"/>
            <a:ext cx="0" cy="1967639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6D2BC6B-D4A0-4397-A17B-9C558729CAEE}"/>
              </a:ext>
            </a:extLst>
          </p:cNvPr>
          <p:cNvSpPr/>
          <p:nvPr/>
        </p:nvSpPr>
        <p:spPr>
          <a:xfrm>
            <a:off x="2524126" y="1902947"/>
            <a:ext cx="485775" cy="485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BEE3DAB-F84A-4D9D-803B-29F92EE8AAB5}"/>
              </a:ext>
            </a:extLst>
          </p:cNvPr>
          <p:cNvSpPr/>
          <p:nvPr/>
        </p:nvSpPr>
        <p:spPr>
          <a:xfrm>
            <a:off x="5200651" y="1902947"/>
            <a:ext cx="485775" cy="4857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EC439F1-606E-413A-B6BD-F4B525E763D2}"/>
              </a:ext>
            </a:extLst>
          </p:cNvPr>
          <p:cNvSpPr/>
          <p:nvPr/>
        </p:nvSpPr>
        <p:spPr>
          <a:xfrm>
            <a:off x="7877176" y="1902947"/>
            <a:ext cx="485775" cy="4857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FC5F5C-6A11-49D8-92C2-D94B204525ED}"/>
              </a:ext>
            </a:extLst>
          </p:cNvPr>
          <p:cNvSpPr txBox="1"/>
          <p:nvPr/>
        </p:nvSpPr>
        <p:spPr>
          <a:xfrm>
            <a:off x="2502631" y="1961167"/>
            <a:ext cx="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8BD3F0-604C-49D0-ABE3-EFD1EB8560CF}"/>
              </a:ext>
            </a:extLst>
          </p:cNvPr>
          <p:cNvSpPr txBox="1"/>
          <p:nvPr/>
        </p:nvSpPr>
        <p:spPr>
          <a:xfrm>
            <a:off x="5179156" y="1961167"/>
            <a:ext cx="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8B90C-E3CE-48EF-8819-49B220DD2464}"/>
              </a:ext>
            </a:extLst>
          </p:cNvPr>
          <p:cNvSpPr txBox="1"/>
          <p:nvPr/>
        </p:nvSpPr>
        <p:spPr>
          <a:xfrm>
            <a:off x="7855681" y="1961167"/>
            <a:ext cx="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1A485-40F1-4014-AB42-58B9238CA396}"/>
              </a:ext>
            </a:extLst>
          </p:cNvPr>
          <p:cNvSpPr txBox="1"/>
          <p:nvPr/>
        </p:nvSpPr>
        <p:spPr>
          <a:xfrm>
            <a:off x="2219073" y="4153691"/>
            <a:ext cx="2400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특징 하나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D39A7-7FC4-40B1-BA7D-53C7C374AFEA}"/>
              </a:ext>
            </a:extLst>
          </p:cNvPr>
          <p:cNvSpPr txBox="1"/>
          <p:nvPr/>
        </p:nvSpPr>
        <p:spPr>
          <a:xfrm>
            <a:off x="2229644" y="4662060"/>
            <a:ext cx="2379663" cy="117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작은 다이아몬드 오른쪽 클릭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그림 서식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채우기에서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‘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그림 또는 질감 채우기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’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를 통해 아이콘 대신 사진을 넣을 수도 있어요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8263B0-2CA8-408D-8442-1CC28F223A19}"/>
              </a:ext>
            </a:extLst>
          </p:cNvPr>
          <p:cNvSpPr txBox="1"/>
          <p:nvPr/>
        </p:nvSpPr>
        <p:spPr>
          <a:xfrm>
            <a:off x="4905122" y="4153691"/>
            <a:ext cx="2400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특징 둘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A1186B-4D1E-4314-B010-43FBC770E5AA}"/>
              </a:ext>
            </a:extLst>
          </p:cNvPr>
          <p:cNvSpPr txBox="1"/>
          <p:nvPr/>
        </p:nvSpPr>
        <p:spPr>
          <a:xfrm>
            <a:off x="4915693" y="4662060"/>
            <a:ext cx="2379663" cy="117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작은 다이아몬드 오른쪽 클릭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그림 서식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채우기에서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‘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그림 또는 질감 채우기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’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를 통해 아이콘 대신 사진을 넣을 수도 있어요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93E771-C963-4D96-BAC9-7075422BBBAC}"/>
              </a:ext>
            </a:extLst>
          </p:cNvPr>
          <p:cNvSpPr txBox="1"/>
          <p:nvPr/>
        </p:nvSpPr>
        <p:spPr>
          <a:xfrm>
            <a:off x="7591171" y="4153691"/>
            <a:ext cx="2400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특징 셋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A1C456-489F-4298-B3A1-8F7844E1A536}"/>
              </a:ext>
            </a:extLst>
          </p:cNvPr>
          <p:cNvSpPr txBox="1"/>
          <p:nvPr/>
        </p:nvSpPr>
        <p:spPr>
          <a:xfrm>
            <a:off x="7601742" y="4662060"/>
            <a:ext cx="2379663" cy="117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작은 다이아몬드 오른쪽 클릭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그림 서식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채우기에서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‘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그림 또는 질감 채우기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’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를 통해 아이콘 대신 사진을 넣을 수도 있어요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86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11A550-5F41-4EF4-A190-AE610A054F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88" b="25609"/>
          <a:stretch/>
        </p:blipFill>
        <p:spPr>
          <a:xfrm>
            <a:off x="0" y="1643971"/>
            <a:ext cx="12192000" cy="3584617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EC154C-E878-4166-BED0-A4DF44AC79AF}"/>
              </a:ext>
            </a:extLst>
          </p:cNvPr>
          <p:cNvSpPr/>
          <p:nvPr/>
        </p:nvSpPr>
        <p:spPr>
          <a:xfrm>
            <a:off x="0" y="1199411"/>
            <a:ext cx="12445465" cy="429286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3F3EA2-EC97-438A-9EAF-86E09D163CCF}"/>
              </a:ext>
            </a:extLst>
          </p:cNvPr>
          <p:cNvSpPr/>
          <p:nvPr/>
        </p:nvSpPr>
        <p:spPr>
          <a:xfrm>
            <a:off x="2700658" y="811724"/>
            <a:ext cx="679068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spc="-300" dirty="0">
                <a:ln w="22225">
                  <a:noFill/>
                  <a:prstDash val="solid"/>
                </a:ln>
                <a:solidFill>
                  <a:srgbClr val="F08A0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5" panose="02020600000000000000" pitchFamily="18" charset="-127"/>
                <a:ea typeface="a옛날사진관5" panose="02020600000000000000" pitchFamily="18" charset="-127"/>
                <a:cs typeface="Times New Roman" panose="02020603050405020304" pitchFamily="18" charset="0"/>
              </a:rPr>
              <a:t>D O N G </a:t>
            </a:r>
            <a:r>
              <a:rPr lang="en-US" altLang="ko-KR" sz="6600" b="1" spc="-300" dirty="0" err="1">
                <a:ln w="22225">
                  <a:noFill/>
                  <a:prstDash val="solid"/>
                </a:ln>
                <a:solidFill>
                  <a:srgbClr val="F08A0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5" panose="02020600000000000000" pitchFamily="18" charset="-127"/>
                <a:ea typeface="a옛날사진관5" panose="02020600000000000000" pitchFamily="18" charset="-127"/>
                <a:cs typeface="Times New Roman" panose="02020603050405020304" pitchFamily="18" charset="0"/>
              </a:rPr>
              <a:t>G</a:t>
            </a:r>
            <a:r>
              <a:rPr lang="en-US" altLang="ko-KR" sz="6600" b="1" spc="-300" dirty="0">
                <a:ln w="22225">
                  <a:noFill/>
                  <a:prstDash val="solid"/>
                </a:ln>
                <a:solidFill>
                  <a:srgbClr val="F08A0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5" panose="02020600000000000000" pitchFamily="18" charset="-127"/>
                <a:ea typeface="a옛날사진관5" panose="02020600000000000000" pitchFamily="18" charset="-127"/>
                <a:cs typeface="Times New Roman" panose="02020603050405020304" pitchFamily="18" charset="0"/>
              </a:rPr>
              <a:t> U K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FD92964-270D-44AF-8F2E-0B62FCA4B7D4}"/>
              </a:ext>
            </a:extLst>
          </p:cNvPr>
          <p:cNvSpPr/>
          <p:nvPr/>
        </p:nvSpPr>
        <p:spPr>
          <a:xfrm>
            <a:off x="1764593" y="2315980"/>
            <a:ext cx="2059727" cy="2059727"/>
          </a:xfrm>
          <a:prstGeom prst="ellipse">
            <a:avLst/>
          </a:prstGeom>
          <a:solidFill>
            <a:schemeClr val="lt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B168603-6DB4-4C0C-AF87-6D5A881881AF}"/>
              </a:ext>
            </a:extLst>
          </p:cNvPr>
          <p:cNvSpPr/>
          <p:nvPr/>
        </p:nvSpPr>
        <p:spPr>
          <a:xfrm>
            <a:off x="8367679" y="2406415"/>
            <a:ext cx="2059727" cy="2059727"/>
          </a:xfrm>
          <a:prstGeom prst="ellipse">
            <a:avLst/>
          </a:prstGeom>
          <a:solidFill>
            <a:schemeClr val="lt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65837FB-F5B3-4A82-A9BA-0879B2A68124}"/>
              </a:ext>
            </a:extLst>
          </p:cNvPr>
          <p:cNvSpPr/>
          <p:nvPr/>
        </p:nvSpPr>
        <p:spPr>
          <a:xfrm>
            <a:off x="5066136" y="2430417"/>
            <a:ext cx="2059727" cy="2059727"/>
          </a:xfrm>
          <a:prstGeom prst="ellipse">
            <a:avLst/>
          </a:prstGeom>
          <a:solidFill>
            <a:schemeClr val="lt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790FEB-CB5E-4E89-B229-5767EFF33B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57"/>
          <a:stretch/>
        </p:blipFill>
        <p:spPr>
          <a:xfrm>
            <a:off x="8775244" y="2915959"/>
            <a:ext cx="1244600" cy="10260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0FCDA3-8293-4A39-B366-275456E6B2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57"/>
          <a:stretch/>
        </p:blipFill>
        <p:spPr>
          <a:xfrm>
            <a:off x="2172156" y="2915959"/>
            <a:ext cx="1244600" cy="10260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2C7704-A48B-45D2-9F5F-5C5681085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57"/>
          <a:stretch/>
        </p:blipFill>
        <p:spPr>
          <a:xfrm>
            <a:off x="5473699" y="2915959"/>
            <a:ext cx="1244600" cy="102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8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360</Words>
  <Application>Microsoft Office PowerPoint</Application>
  <PresentationFormat>와이드스크린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a고딕19</vt:lpstr>
      <vt:lpstr>a드림고딕6</vt:lpstr>
      <vt:lpstr>a옛날사진관4</vt:lpstr>
      <vt:lpstr>a옛날사진관5</vt:lpstr>
      <vt:lpstr>나눔스퀘어</vt:lpstr>
      <vt:lpstr>맑은 고딕</vt:lpstr>
      <vt:lpstr>배달의민족 도현</vt:lpstr>
      <vt:lpstr>Arial</vt:lpstr>
      <vt:lpstr>Microsoft Himalaya</vt:lpstr>
      <vt:lpstr>TIMES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지연</dc:creator>
  <cp:lastModifiedBy>정 지연</cp:lastModifiedBy>
  <cp:revision>10</cp:revision>
  <dcterms:created xsi:type="dcterms:W3CDTF">2018-09-29T07:18:32Z</dcterms:created>
  <dcterms:modified xsi:type="dcterms:W3CDTF">2018-09-29T09:12:40Z</dcterms:modified>
</cp:coreProperties>
</file>