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63" r:id="rId3"/>
    <p:sldId id="364" r:id="rId4"/>
    <p:sldId id="347" r:id="rId5"/>
    <p:sldId id="372" r:id="rId6"/>
    <p:sldId id="365" r:id="rId7"/>
    <p:sldId id="366" r:id="rId8"/>
    <p:sldId id="367" r:id="rId9"/>
    <p:sldId id="368" r:id="rId10"/>
    <p:sldId id="369" r:id="rId11"/>
    <p:sldId id="373" r:id="rId12"/>
    <p:sldId id="374" r:id="rId13"/>
    <p:sldId id="377" r:id="rId14"/>
    <p:sldId id="375" r:id="rId15"/>
    <p:sldId id="370" r:id="rId16"/>
    <p:sldId id="376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Jiyeon" initials="JJ" lastIdx="1" clrIdx="0">
    <p:extLst>
      <p:ext uri="{19B8F6BF-5375-455C-9EA6-DF929625EA0E}">
        <p15:presenceInfo xmlns:p15="http://schemas.microsoft.com/office/powerpoint/2012/main" userId="35eeadd06e3c0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4588" autoAdjust="0"/>
  </p:normalViewPr>
  <p:slideViewPr>
    <p:cSldViewPr snapToGrid="0">
      <p:cViewPr varScale="1">
        <p:scale>
          <a:sx n="96" d="100"/>
          <a:sy n="96" d="100"/>
        </p:scale>
        <p:origin x="1380" y="90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-145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5320-D67F-4046-8CC8-9CC30099ADB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404B-5E0C-4046-8991-078DEE866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LSTM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셀을 생성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num_units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크기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forget_bias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to the biases of the forget gate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         (default: 1)  in order to reduce the scale of forgetting in the beginning of the training.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 시작 시 망각의 크기를 줄이기 위해 망각 게이트의 편향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state_is_tuple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True ==&gt; accepted and returned states are 2-tuples of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 및 반환된 상태는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c_state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state_is_tuple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False ==&gt; they are concatenated along the column axis.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기둥 축을 따라 연결됩니다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RNN Cell(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연결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hypothesis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multi_cells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dtype</a:t>
            </a:r>
            <a:r>
              <a:rPr lang="en-US" altLang="ko-KR" dirty="0"/>
              <a:t>=tf.float32)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"hypothesis: ", </a:t>
            </a:r>
            <a:r>
              <a:rPr lang="en-US" altLang="ko-KR" dirty="0"/>
              <a:t>hypothesis)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[:, -1]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잘 살펴보자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LSTM 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마지막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출력만을 사용했다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 여러 거래일의 주가를 이용해서 다음날의 주가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예측하기때문에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MANY-TO-ONE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형태이다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hypothesis = </a:t>
            </a:r>
            <a:r>
              <a:rPr lang="en-US" altLang="ko-KR" dirty="0" err="1"/>
              <a:t>tf.contrib.layers.fully_connected</a:t>
            </a:r>
            <a:r>
              <a:rPr lang="en-US" altLang="ko-KR" dirty="0"/>
              <a:t>(hypothesis[: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-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/>
              <a:t>]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output_data_column_cnt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activation_fn</a:t>
            </a:r>
            <a:r>
              <a:rPr lang="en-US" altLang="ko-KR" dirty="0"/>
              <a:t>=</a:t>
            </a:r>
            <a:r>
              <a:rPr lang="en-US" altLang="ko-KR" dirty="0" err="1"/>
              <a:t>tf.identity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평균제곱오차를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loss 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(hypothesis - Y))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최적화함수로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AdamOptimizer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optimizer = </a:t>
            </a:r>
            <a:r>
              <a:rPr lang="en-US" altLang="ko-KR" dirty="0" err="1"/>
              <a:t>tf.train.AdamOptimizer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optimizer =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tf.train.RMSPropOptimizer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LSTM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궁합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#optimizer =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tf.train.MomentumOptimizer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train = </a:t>
            </a:r>
            <a:r>
              <a:rPr lang="en-US" altLang="ko-KR" dirty="0" err="1"/>
              <a:t>optimizer.minimize</a:t>
            </a:r>
            <a:r>
              <a:rPr lang="en-US" altLang="ko-KR" dirty="0"/>
              <a:t>(loss)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RMSE(Root Mean Square Error)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제곱오차의 평균을 구하고 다시 제곱근을 구하면 평균 오차가 나온다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tf.sqrt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tf.reduce_mean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tf.square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(targets-predictions))) 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코드와 같다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rmse</a:t>
            </a:r>
            <a:r>
              <a:rPr lang="en-US" altLang="ko-KR" dirty="0"/>
              <a:t> = </a:t>
            </a:r>
            <a:r>
              <a:rPr lang="en-US" altLang="ko-KR" dirty="0" err="1"/>
              <a:t>tf.sqrt</a:t>
            </a:r>
            <a:r>
              <a:rPr lang="en-US" altLang="ko-KR" dirty="0"/>
              <a:t>(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tf.squared_difference</a:t>
            </a:r>
            <a:r>
              <a:rPr lang="en-US" altLang="ko-KR" dirty="0"/>
              <a:t>(targets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predictions)))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5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번째마다 또는 마지막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학습용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테스트용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 구함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sequence length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가장 최근 데이터를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슬라이싱한다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recent_data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([x[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dirty="0"/>
              <a:t>(x) - </a:t>
            </a:r>
            <a:r>
              <a:rPr lang="en-US" altLang="ko-KR" dirty="0" err="1"/>
              <a:t>seq_length</a:t>
            </a:r>
            <a:r>
              <a:rPr lang="en-US" altLang="ko-KR" dirty="0"/>
              <a:t>:]])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recent_data.shape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:", </a:t>
            </a:r>
            <a:r>
              <a:rPr lang="en-US" altLang="ko-KR" dirty="0" err="1"/>
              <a:t>recent_data.shape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recent_data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:", </a:t>
            </a:r>
            <a:r>
              <a:rPr lang="en-US" altLang="ko-KR" dirty="0" err="1"/>
              <a:t>recent_data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내일 종가를 예측해본다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test_predict</a:t>
            </a:r>
            <a:r>
              <a:rPr lang="en-US" altLang="ko-KR" dirty="0"/>
              <a:t> = </a:t>
            </a:r>
            <a:r>
              <a:rPr lang="en-US" altLang="ko-KR" dirty="0" err="1"/>
              <a:t>sess.run</a:t>
            </a:r>
            <a:r>
              <a:rPr lang="en-US" altLang="ko-KR" dirty="0"/>
              <a:t>(hypothesis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recent_data</a:t>
            </a:r>
            <a:r>
              <a:rPr lang="en-US" altLang="ko-KR" dirty="0"/>
              <a:t>})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test_predict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ko-KR" dirty="0" err="1"/>
              <a:t>test_predict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dirty="0" err="1"/>
              <a:t>test_predict</a:t>
            </a:r>
            <a:r>
              <a:rPr lang="en-US" altLang="ko-KR" dirty="0"/>
              <a:t> = </a:t>
            </a:r>
            <a:r>
              <a:rPr lang="en-US" altLang="ko-KR" dirty="0" err="1"/>
              <a:t>reverse_min_max_scaling</a:t>
            </a:r>
            <a:r>
              <a:rPr lang="en-US" altLang="ko-KR" dirty="0"/>
              <a:t>(price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test_predict</a:t>
            </a:r>
            <a:r>
              <a:rPr lang="en-US" altLang="ko-KR" dirty="0"/>
              <a:t>)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금액데이터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역정규화한다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"Tomorrow's stock price", </a:t>
            </a:r>
            <a:r>
              <a:rPr lang="en-US" altLang="ko-KR" dirty="0" err="1"/>
              <a:t>test_predict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])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예측한 주가를 출력한다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37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Time step 14</a:t>
            </a:r>
          </a:p>
          <a:p>
            <a:r>
              <a:rPr lang="en-US" altLang="ko-KR" dirty="0"/>
              <a:t>1263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50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3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Time step 55</a:t>
            </a:r>
          </a:p>
          <a:p>
            <a:r>
              <a:rPr lang="en-US" altLang="ko-KR" dirty="0"/>
              <a:t>1253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1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6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6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rnn_cell_hidden_dim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크기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많은 경우 너무 많으면 오래 걸리고 추가 개선은 거의 없다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데이터 특성에 맞는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length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중요하다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 따라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google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주가의 경우 대체적으로 긴 기간이 더 좋으나 너무 긴 것보다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거래일이 더 좋게 나왔다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input_data_column_cnt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 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입력데이터의 컬럼 개수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(Variable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output_data_column_cnt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결과데이터의 컬럼 개수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seq_length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  #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시퀀스의 길이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시계열데이터 입력 개수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rnn_cell_hidden_dim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 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셀의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크기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forget_bias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 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망각편향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1.0)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epoch_num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  #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횟수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학습용전체데이터를 몇 회 반복해서 학습할 것인가 입력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learning_rate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  #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주식의 분할 등을 고려해 조정한 종가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판다스이용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로딩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시간열을 제거하고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재생성하지 않기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</a:t>
            </a:r>
            <a:r>
              <a:rPr lang="en-US" altLang="ko-KR" dirty="0" err="1"/>
              <a:t>raw_dataframe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'Date'</a:t>
            </a:r>
            <a:r>
              <a:rPr lang="en-US" altLang="ko-KR" dirty="0"/>
              <a:t>]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줄과 같은 효과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가격과 거래량 수치의 차이가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많아나서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 별도로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가격형태 데이터들을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['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Open','High','Low','Close','Adj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Close','Volume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'Adj Close'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취함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곧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제외한 모든 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거래량형태 데이터를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['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Open','High','Low','Close','Adj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Close','Volume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마지막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'Volume'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취함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[:,-1]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[:,-1:]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이므로 주의하자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스칼라가아닌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벡터값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산출해야만 쉽게 병합 가능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axis=1,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세로로 합친다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타켓은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주식 종가이다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#0~1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정규화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normalization</a:t>
            </a:r>
            <a:r>
              <a:rPr lang="en-US" altLang="ko-KR" dirty="0"/>
              <a:t>(x):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dirty="0"/>
              <a:t>(x - </a:t>
            </a:r>
            <a:r>
              <a:rPr lang="en-US" altLang="ko-KR" dirty="0" err="1"/>
              <a:t>x.min</a:t>
            </a:r>
            <a:r>
              <a:rPr lang="en-US" altLang="ko-KR" dirty="0"/>
              <a:t>()) / (</a:t>
            </a:r>
            <a:r>
              <a:rPr lang="en-US" altLang="ko-KR" dirty="0" err="1"/>
              <a:t>x.max</a:t>
            </a:r>
            <a:r>
              <a:rPr lang="en-US" altLang="ko-KR" dirty="0"/>
              <a:t>() - </a:t>
            </a:r>
            <a:r>
              <a:rPr lang="en-US" altLang="ko-KR" dirty="0" err="1"/>
              <a:t>x.min</a:t>
            </a:r>
            <a:r>
              <a:rPr lang="en-US" altLang="ko-KR" dirty="0"/>
              <a:t>() +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1e-7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rev_normalization</a:t>
            </a:r>
            <a:r>
              <a:rPr lang="en-US" altLang="ko-KR" dirty="0"/>
              <a:t>(data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dirty="0"/>
              <a:t>x):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 정규화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dirty="0"/>
              <a:t>(x *(</a:t>
            </a:r>
            <a:r>
              <a:rPr lang="en-US" altLang="ko-KR" dirty="0" err="1"/>
              <a:t>data.max</a:t>
            </a:r>
            <a:r>
              <a:rPr lang="en-US" altLang="ko-KR" dirty="0"/>
              <a:t>() - </a:t>
            </a:r>
            <a:r>
              <a:rPr lang="en-US" altLang="ko-KR" dirty="0" err="1"/>
              <a:t>data.min</a:t>
            </a:r>
            <a:r>
              <a:rPr lang="en-US" altLang="ko-KR" dirty="0"/>
              <a:t>() +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1e-7</a:t>
            </a:r>
            <a:r>
              <a:rPr lang="en-US" altLang="ko-KR" dirty="0"/>
              <a:t>)) + </a:t>
            </a:r>
            <a:r>
              <a:rPr lang="en-US" altLang="ko-KR" dirty="0" err="1"/>
              <a:t>data.min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3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dataX</a:t>
            </a:r>
            <a:r>
              <a:rPr lang="en-US" altLang="ko-KR" dirty="0"/>
              <a:t> = []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입력으로 사용될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Data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dataY</a:t>
            </a:r>
            <a:r>
              <a:rPr lang="en-US" altLang="ko-KR" dirty="0"/>
              <a:t> = []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타켓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사용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dirty="0"/>
              <a:t>(y) - </a:t>
            </a:r>
            <a:r>
              <a:rPr lang="en-US" altLang="ko-KR" dirty="0" err="1"/>
              <a:t>seq_length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_x = x[</a:t>
            </a:r>
            <a:r>
              <a:rPr lang="en-US" altLang="ko-KR" dirty="0" err="1"/>
              <a:t>i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+ </a:t>
            </a:r>
            <a:r>
              <a:rPr lang="en-US" altLang="ko-KR" dirty="0" err="1"/>
              <a:t>seq_length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    _y = y[</a:t>
            </a:r>
            <a:r>
              <a:rPr lang="en-US" altLang="ko-KR" dirty="0" err="1"/>
              <a:t>i</a:t>
            </a:r>
            <a:r>
              <a:rPr lang="en-US" altLang="ko-KR" dirty="0"/>
              <a:t> + </a:t>
            </a:r>
            <a:r>
              <a:rPr lang="en-US" altLang="ko-KR" dirty="0" err="1"/>
              <a:t>seq_length</a:t>
            </a:r>
            <a:r>
              <a:rPr lang="en-US" altLang="ko-KR" dirty="0"/>
              <a:t>]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나타날 주가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0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(_x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"-&gt;", </a:t>
            </a:r>
            <a:r>
              <a:rPr lang="en-US" altLang="ko-KR" dirty="0"/>
              <a:t>_y)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행만 출력해 봄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 err="1"/>
              <a:t>dataX.append</a:t>
            </a:r>
            <a:r>
              <a:rPr lang="en-US" altLang="ko-KR" dirty="0"/>
              <a:t>(_x)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추가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 err="1"/>
              <a:t>dataY.append</a:t>
            </a:r>
            <a:r>
              <a:rPr lang="en-US" altLang="ko-KR" dirty="0"/>
              <a:t>(_y)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추가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 </a:t>
            </a:r>
            <a:r>
              <a:rPr lang="en-US" altLang="ko-KR" dirty="0"/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시퀀스 길이개의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step(0~6)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보고 그 다음 시점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예측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수치를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데이터셋 생성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sequence length </a:t>
            </a:r>
            <a:r>
              <a:rPr lang="ko-KR" altLang="en-US" dirty="0"/>
              <a:t>를 </a:t>
            </a:r>
            <a:r>
              <a:rPr lang="en-US" altLang="ko-KR" dirty="0"/>
              <a:t>28</a:t>
            </a:r>
            <a:r>
              <a:rPr lang="ko-KR" altLang="en-US" dirty="0"/>
              <a:t>로 </a:t>
            </a:r>
            <a:r>
              <a:rPr lang="ko-KR" altLang="en-US" dirty="0" err="1"/>
              <a:t>하였다는것은</a:t>
            </a:r>
            <a:r>
              <a:rPr lang="ko-KR" altLang="en-US" dirty="0"/>
              <a:t> 사용한 모델 구조가 </a:t>
            </a:r>
            <a:r>
              <a:rPr lang="en-US" altLang="ko-KR" dirty="0" err="1"/>
              <a:t>lstm</a:t>
            </a:r>
            <a:r>
              <a:rPr lang="en-US" altLang="ko-KR" dirty="0"/>
              <a:t> cell </a:t>
            </a:r>
            <a:r>
              <a:rPr lang="ko-KR" altLang="en-US" dirty="0"/>
              <a:t>하나가 좌우로 </a:t>
            </a:r>
            <a:r>
              <a:rPr lang="en-US" altLang="ko-KR" dirty="0"/>
              <a:t>28</a:t>
            </a:r>
            <a:r>
              <a:rPr lang="ko-KR" altLang="en-US" dirty="0"/>
              <a:t>개가 이어진 구조인가요</a:t>
            </a:r>
            <a:r>
              <a:rPr lang="en-US" altLang="ko-KR" dirty="0"/>
              <a:t>? </a:t>
            </a:r>
            <a:r>
              <a:rPr lang="ko-KR" altLang="en-US" dirty="0"/>
              <a:t>그래서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t=128</a:t>
            </a:r>
            <a:r>
              <a:rPr lang="ko-KR" altLang="en-US" dirty="0"/>
              <a:t>일째의 데이터를 예측하고자 한다면 </a:t>
            </a:r>
            <a:r>
              <a:rPr lang="en-US" altLang="ko-KR" dirty="0"/>
              <a:t>28</a:t>
            </a:r>
            <a:r>
              <a:rPr lang="ko-KR" altLang="en-US" dirty="0"/>
              <a:t>개가 늘어진 </a:t>
            </a:r>
            <a:r>
              <a:rPr lang="en-US" altLang="ko-KR" dirty="0" err="1"/>
              <a:t>lstm</a:t>
            </a:r>
            <a:r>
              <a:rPr lang="en-US" altLang="ko-KR" dirty="0"/>
              <a:t> cell</a:t>
            </a:r>
            <a:r>
              <a:rPr lang="ko-KR" altLang="en-US" dirty="0"/>
              <a:t>의 첫번째 셀에는 </a:t>
            </a:r>
            <a:r>
              <a:rPr lang="en-US" altLang="ko-KR" dirty="0"/>
              <a:t>t=100</a:t>
            </a:r>
            <a:r>
              <a:rPr lang="ko-KR" altLang="en-US" dirty="0"/>
              <a:t>일째의 값이 들어가고</a:t>
            </a:r>
            <a:r>
              <a:rPr lang="en-US" altLang="ko-KR" dirty="0"/>
              <a:t>, </a:t>
            </a:r>
            <a:r>
              <a:rPr lang="ko-KR" altLang="en-US" dirty="0"/>
              <a:t>두번째 셀에는 </a:t>
            </a:r>
            <a:r>
              <a:rPr lang="en-US" altLang="ko-KR" dirty="0"/>
              <a:t>t=101</a:t>
            </a:r>
            <a:r>
              <a:rPr lang="ko-KR" altLang="en-US" dirty="0"/>
              <a:t>일째의 값이 들어가고</a:t>
            </a:r>
            <a:r>
              <a:rPr lang="en-US" altLang="ko-KR" dirty="0"/>
              <a:t>, ... 28</a:t>
            </a:r>
            <a:r>
              <a:rPr lang="ko-KR" altLang="en-US" dirty="0"/>
              <a:t>번째 셀에는 </a:t>
            </a:r>
            <a:r>
              <a:rPr lang="en-US" altLang="ko-KR" dirty="0"/>
              <a:t>t = 127</a:t>
            </a:r>
            <a:r>
              <a:rPr lang="ko-KR" altLang="en-US" dirty="0"/>
              <a:t>일째의 값이 들어가서 아웃풋으로 </a:t>
            </a:r>
            <a:r>
              <a:rPr lang="en-US" altLang="ko-KR" dirty="0"/>
              <a:t>t = 128</a:t>
            </a:r>
            <a:r>
              <a:rPr lang="ko-KR" altLang="en-US" dirty="0"/>
              <a:t>일째의 데이터를 얻는 건가요</a:t>
            </a:r>
            <a:r>
              <a:rPr lang="en-US" altLang="ko-KR" dirty="0"/>
              <a:t>? </a:t>
            </a:r>
            <a:r>
              <a:rPr lang="ko-KR" altLang="en-US" dirty="0"/>
              <a:t>네 맞습니다</a:t>
            </a:r>
            <a:r>
              <a:rPr lang="en-US" altLang="ko-KR" dirty="0"/>
              <a:t>. </a:t>
            </a:r>
            <a:r>
              <a:rPr lang="ko-KR" altLang="en-US" dirty="0"/>
              <a:t>추가로 </a:t>
            </a:r>
            <a:r>
              <a:rPr lang="ko-KR" altLang="en-US" dirty="0" err="1"/>
              <a:t>설명드리면</a:t>
            </a:r>
            <a:r>
              <a:rPr lang="ko-KR" altLang="en-US" dirty="0"/>
              <a:t> </a:t>
            </a:r>
            <a:r>
              <a:rPr lang="en-US" altLang="ko-KR" dirty="0"/>
              <a:t>(sample</a:t>
            </a:r>
            <a:r>
              <a:rPr lang="ko-KR" altLang="en-US" dirty="0"/>
              <a:t>수</a:t>
            </a:r>
            <a:r>
              <a:rPr lang="en-US" altLang="ko-KR" dirty="0"/>
              <a:t>, time step</a:t>
            </a:r>
            <a:r>
              <a:rPr lang="ko-KR" altLang="en-US" dirty="0"/>
              <a:t>수</a:t>
            </a:r>
            <a:r>
              <a:rPr lang="en-US" altLang="ko-KR" dirty="0"/>
              <a:t>, feature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가 입력으로 사용되어 </a:t>
            </a:r>
            <a:r>
              <a:rPr lang="en-US" altLang="ko-KR" dirty="0"/>
              <a:t>(?, 28, 6)</a:t>
            </a:r>
            <a:r>
              <a:rPr lang="ko-KR" altLang="en-US" dirty="0"/>
              <a:t>으로 </a:t>
            </a:r>
            <a:r>
              <a:rPr lang="ko-KR" altLang="en-US" dirty="0" err="1"/>
              <a:t>입력형상을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테스트용 데이터 생성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학습용 데이터로 사용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train_size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dirty="0"/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dataY</a:t>
            </a:r>
            <a:r>
              <a:rPr lang="en-US" altLang="ko-KR" dirty="0"/>
              <a:t>) *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(30%)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테스트용 데이터로 사용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test_size</a:t>
            </a:r>
            <a:r>
              <a:rPr lang="en-US" altLang="ko-KR" dirty="0"/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dataY</a:t>
            </a:r>
            <a:r>
              <a:rPr lang="en-US" altLang="ko-KR" dirty="0"/>
              <a:t>) - </a:t>
            </a:r>
            <a:r>
              <a:rPr lang="en-US" altLang="ko-KR" dirty="0" err="1"/>
              <a:t>train_size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잘라 학습용 데이터 생성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trainX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dataX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:train_size])</a:t>
            </a:r>
            <a:br>
              <a:rPr lang="en-US" altLang="ko-KR" dirty="0"/>
            </a:br>
            <a:r>
              <a:rPr lang="en-US" altLang="ko-KR" dirty="0" err="1"/>
              <a:t>trainY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dataY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:train_size])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잘라 테스트용 데이터 생성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/>
              <a:t>testX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dataX</a:t>
            </a:r>
            <a:r>
              <a:rPr lang="en-US" altLang="ko-KR" dirty="0"/>
              <a:t>[</a:t>
            </a:r>
            <a:r>
              <a:rPr lang="en-US" altLang="ko-KR" dirty="0" err="1"/>
              <a:t>train_size: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dataX</a:t>
            </a:r>
            <a:r>
              <a:rPr lang="en-US" altLang="ko-KR" dirty="0"/>
              <a:t>)])</a:t>
            </a:r>
            <a:br>
              <a:rPr lang="en-US" altLang="ko-KR" dirty="0"/>
            </a:br>
            <a:r>
              <a:rPr lang="en-US" altLang="ko-KR" dirty="0" err="1"/>
              <a:t>testY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dataY</a:t>
            </a:r>
            <a:r>
              <a:rPr lang="en-US" altLang="ko-KR" dirty="0"/>
              <a:t>[</a:t>
            </a:r>
            <a:r>
              <a:rPr lang="en-US" altLang="ko-KR" dirty="0" err="1"/>
              <a:t>train_size: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dataY</a:t>
            </a:r>
            <a:r>
              <a:rPr lang="en-US" altLang="ko-KR" dirty="0"/>
              <a:t>)])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플레이스홀더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 placeholder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우리가 학습을 위해 네트워크에 입력하는 데이터가 통과하는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None, </a:t>
            </a:r>
            <a:r>
              <a:rPr lang="en-US" altLang="ko-KR" dirty="0" err="1"/>
              <a:t>seq_length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input_data_column_cnt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"X: ", </a:t>
            </a:r>
            <a:r>
              <a:rPr lang="en-US" altLang="ko-KR" dirty="0"/>
              <a:t>X)</a:t>
            </a:r>
            <a:br>
              <a:rPr lang="en-US" altLang="ko-KR" dirty="0"/>
            </a:br>
            <a:r>
              <a:rPr lang="en-US" altLang="ko-KR" dirty="0"/>
              <a:t>Y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None, 1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"Y: ", </a:t>
            </a:r>
            <a:r>
              <a:rPr lang="en-US" altLang="ko-KR" dirty="0"/>
              <a:t>Y)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검증용 측정지표를 산출하기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targets, predictions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/>
              <a:t>targets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None, 1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"targets: ", </a:t>
            </a:r>
            <a:r>
              <a:rPr lang="en-US" altLang="ko-KR" dirty="0"/>
              <a:t>targets)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predictions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None, 1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"predictions: ", </a:t>
            </a:r>
            <a:r>
              <a:rPr lang="en-US" altLang="ko-KR" dirty="0"/>
              <a:t>predictions)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sequence length </a:t>
            </a:r>
            <a:r>
              <a:rPr lang="ko-KR" altLang="en-US" dirty="0"/>
              <a:t>를 </a:t>
            </a:r>
            <a:r>
              <a:rPr lang="en-US" altLang="ko-KR" dirty="0"/>
              <a:t>28</a:t>
            </a:r>
            <a:r>
              <a:rPr lang="ko-KR" altLang="en-US" dirty="0"/>
              <a:t>로 </a:t>
            </a:r>
            <a:r>
              <a:rPr lang="ko-KR" altLang="en-US" dirty="0" err="1"/>
              <a:t>하였다는것은</a:t>
            </a:r>
            <a:r>
              <a:rPr lang="ko-KR" altLang="en-US" dirty="0"/>
              <a:t> 사용한 모델 구조가 </a:t>
            </a:r>
            <a:r>
              <a:rPr lang="en-US" altLang="ko-KR" dirty="0" err="1"/>
              <a:t>lstm</a:t>
            </a:r>
            <a:r>
              <a:rPr lang="en-US" altLang="ko-KR" dirty="0"/>
              <a:t> cell </a:t>
            </a:r>
            <a:r>
              <a:rPr lang="ko-KR" altLang="en-US" dirty="0"/>
              <a:t>하나가 좌우로 </a:t>
            </a:r>
            <a:r>
              <a:rPr lang="en-US" altLang="ko-KR" dirty="0"/>
              <a:t>28</a:t>
            </a:r>
            <a:r>
              <a:rPr lang="ko-KR" altLang="en-US" dirty="0"/>
              <a:t>개가 이어진 구조인가요</a:t>
            </a:r>
            <a:r>
              <a:rPr lang="en-US" altLang="ko-KR" dirty="0"/>
              <a:t>? </a:t>
            </a:r>
            <a:r>
              <a:rPr lang="ko-KR" altLang="en-US" dirty="0"/>
              <a:t>그래서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t=128</a:t>
            </a:r>
            <a:r>
              <a:rPr lang="ko-KR" altLang="en-US" dirty="0"/>
              <a:t>일째의 데이터를 예측하고자 한다면 </a:t>
            </a:r>
            <a:r>
              <a:rPr lang="en-US" altLang="ko-KR" dirty="0"/>
              <a:t>28</a:t>
            </a:r>
            <a:r>
              <a:rPr lang="ko-KR" altLang="en-US" dirty="0"/>
              <a:t>개가 늘어진 </a:t>
            </a:r>
            <a:r>
              <a:rPr lang="en-US" altLang="ko-KR" dirty="0" err="1"/>
              <a:t>lstm</a:t>
            </a:r>
            <a:r>
              <a:rPr lang="en-US" altLang="ko-KR" dirty="0"/>
              <a:t> cell</a:t>
            </a:r>
            <a:r>
              <a:rPr lang="ko-KR" altLang="en-US" dirty="0"/>
              <a:t>의 첫번째 셀에는 </a:t>
            </a:r>
            <a:r>
              <a:rPr lang="en-US" altLang="ko-KR" dirty="0"/>
              <a:t>t=100</a:t>
            </a:r>
            <a:r>
              <a:rPr lang="ko-KR" altLang="en-US" dirty="0"/>
              <a:t>일째의 값이 들어가고</a:t>
            </a:r>
            <a:r>
              <a:rPr lang="en-US" altLang="ko-KR" dirty="0"/>
              <a:t>, </a:t>
            </a:r>
            <a:r>
              <a:rPr lang="ko-KR" altLang="en-US" dirty="0"/>
              <a:t>두번째 셀에는 </a:t>
            </a:r>
            <a:r>
              <a:rPr lang="en-US" altLang="ko-KR" dirty="0"/>
              <a:t>t=101</a:t>
            </a:r>
            <a:r>
              <a:rPr lang="ko-KR" altLang="en-US" dirty="0"/>
              <a:t>일째의 값이 들어가고</a:t>
            </a:r>
            <a:r>
              <a:rPr lang="en-US" altLang="ko-KR" dirty="0"/>
              <a:t>, ... 28</a:t>
            </a:r>
            <a:r>
              <a:rPr lang="ko-KR" altLang="en-US" dirty="0"/>
              <a:t>번째 셀에는 </a:t>
            </a:r>
            <a:r>
              <a:rPr lang="en-US" altLang="ko-KR" dirty="0"/>
              <a:t>t = 127</a:t>
            </a:r>
            <a:r>
              <a:rPr lang="ko-KR" altLang="en-US" dirty="0"/>
              <a:t>일째의 값이 들어가서 아웃풋으로 </a:t>
            </a:r>
            <a:r>
              <a:rPr lang="en-US" altLang="ko-KR" dirty="0"/>
              <a:t>t = 128</a:t>
            </a:r>
            <a:r>
              <a:rPr lang="ko-KR" altLang="en-US" dirty="0"/>
              <a:t>일째의 데이터를 얻는 건가요</a:t>
            </a:r>
            <a:r>
              <a:rPr lang="en-US" altLang="ko-KR" dirty="0"/>
              <a:t>? </a:t>
            </a:r>
            <a:r>
              <a:rPr lang="ko-KR" altLang="en-US" dirty="0"/>
              <a:t>네 맞습니다</a:t>
            </a:r>
            <a:r>
              <a:rPr lang="en-US" altLang="ko-KR" dirty="0"/>
              <a:t>. </a:t>
            </a:r>
            <a:r>
              <a:rPr lang="ko-KR" altLang="en-US" dirty="0"/>
              <a:t>추가로 </a:t>
            </a:r>
            <a:r>
              <a:rPr lang="ko-KR" altLang="en-US" dirty="0" err="1"/>
              <a:t>설명드리면</a:t>
            </a:r>
            <a:r>
              <a:rPr lang="ko-KR" altLang="en-US" dirty="0"/>
              <a:t> </a:t>
            </a:r>
            <a:r>
              <a:rPr lang="en-US" altLang="ko-KR" dirty="0"/>
              <a:t>(sample</a:t>
            </a:r>
            <a:r>
              <a:rPr lang="ko-KR" altLang="en-US" dirty="0"/>
              <a:t>수</a:t>
            </a:r>
            <a:r>
              <a:rPr lang="en-US" altLang="ko-KR" dirty="0"/>
              <a:t>, time step</a:t>
            </a:r>
            <a:r>
              <a:rPr lang="ko-KR" altLang="en-US" dirty="0"/>
              <a:t>수</a:t>
            </a:r>
            <a:r>
              <a:rPr lang="en-US" altLang="ko-KR" dirty="0"/>
              <a:t>, feature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가 입력으로 사용되어 </a:t>
            </a:r>
            <a:r>
              <a:rPr lang="en-US" altLang="ko-KR" dirty="0"/>
              <a:t>(?, 28, 6)</a:t>
            </a:r>
            <a:r>
              <a:rPr lang="ko-KR" altLang="en-US" dirty="0"/>
              <a:t>으로 </a:t>
            </a:r>
            <a:r>
              <a:rPr lang="ko-KR" altLang="en-US" dirty="0" err="1"/>
              <a:t>입력형상을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00DA-C52D-49E8-92A5-5526542B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DABAF-1729-446F-ABFF-784FDE3F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A5AF-E0A1-480A-98DE-D584F586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FBA44-5BC8-4B74-9984-74A0C81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C49E0-B759-44A8-9080-5FCC39E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3940-2F25-4349-B37F-E25FEA9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103EE-4F22-4FAB-B70D-B0D16968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5613-27DF-4DD7-BDA0-E7A1A8F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BE727-B6F0-4932-BB0B-72AE2C5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88729-6A3E-4B86-AA9E-82551C2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514FA-8FCC-4B16-A842-34827A4E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6F6AD-55ED-4D59-AF14-8E17CFCD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63B0-789B-4953-BE8E-F840EB52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F899-B59A-4775-9653-0FB5C77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87-E41F-4364-8E3C-BB78318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94EB-53F2-4E9D-8B12-EA0C2FF1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168F-C8F3-4FC5-93C2-4B7FF216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38CE-F9EF-47BC-AB3D-02BAF32F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3BF5-7215-48FB-AC4A-2D4AA45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37D3-9F18-4E9F-BDB7-5695A02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6927-7A10-4AF1-AB98-4104F636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CCBC-1621-4F98-BFA2-DF58FB00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54FAD-109B-47DF-951F-D3130DE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103CF-169C-4748-8CC9-E532D31D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F947-10C0-45BC-8CB2-45EC47A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6F0A-2F08-46C8-802F-2831FC9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423C2-6BA5-4D0F-8856-290BDDED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A3BCE-2F40-4885-843B-F5E18715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B6A0-0E10-4560-82AA-1C4032C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22B2B-1DCE-439B-B11C-1F3DF8D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F71C2-46B4-458A-8E59-5ACAFA7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3BFB-9E59-4873-AFF2-FD007C0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EB21F-5C48-4F82-9FD7-3613D55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642F3-9CA9-40E3-B380-56B6FD87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A3088-709C-47D0-B25E-08D10DB4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B49D2-965F-4EB0-B958-3B13B4EEE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7321-C9D9-4D52-B14A-AE77AF6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7BAB8-F001-4B74-81F1-D51DC95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708AF-CF7C-48F5-90D3-E858A87A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150E-BE11-47F7-8C37-C2A415D1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B8732-A205-4B5B-8695-4014E54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9DE15-0232-428E-B633-8322D0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F100-DCFA-401F-873C-025E712B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CA213-D74B-4EE0-91FC-7A4A752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DC10C-2312-4FB9-9230-7F3983B3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B3A96-FC88-4DE1-8633-18973CE5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D8FD-5E63-4786-BE90-F916B8F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148F-58FC-4902-A087-AA6A4F7C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71457-31B4-4414-A17F-9D6DDBC4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E52A4-24EB-450F-9EB1-A816F918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51F2E-DDF0-4A2F-A48A-9F88EDC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376A0-4A17-425B-89AA-0A87CB0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0FA4-CF25-430C-877C-30A9DA2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13EBA-AAAF-44D7-A52B-8A288A00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3238-6F5A-43E9-9FF5-FD707C9E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A0F2-86ED-47B6-82B6-5D122C3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2E05-55A4-44E9-8662-B86A6E6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C34E9-2321-4DDE-A2EA-8568F14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51D5C-3A9E-4C20-8DF1-7C4DDA8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117E-904C-48FF-A2BD-4673E5F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19E07-49F1-4409-9C37-E9E57546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DB92-8834-47C4-9253-BE8FD752945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0D800-012D-4AC9-ACC9-7114CB2F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6A2BD-E7DF-4049-93E1-5664737A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2883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176713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0ECB1-ABA2-46BF-84DA-EDB174E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373294"/>
            <a:ext cx="11632367" cy="31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82C75-584A-4074-B94C-4306234E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1" y="1786415"/>
            <a:ext cx="1007885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043F3D-2B28-4C17-A1A6-491B9458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66" y="3008808"/>
            <a:ext cx="7609066" cy="17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0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199B2B-00A9-49A3-98D7-817EB303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679" y="1855107"/>
            <a:ext cx="5206641" cy="44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90AEF-5A4F-477A-912A-E4F16ABC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94" y="2542916"/>
            <a:ext cx="778301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FCCFD10-6124-42A0-A3A6-E105FDBAA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51" y="1747556"/>
            <a:ext cx="5309097" cy="45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B996D3-C0B6-4DA7-8924-322D48B6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43" y="3698363"/>
            <a:ext cx="3258005" cy="609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1F7F4-1658-43A1-A941-5F87FDA73A5A}"/>
              </a:ext>
            </a:extLst>
          </p:cNvPr>
          <p:cNvSpPr txBox="1"/>
          <p:nvPr/>
        </p:nvSpPr>
        <p:spPr>
          <a:xfrm>
            <a:off x="2181886" y="3846383"/>
            <a:ext cx="363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내일 예측 종가 </a:t>
            </a:r>
            <a:r>
              <a:rPr lang="en-US" altLang="ko-KR" sz="2000" b="1" dirty="0"/>
              <a:t>: </a:t>
            </a:r>
            <a:r>
              <a:rPr lang="en-US" altLang="ko-KR" sz="2400" b="1" dirty="0"/>
              <a:t>1,253.78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52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844F88-8225-4156-9A36-BA8941BB0C93}"/>
              </a:ext>
            </a:extLst>
          </p:cNvPr>
          <p:cNvSpPr/>
          <p:nvPr/>
        </p:nvSpPr>
        <p:spPr>
          <a:xfrm>
            <a:off x="4801401" y="2188782"/>
            <a:ext cx="2589196" cy="253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What’s the program?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1AC08-49E3-4029-B686-464F2819C174}"/>
              </a:ext>
            </a:extLst>
          </p:cNvPr>
          <p:cNvSpPr txBox="1"/>
          <p:nvPr/>
        </p:nvSpPr>
        <p:spPr>
          <a:xfrm>
            <a:off x="2850629" y="5091529"/>
            <a:ext cx="649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LSTM RNN</a:t>
            </a:r>
            <a:r>
              <a:rPr lang="ko-KR" altLang="en-US" sz="2000" b="1" dirty="0"/>
              <a:t>을 이용해 </a:t>
            </a:r>
            <a:r>
              <a:rPr lang="en-US" altLang="ko-KR" sz="2000" b="1" dirty="0"/>
              <a:t>Google </a:t>
            </a:r>
            <a:r>
              <a:rPr lang="ko-KR" altLang="en-US" sz="2000" b="1" dirty="0"/>
              <a:t>주가 예측하는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841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05B66-8BE6-4FEB-8FDE-492E711A0BA8}"/>
              </a:ext>
            </a:extLst>
          </p:cNvPr>
          <p:cNvSpPr txBox="1"/>
          <p:nvPr/>
        </p:nvSpPr>
        <p:spPr>
          <a:xfrm>
            <a:off x="1449406" y="3794177"/>
            <a:ext cx="376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</a:t>
            </a:r>
            <a:r>
              <a:rPr lang="ko-KR" altLang="en-US" sz="2800" b="1" dirty="0"/>
              <a:t>년간의 주가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거래량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CBDF52-C0BF-4234-94B6-FFDA2813DA2F}"/>
              </a:ext>
            </a:extLst>
          </p:cNvPr>
          <p:cNvCxnSpPr/>
          <p:nvPr/>
        </p:nvCxnSpPr>
        <p:spPr>
          <a:xfrm>
            <a:off x="5586692" y="4055787"/>
            <a:ext cx="1978702" cy="0"/>
          </a:xfrm>
          <a:prstGeom prst="straightConnector1">
            <a:avLst/>
          </a:prstGeom>
          <a:ln w="152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549DE0-8871-41CC-BC4B-4352F939D15C}"/>
              </a:ext>
            </a:extLst>
          </p:cNvPr>
          <p:cNvSpPr txBox="1"/>
          <p:nvPr/>
        </p:nvSpPr>
        <p:spPr>
          <a:xfrm>
            <a:off x="7940149" y="3804687"/>
            <a:ext cx="263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내일 주가 예측</a:t>
            </a:r>
          </a:p>
        </p:txBody>
      </p:sp>
    </p:spTree>
    <p:extLst>
      <p:ext uri="{BB962C8B-B14F-4D97-AF65-F5344CB8AC3E}">
        <p14:creationId xmlns:p14="http://schemas.microsoft.com/office/powerpoint/2010/main" val="11997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E4ACFC-1345-4CC8-97A3-9C1D47AC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7" y="1620449"/>
            <a:ext cx="10905306" cy="49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4CBC4E-E1FE-4C46-9D2A-CFCCCF88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861444"/>
            <a:ext cx="732574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CF6FF6-D166-4DCA-A2CB-24A04BE3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154767"/>
            <a:ext cx="3641436" cy="32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F252-0F12-40D9-B84E-0D1D8373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16" y="2035024"/>
            <a:ext cx="639216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047DF-8009-43D4-A26B-FFFAF571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46" y="2353199"/>
            <a:ext cx="5839108" cy="32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5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9663"/>
            <a:ext cx="843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Prediction Program Using LSTM RNN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7D71C-E00E-4E09-A72D-DE2F95A3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141" y="1840801"/>
            <a:ext cx="8179718" cy="43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1711</Words>
  <Application>Microsoft Office PowerPoint</Application>
  <PresentationFormat>와이드스크린</PresentationFormat>
  <Paragraphs>80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Jiyeon</dc:creator>
  <cp:lastModifiedBy>Jeong Jiyeon</cp:lastModifiedBy>
  <cp:revision>216</cp:revision>
  <dcterms:created xsi:type="dcterms:W3CDTF">2020-03-23T07:40:48Z</dcterms:created>
  <dcterms:modified xsi:type="dcterms:W3CDTF">2020-04-24T01:24:58Z</dcterms:modified>
</cp:coreProperties>
</file>