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65" r:id="rId3"/>
    <p:sldId id="366" r:id="rId4"/>
    <p:sldId id="367" r:id="rId5"/>
    <p:sldId id="368" r:id="rId6"/>
    <p:sldId id="376" r:id="rId7"/>
    <p:sldId id="369" r:id="rId8"/>
    <p:sldId id="370" r:id="rId9"/>
    <p:sldId id="371" r:id="rId10"/>
    <p:sldId id="373" r:id="rId11"/>
    <p:sldId id="372" r:id="rId12"/>
    <p:sldId id="374" r:id="rId13"/>
    <p:sldId id="375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353" autoAdjust="0"/>
  </p:normalViewPr>
  <p:slideViewPr>
    <p:cSldViewPr snapToGrid="0">
      <p:cViewPr varScale="1">
        <p:scale>
          <a:sx n="107" d="100"/>
          <a:sy n="107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6528C-DFE9-4AA3-A1DB-5E13C5873C22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660D-BB55-42DD-9FEB-E96084168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7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35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6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너무 작거나 너무 큰 값이 학습을 방해하는 것을 방지하고자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6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RNN : Cell </a:t>
            </a:r>
            <a:r>
              <a:rPr lang="ko-KR" altLang="en-US" dirty="0"/>
              <a:t>인스턴스 목록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저장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Boolean(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배치의 색인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각 표본의 마지막 상태가 다음 배치의 색인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샘플의 초기 상태로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유지 여부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샘플의 가장 마지막 상태가 다음 샘플 학습 시에 입력으로 전달 여부를 지정하는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샘플은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시퀀스 입력이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샘플이 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그림에서 위의 블록들은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stateful=False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때의 형상이고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블록들은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stateful=True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때의 형상입니다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도출된 현재 상태의 가중치가 다음 샘플 학습 시의 초기 상태로 입력됨을 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unroll: Boolean(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네트워크가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롤아웃되고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않으면 심볼 루프가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메모리 집약적인 경향이 있지만 롤링을 해제하면 속도가 빨라질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롤링을 해제하는 것은 짧은 시퀀스에만 적합합니다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여기에는 </a:t>
            </a:r>
            <a:r>
              <a:rPr lang="en-US" altLang="ko-KR" dirty="0" err="1"/>
              <a:t>activity_regularizer</a:t>
            </a:r>
            <a:r>
              <a:rPr lang="ko-KR" altLang="en-US" dirty="0"/>
              <a:t>가 존재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1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3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cuDNNGRU</a:t>
            </a:r>
            <a:r>
              <a:rPr lang="ko-KR" altLang="en-US" dirty="0"/>
              <a:t>를 활용하기 위한 조건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내용이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마스킹되지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않았거나 완전히 우측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패딩되지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0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6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5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89FA8-8CAF-4208-9AEE-EA376B2C9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1C1CA-3A43-4839-AA8F-618228C76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E77E0-AA3D-42A2-80A0-9E3E173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FABC7-0D1D-4764-905F-7261A8B8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F97C6-8FF3-4D6A-B003-6BCF2505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59173-7CE5-4EFB-98EC-CCD0DE16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AD37F-60D8-4CC5-90D0-D35CE846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D1872-32B3-48D8-9F93-34A10DD1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283E5-062B-4C00-9A7F-00570B2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C16D3-7E81-42E0-8364-2D2E3D8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2EDAE-4B47-42C5-A994-B81C4815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9BF34-A48B-4E7E-96BF-8862BF2D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4AD09-6B1A-47AA-840A-46FE669B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ABE8A-28FE-471C-A8BB-0A613B63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30985-0F4A-4ED0-A5F7-48061790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1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7B983-3C2E-4E98-8F25-8A962E16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1AA10-9802-467D-A70A-0AA49CE9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FF56E-7BCF-4F92-A218-CBA90DF1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A61DC-7671-4A57-B6FA-D3DA50EA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FA733-3D73-40A8-9580-98162118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9669D-DEF8-4F8D-B392-35C67C31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43F2C-7589-480B-A1E2-2284DFFC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A9B5F-4397-4B61-AE09-4ECB4823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AEA82-5746-4DF7-B72D-372E532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135A-05FA-45A8-838F-A86B3E1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E90D4-66BE-47CE-9FAF-89D1E0D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058C-BCB5-49A1-966B-B9975EDB4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CFF0A-2D0B-47B9-8A34-D3AF4100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28DAB-AF2E-4D2A-A6DD-1F5FBE14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81FA1-FD65-4522-9C53-D146583C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96C30-2C4E-4A0A-BB1F-E470BBC9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1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351BA-6DE5-486F-AA3F-66CBD69E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0D068-B1C9-4CD3-A483-672B08CF8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6A3BA-CE03-41A5-A7F7-6E10FB03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A7FDE0-38B4-4C4B-BF21-212C3B9E7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B9C53-7961-4AE3-950F-4F221820C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0AB618-1E3C-4C0E-9603-F19CBFD8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8181E-8BD0-4418-BDAB-A6C3DA7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9D6C8-6203-43B7-941F-D49EF5D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1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661E-FD1A-45EF-B5E9-C1950531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3B0C2-DEFA-437D-88F1-B6582058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CC2855-E0B0-4CA2-992A-238AAFD8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54E5C4-E556-4CE2-A45B-6D76A109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A0770-E722-4DB5-8C4E-301FD26B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EFBA76-A012-463C-9DCC-778BD1D3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F4F-4C83-416E-9A65-A9E8F538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5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1731-F98A-4636-8A7E-0CA1FA8F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8EC9E-3662-494E-8B19-B8412238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BA375-0773-467D-B6E5-CBD2D6C64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505D5-3A65-4BC2-A779-526C3EB1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652E7-6E2A-4179-92DE-3590BDE8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C199D-E039-42F3-B3D9-399D89F4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3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8D9F-CB31-4D4D-9C06-D398FA46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9CE80-8290-47B1-BF9D-D2AB7D5D2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1DD11-93D6-45F0-A204-2164C7B2C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0B5FB-1859-4DF3-82F5-9911BAA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8E797-9BBA-4C58-ACE5-E874CAC6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AE343-D00B-4133-99D9-3E5C2C5A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C9F24-9D83-4744-A9F1-C2EC83BB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AEAB8-2FA8-4E31-8405-4FCDEB58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E081D-3C61-4F0A-974F-2AD3E07B5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3A9-FAE8-401C-9645-16BC93A1AF0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32430-B335-434C-AFCD-C595A6796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8F0D3-323F-4A37-A3D2-46A6623E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E262-B92C-40CB-A479-30818A328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46645" y="3339060"/>
            <a:ext cx="729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19" y="3923835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20181105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Sequence mask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2C4E-1AF4-4982-8998-D25B825DB561}"/>
              </a:ext>
            </a:extLst>
          </p:cNvPr>
          <p:cNvSpPr txBox="1"/>
          <p:nvPr/>
        </p:nvSpPr>
        <p:spPr>
          <a:xfrm>
            <a:off x="1044470" y="2897266"/>
            <a:ext cx="1010305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tf.sequence_mask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lengths, </a:t>
            </a:r>
            <a:r>
              <a:rPr lang="en-US" altLang="ko-KR" sz="2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maxlen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dtype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r>
              <a:rPr lang="en-US" altLang="ko-KR" sz="2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tf.dtypes.bool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name=None</a:t>
            </a:r>
          </a:p>
          <a:p>
            <a:pPr fontAlgn="base"/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517AB-8E82-4FFD-B48A-E00E2F184EAE}"/>
              </a:ext>
            </a:extLst>
          </p:cNvPr>
          <p:cNvSpPr txBox="1"/>
          <p:nvPr/>
        </p:nvSpPr>
        <p:spPr>
          <a:xfrm>
            <a:off x="1044469" y="4551348"/>
            <a:ext cx="1010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셀의 첫 번째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위치를 나타내는 마스크 </a:t>
            </a:r>
            <a:r>
              <a:rPr lang="ko-KR" altLang="en-US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텐서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327216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Fully Connected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2C4E-1AF4-4982-8998-D25B825DB561}"/>
              </a:ext>
            </a:extLst>
          </p:cNvPr>
          <p:cNvSpPr txBox="1"/>
          <p:nvPr/>
        </p:nvSpPr>
        <p:spPr>
          <a:xfrm>
            <a:off x="1044470" y="2597437"/>
            <a:ext cx="1010305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tf.keras.layers.Dense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units, activation=None, </a:t>
            </a:r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use_bias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=True, </a:t>
            </a:r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kernel_initializer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</a:t>
            </a:r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glorot_uniform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',</a:t>
            </a:r>
          </a:p>
          <a:p>
            <a:pPr fontAlgn="base"/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bias_initializer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='zeros', </a:t>
            </a:r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kernel_regularizer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bias_regularizer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activity_regularizer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kernel_constraint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bias_constraint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517AB-8E82-4FFD-B48A-E00E2F184EAE}"/>
              </a:ext>
            </a:extLst>
          </p:cNvPr>
          <p:cNvSpPr txBox="1"/>
          <p:nvPr/>
        </p:nvSpPr>
        <p:spPr>
          <a:xfrm>
            <a:off x="1044470" y="4975201"/>
            <a:ext cx="1010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Fully Connected Layer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만들어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384088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Dropout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2C4E-1AF4-4982-8998-D25B825DB561}"/>
              </a:ext>
            </a:extLst>
          </p:cNvPr>
          <p:cNvSpPr txBox="1"/>
          <p:nvPr/>
        </p:nvSpPr>
        <p:spPr>
          <a:xfrm>
            <a:off x="1044469" y="2736502"/>
            <a:ext cx="1010305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tf.keras.layers.Dropout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rate, </a:t>
            </a:r>
            <a:r>
              <a:rPr lang="en-US" altLang="ko-KR" sz="2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noise_shape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seed=None</a:t>
            </a:r>
          </a:p>
          <a:p>
            <a:pPr fontAlgn="base"/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517AB-8E82-4FFD-B48A-E00E2F184EAE}"/>
              </a:ext>
            </a:extLst>
          </p:cNvPr>
          <p:cNvSpPr txBox="1"/>
          <p:nvPr/>
        </p:nvSpPr>
        <p:spPr>
          <a:xfrm>
            <a:off x="1044468" y="4390584"/>
            <a:ext cx="1010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 값에 드롭 아웃 적용</a:t>
            </a:r>
          </a:p>
        </p:txBody>
      </p:sp>
    </p:spTree>
    <p:extLst>
      <p:ext uri="{BB962C8B-B14F-4D97-AF65-F5344CB8AC3E}">
        <p14:creationId xmlns:p14="http://schemas.microsoft.com/office/powerpoint/2010/main" val="19297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Bidirectional RNN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2C4E-1AF4-4982-8998-D25B825DB561}"/>
              </a:ext>
            </a:extLst>
          </p:cNvPr>
          <p:cNvSpPr txBox="1"/>
          <p:nvPr/>
        </p:nvSpPr>
        <p:spPr>
          <a:xfrm>
            <a:off x="1044469" y="3281579"/>
            <a:ext cx="101030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tf.keras.layers.Bidirectional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layer,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merge_mode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concat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', weights=None,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backward_layer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517AB-8E82-4FFD-B48A-E00E2F184EAE}"/>
              </a:ext>
            </a:extLst>
          </p:cNvPr>
          <p:cNvSpPr txBox="1"/>
          <p:nvPr/>
        </p:nvSpPr>
        <p:spPr>
          <a:xfrm>
            <a:off x="1044469" y="4551348"/>
            <a:ext cx="1010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양방향 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Layer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65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YOU!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3444390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0651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Embedding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32AC4-7054-469A-9514-53D2CECAC913}"/>
              </a:ext>
            </a:extLst>
          </p:cNvPr>
          <p:cNvSpPr txBox="1"/>
          <p:nvPr/>
        </p:nvSpPr>
        <p:spPr>
          <a:xfrm>
            <a:off x="1375347" y="2832798"/>
            <a:ext cx="944130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tf.keras.layers.Embedding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input_dim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output_dim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embeddings_initializer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='uniform',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embeddings_regularizer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activity_regularizer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embeddings_constraint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mask_zero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input_length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D06E5-AD2D-4D4D-ACE7-DF4036DB4E7A}"/>
              </a:ext>
            </a:extLst>
          </p:cNvPr>
          <p:cNvSpPr txBox="1"/>
          <p:nvPr/>
        </p:nvSpPr>
        <p:spPr>
          <a:xfrm>
            <a:off x="2509601" y="4752321"/>
            <a:ext cx="7172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양의 정수를 고정 크기의 밀집 벡터로 바꾸는 함수</a:t>
            </a:r>
          </a:p>
        </p:txBody>
      </p:sp>
    </p:spTree>
    <p:extLst>
      <p:ext uri="{BB962C8B-B14F-4D97-AF65-F5344CB8AC3E}">
        <p14:creationId xmlns:p14="http://schemas.microsoft.com/office/powerpoint/2010/main" val="99079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Recurrent Neural Network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6F143-7264-45DE-8C9C-0629770501C0}"/>
              </a:ext>
            </a:extLst>
          </p:cNvPr>
          <p:cNvSpPr txBox="1"/>
          <p:nvPr/>
        </p:nvSpPr>
        <p:spPr>
          <a:xfrm>
            <a:off x="1375348" y="2105661"/>
            <a:ext cx="944130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tf.keras.layers.SimpleRNNCell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units, activation='tanh',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use_bias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=True,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kernel_initializer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glorot_uniform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',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recurrent_initializer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='orthogonal',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bias_initializer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='zeros',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kernel_constraint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recurrent_constraint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bias_constraint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dropout=0.0,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recurrent_dropout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=0.0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873A9-4FF6-4813-8A7F-EBB32AAC3B5B}"/>
              </a:ext>
            </a:extLst>
          </p:cNvPr>
          <p:cNvSpPr txBox="1"/>
          <p:nvPr/>
        </p:nvSpPr>
        <p:spPr>
          <a:xfrm>
            <a:off x="1375347" y="4724928"/>
            <a:ext cx="944130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tf.keras.layers.RNN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cell,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return_sequences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return_state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go_backwards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stateful=False, unroll=False,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time_major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EB5BA139-A06E-4283-80FC-B74FCA963FE0}"/>
              </a:ext>
            </a:extLst>
          </p:cNvPr>
          <p:cNvSpPr/>
          <p:nvPr/>
        </p:nvSpPr>
        <p:spPr>
          <a:xfrm>
            <a:off x="1064302" y="2105661"/>
            <a:ext cx="104931" cy="2246769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A38645E-B6A1-4B23-83B3-4F0A03130B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8826" y="3975163"/>
            <a:ext cx="1996560" cy="47593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1382704-B2C6-47B5-84A6-96F3CE72C1FA}"/>
              </a:ext>
            </a:extLst>
          </p:cNvPr>
          <p:cNvSpPr/>
          <p:nvPr/>
        </p:nvSpPr>
        <p:spPr>
          <a:xfrm>
            <a:off x="1420316" y="4962541"/>
            <a:ext cx="475937" cy="4796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Recurrent Neural Network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E0BC8-2EF5-4283-9D89-29E7E1F10B33}"/>
              </a:ext>
            </a:extLst>
          </p:cNvPr>
          <p:cNvSpPr txBox="1"/>
          <p:nvPr/>
        </p:nvSpPr>
        <p:spPr>
          <a:xfrm>
            <a:off x="1154867" y="2597437"/>
            <a:ext cx="98822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tf.keras.layers.SimpleRNN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units, activation='tanh',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use_bias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=True,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kernel_initializer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glorot_uniform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',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recurrent_initializer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='orthogonal',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bias_initializer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='zeros',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activity_regularizer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kernel_constraint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recurrent_constraint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bias_constraint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dropout=0.0,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recurrent_dropout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=0.0,</a:t>
            </a:r>
          </a:p>
          <a:p>
            <a:pPr fontAlgn="base"/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return_sequences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return_state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go_backwards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stateful=False,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unroll=False</a:t>
            </a:r>
          </a:p>
          <a:p>
            <a:pPr fontAlgn="base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573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Recurrent Neural Network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E0BC8-2EF5-4283-9D89-29E7E1F10B33}"/>
              </a:ext>
            </a:extLst>
          </p:cNvPr>
          <p:cNvSpPr txBox="1"/>
          <p:nvPr/>
        </p:nvSpPr>
        <p:spPr>
          <a:xfrm>
            <a:off x="1154867" y="2304516"/>
            <a:ext cx="988226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tf.keras.layers.GRU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units, activation='tanh',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recurrent_activation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='sigmoid',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use_bias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=True,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glorot_uniform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='orthogonal',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='zeros',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activity_regularizer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dropout=0.0,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recurrent_dropout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=0.0, implementation=2,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return_sequences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return_state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go_backwards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stateful=False, unroll=False,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time_major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reset_after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=True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91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Recurrent Neural Network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1A6E5-BC3D-4978-B0A1-710887635E16}"/>
              </a:ext>
            </a:extLst>
          </p:cNvPr>
          <p:cNvSpPr txBox="1"/>
          <p:nvPr/>
        </p:nvSpPr>
        <p:spPr>
          <a:xfrm>
            <a:off x="2723213" y="1273542"/>
            <a:ext cx="73751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Activation: tanh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Recurrent_activation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sigmoid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Recurrent_dropout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0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Unroll : False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Use_bias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True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Reset_after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True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Inputs are not masked or strictly right padded.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0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Recurrent Neural Network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E0BC8-2EF5-4283-9D89-29E7E1F10B33}"/>
              </a:ext>
            </a:extLst>
          </p:cNvPr>
          <p:cNvSpPr txBox="1"/>
          <p:nvPr/>
        </p:nvSpPr>
        <p:spPr>
          <a:xfrm>
            <a:off x="1154867" y="2597437"/>
            <a:ext cx="9882266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tf.compat.v1.keras.layers.CuDNNGRU(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units,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glorot_uniform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='orthogonal',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='zeros',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activity_regularizer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return_sequences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return_state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go_backwards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stateful=False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725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Recurrent Neural Network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2C4E-1AF4-4982-8998-D25B825DB561}"/>
              </a:ext>
            </a:extLst>
          </p:cNvPr>
          <p:cNvSpPr txBox="1"/>
          <p:nvPr/>
        </p:nvSpPr>
        <p:spPr>
          <a:xfrm>
            <a:off x="1049623" y="2304516"/>
            <a:ext cx="10092753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tf.keras.layers.LSTM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units, activation='tanh',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recurrent_activation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='sigmoid',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use_bias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=True,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glorot_uniform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='orthogonal',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bias_initializer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='zeros',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unit_forget_bias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=True,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activity_regularizer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kernel_constraint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bias_constraint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dropout=0.0,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recurrent_dropout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=0.0, implementation=2,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return_sequences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</a:t>
            </a:r>
          </a:p>
          <a:p>
            <a:pPr fontAlgn="base"/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return_state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go_backwards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 stateful=False, </a:t>
            </a:r>
            <a:r>
              <a:rPr lang="en-US" altLang="ko-KR" sz="21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time_major</a:t>
            </a:r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=False,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unroll=False</a:t>
            </a:r>
          </a:p>
          <a:p>
            <a:pPr fontAlgn="base"/>
            <a:r>
              <a:rPr lang="en-US" altLang="ko-KR" sz="2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8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289810" y="821503"/>
            <a:ext cx="486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RNN related TensorFlow function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9777-74EB-4A83-AAC9-8D399AD31E9A}"/>
              </a:ext>
            </a:extLst>
          </p:cNvPr>
          <p:cNvSpPr txBox="1"/>
          <p:nvPr/>
        </p:nvSpPr>
        <p:spPr>
          <a:xfrm>
            <a:off x="357545" y="1229497"/>
            <a:ext cx="49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Sequence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2C4E-1AF4-4982-8998-D25B825DB561}"/>
              </a:ext>
            </a:extLst>
          </p:cNvPr>
          <p:cNvSpPr txBox="1"/>
          <p:nvPr/>
        </p:nvSpPr>
        <p:spPr>
          <a:xfrm>
            <a:off x="1044470" y="2963942"/>
            <a:ext cx="1010305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tf.keras.preprocessing.sequence.pad_sequences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</a:p>
          <a:p>
            <a:pPr fontAlgn="base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sequences, </a:t>
            </a:r>
            <a:r>
              <a:rPr lang="en-US" altLang="ko-KR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maxlen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=None, </a:t>
            </a:r>
            <a:r>
              <a:rPr lang="en-US" altLang="ko-KR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dtype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='int32', padding='pre', truncating='pre',</a:t>
            </a:r>
          </a:p>
          <a:p>
            <a:pPr fontAlgn="base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value=0.0</a:t>
            </a:r>
          </a:p>
          <a:p>
            <a:pPr fontAlgn="base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517AB-8E82-4FFD-B48A-E00E2F184EAE}"/>
              </a:ext>
            </a:extLst>
          </p:cNvPr>
          <p:cNvSpPr txBox="1"/>
          <p:nvPr/>
        </p:nvSpPr>
        <p:spPr>
          <a:xfrm>
            <a:off x="1044470" y="4808611"/>
            <a:ext cx="1010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시퀀스를 같은 길이로 채우는 함수</a:t>
            </a:r>
          </a:p>
        </p:txBody>
      </p:sp>
    </p:spTree>
    <p:extLst>
      <p:ext uri="{BB962C8B-B14F-4D97-AF65-F5344CB8AC3E}">
        <p14:creationId xmlns:p14="http://schemas.microsoft.com/office/powerpoint/2010/main" val="33764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1195</Words>
  <Application>Microsoft Office PowerPoint</Application>
  <PresentationFormat>와이드스크린</PresentationFormat>
  <Paragraphs>135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Jiyeon</dc:creator>
  <cp:lastModifiedBy>Jeong Jiyeon</cp:lastModifiedBy>
  <cp:revision>49</cp:revision>
  <dcterms:created xsi:type="dcterms:W3CDTF">2020-05-19T10:18:20Z</dcterms:created>
  <dcterms:modified xsi:type="dcterms:W3CDTF">2020-05-20T05:58:00Z</dcterms:modified>
</cp:coreProperties>
</file>