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65" r:id="rId3"/>
    <p:sldId id="366" r:id="rId4"/>
    <p:sldId id="363" r:id="rId5"/>
    <p:sldId id="369" r:id="rId6"/>
    <p:sldId id="368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 Jiyeon" initials="JJ" lastIdx="1" clrIdx="0">
    <p:extLst>
      <p:ext uri="{19B8F6BF-5375-455C-9EA6-DF929625EA0E}">
        <p15:presenceInfo xmlns:p15="http://schemas.microsoft.com/office/powerpoint/2012/main" userId="35eeadd06e3c07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99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1218" y="96"/>
      </p:cViewPr>
      <p:guideLst/>
    </p:cSldViewPr>
  </p:slideViewPr>
  <p:outlineViewPr>
    <p:cViewPr>
      <p:scale>
        <a:sx n="33" d="100"/>
        <a:sy n="33" d="100"/>
      </p:scale>
      <p:origin x="0" y="-12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D5320-D67F-4046-8CC8-9CC30099ADB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0404B-5E0C-4046-8991-078DEE866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3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6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0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가지 방향</a:t>
            </a:r>
            <a:r>
              <a:rPr lang="en-US" altLang="ko-KR" dirty="0"/>
              <a:t>(</a:t>
            </a:r>
            <a:r>
              <a:rPr lang="ko-KR" altLang="en-US" dirty="0"/>
              <a:t>각 스캔 방향마다 </a:t>
            </a:r>
            <a:r>
              <a:rPr lang="ko-KR" altLang="en-US" dirty="0" err="1"/>
              <a:t>한개씩</a:t>
            </a:r>
            <a:r>
              <a:rPr lang="en-US" altLang="ko-KR" dirty="0"/>
              <a:t>??)</a:t>
            </a:r>
            <a:r>
              <a:rPr lang="ko-KR" altLang="en-US" dirty="0"/>
              <a:t>으로 </a:t>
            </a:r>
            <a:r>
              <a:rPr lang="en-US" altLang="ko-KR" dirty="0"/>
              <a:t>MDLSTM </a:t>
            </a:r>
            <a:r>
              <a:rPr lang="ko-KR" altLang="en-US" dirty="0"/>
              <a:t>배치하고 </a:t>
            </a:r>
            <a:r>
              <a:rPr lang="en-US" altLang="ko-KR" dirty="0"/>
              <a:t>subsampling convolution </a:t>
            </a:r>
            <a:r>
              <a:rPr lang="ko-KR" altLang="en-US" dirty="0"/>
              <a:t>진행</a:t>
            </a:r>
            <a:r>
              <a:rPr lang="en-US" altLang="ko-KR" dirty="0"/>
              <a:t>. </a:t>
            </a:r>
            <a:r>
              <a:rPr lang="ko-KR" altLang="en-US" dirty="0"/>
              <a:t>그리고 마지막 선형 레이어 후에 </a:t>
            </a:r>
            <a:r>
              <a:rPr lang="ko-KR" altLang="en-US" dirty="0" err="1"/>
              <a:t>피처맵이</a:t>
            </a:r>
            <a:r>
              <a:rPr lang="ko-KR" altLang="en-US" dirty="0"/>
              <a:t> 수직차원으로 축소되고</a:t>
            </a:r>
            <a:r>
              <a:rPr lang="en-US" altLang="ko-KR" dirty="0"/>
              <a:t>, </a:t>
            </a:r>
            <a:r>
              <a:rPr lang="ko-KR" altLang="en-US" dirty="0"/>
              <a:t>문자 예측은 </a:t>
            </a:r>
            <a:r>
              <a:rPr lang="ko-KR" altLang="en-US" dirty="0" err="1"/>
              <a:t>소프트맥스</a:t>
            </a:r>
            <a:r>
              <a:rPr lang="ko-KR" altLang="en-US" dirty="0"/>
              <a:t> 정규화 후에 얻습니다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5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모델은 텍스트의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2D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이미지의 인코더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 맵 생성 및 이러한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문자를 예측하는 순차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구성됩니다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인코딩된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맵의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벡터를 하나의 벡터로 결합하여 진행되며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중간 상태를 업데이트하고 시퀀스의 다음 문자를 예측하는 데 사용됩니다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타임스탬프에서 형상 벡터의 선형 결합의 가중치는 주의 네트워크에 의해 예측됩니다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작업에서는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MDLSTM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네트워크를 통해 주의를 기울입니다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2: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제안된 아키텍처입니다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네트워크는 축소 및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소프트맥스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계층을 제외하고 그림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표준 네트워크와 동일한 아키텍처를 갖습니다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타임스탬프에서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맵은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이전의 주의 지도 및 상태 기능과 함께 각 위치에서 새로운 주의 가중치를 출력하는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MDLSTM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네트워크에 공급됩니다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 기능의 가중 합계는 계산되어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LSTM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디코더에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디코더는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새 상태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피쳐를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고려하고 문자 확률을 출력합니다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0404B-5E0C-4046-8991-078DEE8667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3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900DA-C52D-49E8-92A5-5526542B3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DABAF-1729-446F-ABFF-784FDE3FD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1A5AF-E0A1-480A-98DE-D584F586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FBA44-5BC8-4B74-9984-74A0C815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C49E0-B759-44A8-9080-5FCC39E1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4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B3940-2F25-4349-B37F-E25FEA9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103EE-4F22-4FAB-B70D-B0D169680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35613-27DF-4DD7-BDA0-E7A1A8F3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BE727-B6F0-4932-BB0B-72AE2C53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88729-6A3E-4B86-AA9E-82551C21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A514FA-8FCC-4B16-A842-34827A4EF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56F6AD-55ED-4D59-AF14-8E17CFCDF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C63B0-789B-4953-BE8E-F840EB52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EF899-B59A-4775-9653-0FB5C774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48187-E41F-4364-8E3C-BB78318D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F94EB-53F2-4E9D-8B12-EA0C2FF1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168F-C8F3-4FC5-93C2-4B7FF216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938CE-F9EF-47BC-AB3D-02BAF32F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A3BF5-7215-48FB-AC4A-2D4AA45C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B37D3-9F18-4E9F-BDB7-5695A022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2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A6927-7A10-4AF1-AB98-4104F636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3CCBC-1621-4F98-BFA2-DF58FB00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54FAD-109B-47DF-951F-D3130DEC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103CF-169C-4748-8CC9-E532D31D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0F947-10C0-45BC-8CB2-45EC47A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A6F0A-2F08-46C8-802F-2831FC9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423C2-6BA5-4D0F-8856-290BDDED1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A3BCE-2F40-4885-843B-F5E187155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EB6A0-0E10-4560-82AA-1C4032C5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22B2B-1DCE-439B-B11C-1F3DF8D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F71C2-46B4-458A-8E59-5ACAFA7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6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93BFB-9E59-4873-AFF2-FD007C00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EB21F-5C48-4F82-9FD7-3613D550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E642F3-9CA9-40E3-B380-56B6FD876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DA3088-709C-47D0-B25E-08D10DB4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FB49D2-965F-4EB0-B958-3B13B4EEE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7321-C9D9-4D52-B14A-AE77AF66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27BAB8-F001-4B74-81F1-D51DC95D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C708AF-CF7C-48F5-90D3-E858A87A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5150E-BE11-47F7-8C37-C2A415D1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B8732-A205-4B5B-8695-4014E540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9DE15-0232-428E-B633-8322D0A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BF100-DCFA-401F-873C-025E712B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8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2CA213-D74B-4EE0-91FC-7A4A7529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CDC10C-2312-4FB9-9230-7F3983B3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B3A96-FC88-4DE1-8633-18973CE5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34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8D8FD-5E63-4786-BE90-F916B8FB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8148F-58FC-4902-A087-AA6A4F7C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F71457-31B4-4414-A17F-9D6DDBC4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E52A4-24EB-450F-9EB1-A816F918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51F2E-DDF0-4A2F-A48A-9F88EDC6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376A0-4A17-425B-89AA-0A87CB06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90FA4-CF25-430C-877C-30A9DA2B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E13EBA-AAAF-44D7-A52B-8A288A009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CA3238-6F5A-43E9-9FF5-FD707C9E9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18A0F2-86ED-47B6-82B6-5D122C3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02E05-55A4-44E9-8662-B86A6E66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C34E9-2321-4DDE-A2EA-8568F14C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D51D5C-3A9E-4C20-8DF1-7C4DDA8F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7117E-904C-48FF-A2BD-4673E5F6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19E07-49F1-4409-9C37-E9E575468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DB92-8834-47C4-9253-BE8FD752945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0D800-012D-4AC9-ACC9-7114CB2F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6A2BD-E7DF-4049-93E1-5664737A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1677-7F50-4362-9EF9-1BEA559A7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46645" y="2890391"/>
            <a:ext cx="7298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Recognition of Korean characters in distant editions using deep learning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176713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20181105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정지연</a:t>
            </a: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5" name="_x419653664">
            <a:extLst>
              <a:ext uri="{FF2B5EF4-FFF2-40B4-BE49-F238E27FC236}">
                <a16:creationId xmlns:a16="http://schemas.microsoft.com/office/drawing/2014/main" id="{C457C0EE-00DF-4213-8EFA-85C8B1320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"/>
          <a:stretch>
            <a:fillRect/>
          </a:stretch>
        </p:blipFill>
        <p:spPr bwMode="auto">
          <a:xfrm>
            <a:off x="3671887" y="2154767"/>
            <a:ext cx="48482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19DB9-B020-4BDB-9299-C23BA2B89895}"/>
              </a:ext>
            </a:extLst>
          </p:cNvPr>
          <p:cNvSpPr txBox="1"/>
          <p:nvPr/>
        </p:nvSpPr>
        <p:spPr>
          <a:xfrm>
            <a:off x="4053385" y="3127118"/>
            <a:ext cx="432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            해                   물              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7B090-DBBD-4049-A5FB-26818B9720F4}"/>
              </a:ext>
            </a:extLst>
          </p:cNvPr>
          <p:cNvSpPr txBox="1"/>
          <p:nvPr/>
        </p:nvSpPr>
        <p:spPr>
          <a:xfrm>
            <a:off x="4053385" y="4284135"/>
            <a:ext cx="432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백               두                산             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DB21D-4005-46F8-9403-F5D7352890B7}"/>
              </a:ext>
            </a:extLst>
          </p:cNvPr>
          <p:cNvSpPr txBox="1"/>
          <p:nvPr/>
        </p:nvSpPr>
        <p:spPr>
          <a:xfrm>
            <a:off x="4053385" y="5353796"/>
            <a:ext cx="432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마                     르                    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66A4-872F-4EF1-BC39-3FA5D85B22B5}"/>
              </a:ext>
            </a:extLst>
          </p:cNvPr>
          <p:cNvSpPr txBox="1"/>
          <p:nvPr/>
        </p:nvSpPr>
        <p:spPr>
          <a:xfrm>
            <a:off x="304801" y="931218"/>
            <a:ext cx="1018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Recognition of Korean characters in distant editions using deep learning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7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931218"/>
            <a:ext cx="1018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Recognition of Korean characters in distant editions using deep learning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9F7CDE-6A5A-4BEC-9FAA-9FC98500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44" y="2173408"/>
            <a:ext cx="383911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5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C844F88-8225-4156-9A36-BA8941BB0C93}"/>
              </a:ext>
            </a:extLst>
          </p:cNvPr>
          <p:cNvSpPr/>
          <p:nvPr/>
        </p:nvSpPr>
        <p:spPr>
          <a:xfrm>
            <a:off x="4801401" y="2188782"/>
            <a:ext cx="2589196" cy="25314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MDLSTM-RNN</a:t>
            </a:r>
            <a:endParaRPr lang="ko-KR" altLang="en-US" sz="24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1AC08-49E3-4029-B686-464F2819C174}"/>
              </a:ext>
            </a:extLst>
          </p:cNvPr>
          <p:cNvSpPr txBox="1"/>
          <p:nvPr/>
        </p:nvSpPr>
        <p:spPr>
          <a:xfrm>
            <a:off x="807492" y="5162183"/>
            <a:ext cx="10577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Multi-Dimensional Long Short-Term Memory recurrent neural networks</a:t>
            </a:r>
          </a:p>
          <a:p>
            <a:pPr algn="ctr"/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LSTM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다차원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DE7B6-FC88-4E9F-A9CB-EBAE15F18A6E}"/>
              </a:ext>
            </a:extLst>
          </p:cNvPr>
          <p:cNvSpPr txBox="1"/>
          <p:nvPr/>
        </p:nvSpPr>
        <p:spPr>
          <a:xfrm>
            <a:off x="304801" y="931218"/>
            <a:ext cx="1018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Recognition of Korean characters in distant editions using deep learning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1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DE7B6-FC88-4E9F-A9CB-EBAE15F18A6E}"/>
              </a:ext>
            </a:extLst>
          </p:cNvPr>
          <p:cNvSpPr txBox="1"/>
          <p:nvPr/>
        </p:nvSpPr>
        <p:spPr>
          <a:xfrm>
            <a:off x="304801" y="931218"/>
            <a:ext cx="1018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Recognition of Korean characters in distant editions using deep learning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EF88FE-D721-4082-9250-2FCA8FDF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35" y="1824567"/>
            <a:ext cx="10069330" cy="3743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D6C85D-2BEA-4C97-9E8B-6F37F15E2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601" y="5568414"/>
            <a:ext cx="589679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DE7B6-FC88-4E9F-A9CB-EBAE15F18A6E}"/>
              </a:ext>
            </a:extLst>
          </p:cNvPr>
          <p:cNvSpPr txBox="1"/>
          <p:nvPr/>
        </p:nvSpPr>
        <p:spPr>
          <a:xfrm>
            <a:off x="304801" y="931218"/>
            <a:ext cx="1018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Recognition of Korean characters in distant editions using deep learning</a:t>
            </a:r>
            <a:endParaRPr lang="ko-KR" altLang="en-US" sz="2400" dirty="0">
              <a:ln>
                <a:solidFill>
                  <a:schemeClr val="tx1">
                    <a:alpha val="50000"/>
                  </a:schemeClr>
                </a:solidFill>
              </a:ln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C8564-41A0-4F98-A033-8393333F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069" y="1679026"/>
            <a:ext cx="7969861" cy="47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3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THANK YOU!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3444390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249</Words>
  <Application>Microsoft Office PowerPoint</Application>
  <PresentationFormat>와이드스크린</PresentationFormat>
  <Paragraphs>24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KoPubWorld돋움체 Bold</vt:lpstr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Jiyeon</dc:creator>
  <cp:lastModifiedBy>Jeong Jiyeon</cp:lastModifiedBy>
  <cp:revision>229</cp:revision>
  <dcterms:created xsi:type="dcterms:W3CDTF">2020-03-23T07:40:48Z</dcterms:created>
  <dcterms:modified xsi:type="dcterms:W3CDTF">2020-05-13T06:53:22Z</dcterms:modified>
</cp:coreProperties>
</file>