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81"/>
  </p:normalViewPr>
  <p:slideViewPr>
    <p:cSldViewPr>
      <p:cViewPr varScale="1">
        <p:scale>
          <a:sx n="143" d="100"/>
          <a:sy n="143" d="100"/>
        </p:scale>
        <p:origin x="10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0797C-AA01-F54E-9537-610F22C4F0AA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AD686-EA76-D547-89FD-1762C7AD46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129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AD686-EA76-D547-89FD-1762C7AD46E5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420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62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87.pn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6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62.png"/><Relationship Id="rId7" Type="http://schemas.openxmlformats.org/officeDocument/2006/relationships/image" Target="../media/image9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96.png"/><Relationship Id="rId5" Type="http://schemas.openxmlformats.org/officeDocument/2006/relationships/image" Target="../media/image92.png"/><Relationship Id="rId10" Type="http://schemas.openxmlformats.org/officeDocument/2006/relationships/image" Target="../media/image95.png"/><Relationship Id="rId4" Type="http://schemas.openxmlformats.org/officeDocument/2006/relationships/image" Target="../media/image91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00.png"/><Relationship Id="rId7" Type="http://schemas.openxmlformats.org/officeDocument/2006/relationships/image" Target="../media/image10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5.png"/><Relationship Id="rId7" Type="http://schemas.openxmlformats.org/officeDocument/2006/relationships/image" Target="../media/image10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66.png"/><Relationship Id="rId10" Type="http://schemas.openxmlformats.org/officeDocument/2006/relationships/image" Target="../media/image110.png"/><Relationship Id="rId4" Type="http://schemas.openxmlformats.org/officeDocument/2006/relationships/image" Target="../media/image60.png"/><Relationship Id="rId9" Type="http://schemas.openxmlformats.org/officeDocument/2006/relationships/image" Target="../media/image10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2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60.png"/><Relationship Id="rId9" Type="http://schemas.openxmlformats.org/officeDocument/2006/relationships/image" Target="../media/image1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1.png"/><Relationship Id="rId7" Type="http://schemas.openxmlformats.org/officeDocument/2006/relationships/image" Target="../media/image12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41.png"/><Relationship Id="rId9" Type="http://schemas.openxmlformats.org/officeDocument/2006/relationships/image" Target="../media/image1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22.png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0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71.png"/><Relationship Id="rId12" Type="http://schemas.openxmlformats.org/officeDocument/2006/relationships/image" Target="../media/image7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60.png"/><Relationship Id="rId9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62.png"/><Relationship Id="rId7" Type="http://schemas.openxmlformats.org/officeDocument/2006/relationships/image" Target="../media/image7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0" Type="http://schemas.openxmlformats.org/officeDocument/2006/relationships/image" Target="../media/image80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1375" y="2779708"/>
            <a:ext cx="6096939" cy="30330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56018" y="8763655"/>
            <a:ext cx="1237774" cy="6945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63373" y="5940516"/>
            <a:ext cx="5886844" cy="7237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7046611"/>
            <a:ext cx="3628295" cy="3240389"/>
            <a:chOff x="-512046" y="7046611"/>
            <a:chExt cx="4140341" cy="40387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1868" y="673445"/>
            <a:ext cx="1978160" cy="5790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09232" y="0"/>
            <a:ext cx="4578768" cy="4125133"/>
            <a:chOff x="15285954" y="-932374"/>
            <a:chExt cx="5416968" cy="47354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4980" y="608463"/>
            <a:ext cx="5014732" cy="14475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0565" y="9251990"/>
            <a:ext cx="1853288" cy="7237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88938" y="1917513"/>
            <a:ext cx="10155458" cy="152788"/>
            <a:chOff x="3988938" y="1917513"/>
            <a:chExt cx="10155458" cy="1527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938" y="1917513"/>
              <a:ext cx="10155458" cy="15278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86545" y="596935"/>
            <a:ext cx="2751932" cy="11809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72806" y="9251990"/>
            <a:ext cx="1694815" cy="72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2530" y="3830545"/>
            <a:ext cx="5855670" cy="5140893"/>
            <a:chOff x="542530" y="3830545"/>
            <a:chExt cx="5855670" cy="51408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530" y="3830545"/>
              <a:ext cx="5855670" cy="5140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39424" y="3865381"/>
            <a:ext cx="4433329" cy="5991511"/>
            <a:chOff x="6739424" y="3865381"/>
            <a:chExt cx="4433329" cy="599151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9424" y="3865381"/>
              <a:ext cx="4433329" cy="59915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42857" y="3830545"/>
            <a:ext cx="6171429" cy="4906792"/>
            <a:chOff x="11542857" y="3830545"/>
            <a:chExt cx="6171429" cy="490679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42857" y="3830545"/>
              <a:ext cx="6171429" cy="49067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18315" y="2268640"/>
            <a:ext cx="5551932" cy="1302230"/>
            <a:chOff x="6418315" y="2268640"/>
            <a:chExt cx="5551932" cy="13022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18315" y="2268640"/>
              <a:ext cx="5551932" cy="13022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773375" y="4643796"/>
            <a:ext cx="715635" cy="703824"/>
            <a:chOff x="16773375" y="4643796"/>
            <a:chExt cx="715635" cy="7038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73375" y="4643796"/>
              <a:ext cx="715635" cy="7038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70009" y="8493334"/>
            <a:ext cx="519437" cy="488006"/>
            <a:chOff x="10470009" y="8493334"/>
            <a:chExt cx="519437" cy="48800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70009" y="8493334"/>
              <a:ext cx="519437" cy="48800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822554" y="7145624"/>
            <a:ext cx="1166892" cy="434008"/>
            <a:chOff x="9822554" y="7145624"/>
            <a:chExt cx="1166892" cy="43400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22554" y="7145624"/>
              <a:ext cx="1166892" cy="4340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881480" y="6674498"/>
            <a:ext cx="2607530" cy="373276"/>
            <a:chOff x="14881480" y="6674498"/>
            <a:chExt cx="2607530" cy="37327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81480" y="6674498"/>
              <a:ext cx="2607530" cy="373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4980" y="716373"/>
            <a:ext cx="5014732" cy="14475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6826" y="9251990"/>
            <a:ext cx="1853288" cy="7237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85956" y="4362478"/>
            <a:ext cx="8545670" cy="4695271"/>
            <a:chOff x="1385956" y="4362478"/>
            <a:chExt cx="8545670" cy="46952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956" y="4362478"/>
              <a:ext cx="8545670" cy="469527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82536" y="316406"/>
            <a:ext cx="3538199" cy="163805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72806" y="9251990"/>
            <a:ext cx="1694815" cy="72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83402" y="2209524"/>
            <a:ext cx="6135646" cy="6886320"/>
            <a:chOff x="10683402" y="2209524"/>
            <a:chExt cx="6135646" cy="68863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83402" y="2209524"/>
              <a:ext cx="6135646" cy="6886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85956" y="2800000"/>
            <a:ext cx="8606678" cy="857714"/>
            <a:chOff x="1385956" y="2800000"/>
            <a:chExt cx="8606678" cy="857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956" y="2800000"/>
              <a:ext cx="8606678" cy="857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88938" y="1917513"/>
            <a:ext cx="10155458" cy="152788"/>
            <a:chOff x="3988938" y="1917513"/>
            <a:chExt cx="10155458" cy="1527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8938" y="1917513"/>
              <a:ext cx="10155458" cy="1527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46554" y="7372939"/>
            <a:ext cx="817592" cy="769424"/>
            <a:chOff x="15746554" y="7372939"/>
            <a:chExt cx="817592" cy="7694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46554" y="7372939"/>
              <a:ext cx="817592" cy="7694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85487" y="5809643"/>
            <a:ext cx="1288469" cy="730184"/>
            <a:chOff x="15285487" y="5809643"/>
            <a:chExt cx="1288469" cy="7301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5487" y="5809643"/>
              <a:ext cx="1288469" cy="730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4980" y="527058"/>
            <a:ext cx="5014732" cy="14475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8890" y="5355816"/>
            <a:ext cx="1853288" cy="7237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16857" y="574390"/>
            <a:ext cx="3446776" cy="1180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80952" y="2447619"/>
            <a:ext cx="5362373" cy="7685714"/>
            <a:chOff x="9580952" y="2447619"/>
            <a:chExt cx="5362373" cy="76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0952" y="2447619"/>
              <a:ext cx="5362373" cy="76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48049" y="2476190"/>
            <a:ext cx="5413856" cy="7657143"/>
            <a:chOff x="3348049" y="2476190"/>
            <a:chExt cx="5413856" cy="76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8049" y="2476190"/>
              <a:ext cx="5413856" cy="76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88938" y="1917513"/>
            <a:ext cx="10155458" cy="152788"/>
            <a:chOff x="3988938" y="1917513"/>
            <a:chExt cx="10155458" cy="1527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88938" y="1917513"/>
              <a:ext cx="10155458" cy="1527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4980" y="755612"/>
            <a:ext cx="5014732" cy="14475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3101" y="724676"/>
            <a:ext cx="3534394" cy="1180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88938" y="1917513"/>
            <a:ext cx="10155458" cy="152788"/>
            <a:chOff x="3988938" y="1917513"/>
            <a:chExt cx="10155458" cy="1527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938" y="1917513"/>
              <a:ext cx="10155458" cy="15278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78496" y="8656119"/>
            <a:ext cx="1694815" cy="72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82121" y="2828630"/>
            <a:ext cx="6707032" cy="5609767"/>
            <a:chOff x="9482121" y="2828630"/>
            <a:chExt cx="6707032" cy="56097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2121" y="2828630"/>
              <a:ext cx="6707032" cy="56097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89363" y="2597950"/>
            <a:ext cx="5568737" cy="6392526"/>
            <a:chOff x="2989363" y="2597950"/>
            <a:chExt cx="5568737" cy="63925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9363" y="2597950"/>
              <a:ext cx="5568737" cy="63925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95471" y="6182710"/>
            <a:ext cx="1144457" cy="522297"/>
            <a:chOff x="14695471" y="6182710"/>
            <a:chExt cx="1144457" cy="5222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95471" y="6182710"/>
              <a:ext cx="1144457" cy="5222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097679" y="3816146"/>
            <a:ext cx="742250" cy="708686"/>
            <a:chOff x="15097679" y="3816146"/>
            <a:chExt cx="742250" cy="7086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97679" y="3816146"/>
              <a:ext cx="742250" cy="708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4980" y="660374"/>
            <a:ext cx="5014732" cy="14475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9038" y="717516"/>
            <a:ext cx="3906191" cy="11809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88938" y="1917513"/>
            <a:ext cx="10155458" cy="152788"/>
            <a:chOff x="3988938" y="1917513"/>
            <a:chExt cx="10155458" cy="1527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938" y="1917513"/>
              <a:ext cx="10155458" cy="15278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8088" y="9295664"/>
            <a:ext cx="1694815" cy="72379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51988" y="9295664"/>
            <a:ext cx="1853288" cy="72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2133" y="2293468"/>
            <a:ext cx="4998098" cy="6813917"/>
            <a:chOff x="612133" y="2293468"/>
            <a:chExt cx="4998098" cy="68139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133" y="2293468"/>
              <a:ext cx="4998098" cy="68139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9921" y="4679855"/>
            <a:ext cx="5913036" cy="4427530"/>
            <a:chOff x="11669921" y="4679855"/>
            <a:chExt cx="5913036" cy="44275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69921" y="4679855"/>
              <a:ext cx="5913036" cy="44275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65521" y="4679855"/>
            <a:ext cx="5520061" cy="4427530"/>
            <a:chOff x="5865521" y="4679855"/>
            <a:chExt cx="5520061" cy="44275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65521" y="4679855"/>
              <a:ext cx="5520061" cy="44275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35361" y="2666246"/>
            <a:ext cx="5593437" cy="1272442"/>
            <a:chOff x="8635361" y="2666246"/>
            <a:chExt cx="5593437" cy="12724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35361" y="2666246"/>
              <a:ext cx="5593437" cy="12724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84271" y="7838992"/>
            <a:ext cx="443818" cy="487165"/>
            <a:chOff x="10684271" y="7838992"/>
            <a:chExt cx="443818" cy="48716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84271" y="7838992"/>
              <a:ext cx="443818" cy="4871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4980" y="735993"/>
            <a:ext cx="5014732" cy="14475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61780" y="1021711"/>
            <a:ext cx="3122209" cy="7237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88938" y="1917513"/>
            <a:ext cx="10155458" cy="152788"/>
            <a:chOff x="3988938" y="1917513"/>
            <a:chExt cx="10155458" cy="1527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938" y="1917513"/>
              <a:ext cx="10155458" cy="15278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15400" y="5446185"/>
            <a:ext cx="1810352" cy="7731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77677" y="2203634"/>
            <a:ext cx="4886823" cy="7716036"/>
            <a:chOff x="9777677" y="2203634"/>
            <a:chExt cx="4886823" cy="77160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7677" y="2203634"/>
              <a:ext cx="4886823" cy="77160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27989" y="4888679"/>
            <a:ext cx="5706301" cy="1360248"/>
            <a:chOff x="2927989" y="4888679"/>
            <a:chExt cx="5706301" cy="13602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7989" y="4888679"/>
              <a:ext cx="5706301" cy="13602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90230" y="7383493"/>
            <a:ext cx="791524" cy="781462"/>
            <a:chOff x="13590230" y="7383493"/>
            <a:chExt cx="791524" cy="7814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90230" y="7383493"/>
              <a:ext cx="791524" cy="7814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90230" y="5956148"/>
            <a:ext cx="791524" cy="773844"/>
            <a:chOff x="13590230" y="5956148"/>
            <a:chExt cx="791524" cy="77384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90230" y="5956148"/>
              <a:ext cx="791524" cy="7738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90230" y="4390038"/>
            <a:ext cx="791524" cy="791287"/>
            <a:chOff x="13590230" y="4390038"/>
            <a:chExt cx="791524" cy="79128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0230" y="4390038"/>
              <a:ext cx="791524" cy="7912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590230" y="2929145"/>
            <a:ext cx="791524" cy="791269"/>
            <a:chOff x="13590230" y="2929145"/>
            <a:chExt cx="791524" cy="79126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90230" y="2929145"/>
              <a:ext cx="791524" cy="7912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90230" y="8749918"/>
            <a:ext cx="791524" cy="787603"/>
            <a:chOff x="13590230" y="8749918"/>
            <a:chExt cx="791524" cy="78760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90230" y="8749918"/>
              <a:ext cx="791524" cy="7876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379" y="1013611"/>
            <a:ext cx="5133444" cy="14475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68139" y="2172140"/>
            <a:ext cx="5696420" cy="152788"/>
            <a:chOff x="6468139" y="2172140"/>
            <a:chExt cx="5696420" cy="1527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8139" y="2172140"/>
              <a:ext cx="5696420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88815" y="711281"/>
            <a:ext cx="1064197" cy="1613647"/>
            <a:chOff x="12288815" y="711281"/>
            <a:chExt cx="1064197" cy="16136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8815" y="711281"/>
              <a:ext cx="1064197" cy="16136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10085" y="122227"/>
            <a:ext cx="854474" cy="1295643"/>
            <a:chOff x="11310085" y="122227"/>
            <a:chExt cx="854474" cy="12956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10085" y="122227"/>
              <a:ext cx="854474" cy="12956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68127" y="4707208"/>
            <a:ext cx="3824602" cy="10346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86934" y="7384431"/>
            <a:ext cx="3092654" cy="7237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2552" y="6149358"/>
            <a:ext cx="6601010" cy="16155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74479" y="-3162510"/>
            <a:ext cx="8136757" cy="19985410"/>
            <a:chOff x="5074479" y="-3162510"/>
            <a:chExt cx="8136757" cy="19985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074479" y="-3162510"/>
              <a:ext cx="8136757" cy="199854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0906" y="706806"/>
            <a:ext cx="1884905" cy="14475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24500" y="1868707"/>
            <a:ext cx="9384212" cy="163007"/>
            <a:chOff x="4824500" y="1868707"/>
            <a:chExt cx="9384212" cy="16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44695" y="984006"/>
            <a:ext cx="6593369" cy="11482324"/>
            <a:chOff x="5744695" y="984006"/>
            <a:chExt cx="6593369" cy="114823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5744695" y="984006"/>
              <a:ext cx="6593369" cy="1148232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6931" y="4306306"/>
            <a:ext cx="5581192" cy="51880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4" y="3547953"/>
            <a:ext cx="5155684" cy="18589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192" y="1173123"/>
            <a:ext cx="1578726" cy="12124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592" y="3793287"/>
            <a:ext cx="2668513" cy="60316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7782" y="4433544"/>
            <a:ext cx="1127260" cy="4101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62515" y="3793287"/>
            <a:ext cx="2668513" cy="6031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31629" y="4433544"/>
            <a:ext cx="1253327" cy="118727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19715" y="3793287"/>
            <a:ext cx="2089478" cy="6031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15906" y="4452591"/>
            <a:ext cx="1420840" cy="4101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06287" y="3793287"/>
            <a:ext cx="2016463" cy="6031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02382" y="4452591"/>
            <a:ext cx="1253327" cy="41014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3715" y="6861734"/>
            <a:ext cx="2016463" cy="60316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79906" y="7521039"/>
            <a:ext cx="929310" cy="4101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2387" y="4354054"/>
            <a:ext cx="2139362" cy="175853"/>
            <a:chOff x="272387" y="4354054"/>
            <a:chExt cx="2139362" cy="1758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272387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78898" y="8580105"/>
            <a:ext cx="491544" cy="1874196"/>
            <a:chOff x="16478898" y="8580105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49233" y="4354054"/>
            <a:ext cx="2139362" cy="175853"/>
            <a:chOff x="4249233" y="4354054"/>
            <a:chExt cx="2139362" cy="1758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4249233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26079" y="4354054"/>
            <a:ext cx="2139362" cy="175853"/>
            <a:chOff x="8226079" y="4354054"/>
            <a:chExt cx="2139362" cy="1758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8226079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02925" y="4354054"/>
            <a:ext cx="2139362" cy="175853"/>
            <a:chOff x="12202925" y="4354054"/>
            <a:chExt cx="2139362" cy="1758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2202925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2387" y="7422498"/>
            <a:ext cx="2139362" cy="175853"/>
            <a:chOff x="272387" y="7422498"/>
            <a:chExt cx="2139362" cy="1758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272387" y="7422498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49233" y="7422498"/>
            <a:ext cx="2139362" cy="175853"/>
            <a:chOff x="4249233" y="7422498"/>
            <a:chExt cx="2139362" cy="1758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4249233" y="7422498"/>
              <a:ext cx="2139362" cy="17585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81572" y="6861734"/>
            <a:ext cx="2016464" cy="60316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677753" y="7521039"/>
            <a:ext cx="924345" cy="41014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19715" y="6861734"/>
            <a:ext cx="2016464" cy="60316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161103" y="7465493"/>
            <a:ext cx="2139362" cy="175853"/>
            <a:chOff x="8161103" y="7465493"/>
            <a:chExt cx="2139362" cy="17585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8161103" y="7465493"/>
              <a:ext cx="2139362" cy="17585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834953" y="7521039"/>
            <a:ext cx="547008" cy="41014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202925" y="7465493"/>
            <a:ext cx="2139362" cy="175853"/>
            <a:chOff x="12202925" y="7465493"/>
            <a:chExt cx="2139362" cy="17585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2202925" y="7465493"/>
              <a:ext cx="2139362" cy="175853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706287" y="6861734"/>
            <a:ext cx="785380" cy="6031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4723" y="627017"/>
            <a:ext cx="6404416" cy="144758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27486" y="904845"/>
            <a:ext cx="1591428" cy="5790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418907" y="1906435"/>
            <a:ext cx="8918865" cy="163007"/>
            <a:chOff x="8418907" y="1906435"/>
            <a:chExt cx="8918865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8418907" y="1906435"/>
              <a:ext cx="891886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48823" y="2388848"/>
            <a:ext cx="8461157" cy="2241509"/>
            <a:chOff x="8548823" y="2388848"/>
            <a:chExt cx="8461157" cy="22415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8823" y="2388848"/>
              <a:ext cx="8461157" cy="22415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6011" y="4785945"/>
            <a:ext cx="8461157" cy="2263460"/>
            <a:chOff x="8576011" y="4785945"/>
            <a:chExt cx="8461157" cy="22634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576011" y="4785945"/>
              <a:ext cx="8461157" cy="22634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48823" y="7171975"/>
            <a:ext cx="8461157" cy="2238095"/>
            <a:chOff x="8548823" y="7171975"/>
            <a:chExt cx="8461157" cy="22380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48823" y="7171975"/>
              <a:ext cx="8461157" cy="223809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66668" y="3271001"/>
            <a:ext cx="4051447" cy="8291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11068" y="2633649"/>
            <a:ext cx="2211754" cy="7237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85716" y="5085716"/>
            <a:ext cx="1798052" cy="72379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11068" y="7419220"/>
            <a:ext cx="942454" cy="72379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30115" y="5632458"/>
            <a:ext cx="6774422" cy="82918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30115" y="8031887"/>
            <a:ext cx="2850718" cy="8291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39626" y="173751"/>
            <a:ext cx="4627041" cy="9847046"/>
            <a:chOff x="2039626" y="173751"/>
            <a:chExt cx="4627041" cy="98470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39626" y="173751"/>
              <a:ext cx="4627041" cy="98470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3298" y="519403"/>
            <a:ext cx="6785972" cy="14475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94647" y="1472388"/>
            <a:ext cx="5696420" cy="152788"/>
            <a:chOff x="6294647" y="1472388"/>
            <a:chExt cx="5696420" cy="1527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4647" y="1472388"/>
              <a:ext cx="5696420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34448" y="292423"/>
            <a:ext cx="828031" cy="1255548"/>
            <a:chOff x="13034448" y="292423"/>
            <a:chExt cx="828031" cy="12555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34448" y="292423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71212" y="130852"/>
            <a:ext cx="663236" cy="1005667"/>
            <a:chOff x="12371212" y="130852"/>
            <a:chExt cx="663236" cy="10056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71212" y="130852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9514" y="2210464"/>
            <a:ext cx="3143962" cy="6806954"/>
            <a:chOff x="1439514" y="2210464"/>
            <a:chExt cx="3143962" cy="68069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9514" y="2210464"/>
              <a:ext cx="3143962" cy="68069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80540" y="2210464"/>
            <a:ext cx="3161303" cy="6844500"/>
            <a:chOff x="9480540" y="2210464"/>
            <a:chExt cx="3161303" cy="68445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80540" y="2210464"/>
              <a:ext cx="3161303" cy="68445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540269" y="2324754"/>
            <a:ext cx="3141690" cy="6802036"/>
            <a:chOff x="13540269" y="2324754"/>
            <a:chExt cx="3141690" cy="68020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40269" y="2324754"/>
              <a:ext cx="3141690" cy="68020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04727" y="2216452"/>
            <a:ext cx="3138431" cy="6794978"/>
            <a:chOff x="5504727" y="2216452"/>
            <a:chExt cx="3138431" cy="679497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04727" y="2216452"/>
              <a:ext cx="3138431" cy="679497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4323" y="9128509"/>
            <a:ext cx="2612382" cy="72379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61316" y="9128509"/>
            <a:ext cx="2576415" cy="72379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12880" y="9128509"/>
            <a:ext cx="2498958" cy="72379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46835" y="9128509"/>
            <a:ext cx="2106456" cy="7237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19554" y="-1028755"/>
            <a:ext cx="12426044" cy="12828687"/>
            <a:chOff x="7419554" y="-1028755"/>
            <a:chExt cx="12426044" cy="128286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48192" y="4331051"/>
            <a:ext cx="6081677" cy="17965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25717" y="1460100"/>
            <a:ext cx="8416201" cy="140844"/>
            <a:chOff x="8225717" y="1460100"/>
            <a:chExt cx="8416201" cy="1408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5717" y="1460100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73336" y="8695364"/>
            <a:ext cx="8416201" cy="140844"/>
            <a:chOff x="8073336" y="8695364"/>
            <a:chExt cx="8416201" cy="14084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3336" y="8695364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32159" y="376389"/>
            <a:ext cx="4372415" cy="9493696"/>
            <a:chOff x="1532159" y="376389"/>
            <a:chExt cx="4372415" cy="94936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2159" y="376389"/>
              <a:ext cx="4372415" cy="94936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4980" y="843902"/>
            <a:ext cx="5014732" cy="14475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5787" y="1105711"/>
            <a:ext cx="2507366" cy="7237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86356" y="5143040"/>
            <a:ext cx="13936275" cy="171251"/>
            <a:chOff x="2486356" y="5143040"/>
            <a:chExt cx="13936275" cy="17125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486356" y="5143040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86356" y="4081180"/>
            <a:ext cx="13936275" cy="171251"/>
            <a:chOff x="2486356" y="4081180"/>
            <a:chExt cx="13936275" cy="1712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486356" y="4081180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86356" y="3019320"/>
            <a:ext cx="13936275" cy="171251"/>
            <a:chOff x="2486356" y="3019320"/>
            <a:chExt cx="13936275" cy="1712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486356" y="3019320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65056" y="2366629"/>
            <a:ext cx="5202295" cy="7471752"/>
            <a:chOff x="6765056" y="2366629"/>
            <a:chExt cx="5202295" cy="74717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5056" y="2366629"/>
              <a:ext cx="5202295" cy="74717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88938" y="1917513"/>
            <a:ext cx="10155458" cy="152788"/>
            <a:chOff x="3988938" y="1917513"/>
            <a:chExt cx="10155458" cy="15278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8938" y="1917513"/>
              <a:ext cx="10155458" cy="1527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4980" y="755612"/>
            <a:ext cx="5014732" cy="14475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9137" y="8674199"/>
            <a:ext cx="1853288" cy="7237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88938" y="1917513"/>
            <a:ext cx="10155458" cy="152788"/>
            <a:chOff x="3988938" y="1917513"/>
            <a:chExt cx="10155458" cy="1527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938" y="1917513"/>
              <a:ext cx="10155458" cy="1527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3223" y="3784080"/>
            <a:ext cx="5137441" cy="4692115"/>
            <a:chOff x="903223" y="3784080"/>
            <a:chExt cx="5137441" cy="469211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3223" y="3784080"/>
              <a:ext cx="5137441" cy="46921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99596" y="3765033"/>
            <a:ext cx="4889736" cy="4741625"/>
            <a:chOff x="6499596" y="3765033"/>
            <a:chExt cx="4889736" cy="47416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9596" y="3765033"/>
              <a:ext cx="4889736" cy="47416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55970" y="3765033"/>
            <a:ext cx="5379836" cy="4741625"/>
            <a:chOff x="11855970" y="3765033"/>
            <a:chExt cx="5379836" cy="47416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55970" y="3765033"/>
              <a:ext cx="5379836" cy="474162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84861" y="8674199"/>
            <a:ext cx="1694815" cy="7237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59240" y="1028573"/>
            <a:ext cx="2211755" cy="7237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449267" y="2279318"/>
            <a:ext cx="6569556" cy="1161905"/>
            <a:chOff x="5449267" y="2279318"/>
            <a:chExt cx="6569556" cy="11619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49267" y="2279318"/>
              <a:ext cx="6569556" cy="1161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4980" y="735993"/>
            <a:ext cx="5014732" cy="14475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2162" y="8649082"/>
            <a:ext cx="1853288" cy="7237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88938" y="1917513"/>
            <a:ext cx="10155458" cy="152788"/>
            <a:chOff x="3988938" y="1917513"/>
            <a:chExt cx="10155458" cy="1527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938" y="1917513"/>
              <a:ext cx="10155458" cy="15278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09087" y="989343"/>
            <a:ext cx="1639960" cy="72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2177" y="4494617"/>
            <a:ext cx="5103684" cy="3866385"/>
            <a:chOff x="692177" y="4494617"/>
            <a:chExt cx="5103684" cy="3866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177" y="4494617"/>
              <a:ext cx="5103684" cy="3866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29263" y="3914756"/>
            <a:ext cx="5477832" cy="5065348"/>
            <a:chOff x="6129263" y="3914756"/>
            <a:chExt cx="5477832" cy="50653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9263" y="3914756"/>
              <a:ext cx="5477832" cy="50653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60253" y="4748413"/>
            <a:ext cx="5535489" cy="3398034"/>
            <a:chOff x="11960253" y="4748413"/>
            <a:chExt cx="5535489" cy="33980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60253" y="4748413"/>
              <a:ext cx="5535489" cy="33980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56608" y="8649082"/>
            <a:ext cx="1694815" cy="7237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68332" y="2323810"/>
            <a:ext cx="6872861" cy="1013279"/>
            <a:chOff x="5668332" y="2323810"/>
            <a:chExt cx="6872861" cy="101327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68332" y="2323810"/>
              <a:ext cx="6872861" cy="1013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27997" y="7174941"/>
            <a:ext cx="2581105" cy="771986"/>
            <a:chOff x="14727997" y="7174941"/>
            <a:chExt cx="2581105" cy="7719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27997" y="7174941"/>
              <a:ext cx="2581105" cy="7719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3158" y="6810546"/>
            <a:ext cx="888802" cy="728791"/>
            <a:chOff x="10453158" y="6810546"/>
            <a:chExt cx="888802" cy="7287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53158" y="6810546"/>
              <a:ext cx="888802" cy="7287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4980" y="647703"/>
            <a:ext cx="5014732" cy="14475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1018" y="8861160"/>
            <a:ext cx="1853288" cy="7237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88938" y="1917513"/>
            <a:ext cx="10155458" cy="152788"/>
            <a:chOff x="3988938" y="1917513"/>
            <a:chExt cx="10155458" cy="1527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938" y="1917513"/>
              <a:ext cx="10155458" cy="15278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76718" y="704845"/>
            <a:ext cx="1969475" cy="11809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80617" y="8953536"/>
            <a:ext cx="1694815" cy="72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11984" y="4681215"/>
            <a:ext cx="7378872" cy="3942788"/>
            <a:chOff x="2211984" y="4681215"/>
            <a:chExt cx="7378872" cy="39427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1984" y="4681215"/>
              <a:ext cx="7378872" cy="394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33859" y="2518222"/>
            <a:ext cx="5239032" cy="6400079"/>
            <a:chOff x="11033859" y="2518222"/>
            <a:chExt cx="5239032" cy="64000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33859" y="2518222"/>
              <a:ext cx="5239032" cy="6400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69404" y="2884120"/>
            <a:ext cx="6664032" cy="1432268"/>
            <a:chOff x="2569404" y="2884120"/>
            <a:chExt cx="6664032" cy="14322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9404" y="2884120"/>
              <a:ext cx="6664032" cy="14322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14622" y="5826285"/>
            <a:ext cx="1238422" cy="1169672"/>
            <a:chOff x="14714622" y="5826285"/>
            <a:chExt cx="1238422" cy="116967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14622" y="5826285"/>
              <a:ext cx="1238422" cy="11696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3576" y="7447214"/>
            <a:ext cx="1100515" cy="414307"/>
            <a:chOff x="14783576" y="7447214"/>
            <a:chExt cx="1100515" cy="4143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83576" y="7447214"/>
              <a:ext cx="1100515" cy="4143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사용자 지정</PresentationFormat>
  <Paragraphs>1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sustainableparadise1004@gmail.com</cp:lastModifiedBy>
  <cp:revision>2</cp:revision>
  <dcterms:created xsi:type="dcterms:W3CDTF">2021-10-19T18:30:46Z</dcterms:created>
  <dcterms:modified xsi:type="dcterms:W3CDTF">2021-10-19T09:31:44Z</dcterms:modified>
</cp:coreProperties>
</file>