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5" r:id="rId10"/>
    <p:sldId id="386" r:id="rId11"/>
    <p:sldId id="387" r:id="rId12"/>
    <p:sldId id="338" r:id="rId13"/>
    <p:sldId id="388" r:id="rId14"/>
    <p:sldId id="389" r:id="rId15"/>
    <p:sldId id="392" r:id="rId16"/>
    <p:sldId id="339" r:id="rId17"/>
    <p:sldId id="390" r:id="rId18"/>
    <p:sldId id="391" r:id="rId19"/>
    <p:sldId id="393" r:id="rId20"/>
    <p:sldId id="394" r:id="rId21"/>
    <p:sldId id="395" r:id="rId22"/>
    <p:sldId id="398" r:id="rId23"/>
    <p:sldId id="397" r:id="rId24"/>
    <p:sldId id="346" r:id="rId25"/>
    <p:sldId id="347" r:id="rId26"/>
    <p:sldId id="399" r:id="rId27"/>
    <p:sldId id="400" r:id="rId28"/>
    <p:sldId id="401" r:id="rId29"/>
    <p:sldId id="402" r:id="rId30"/>
    <p:sldId id="403" r:id="rId31"/>
    <p:sldId id="353" r:id="rId32"/>
    <p:sldId id="404" r:id="rId33"/>
    <p:sldId id="405" r:id="rId34"/>
    <p:sldId id="406" r:id="rId35"/>
    <p:sldId id="407" r:id="rId36"/>
    <p:sldId id="408" r:id="rId37"/>
    <p:sldId id="410" r:id="rId38"/>
    <p:sldId id="411" r:id="rId39"/>
    <p:sldId id="365" r:id="rId40"/>
    <p:sldId id="360" r:id="rId41"/>
    <p:sldId id="412" r:id="rId42"/>
    <p:sldId id="363" r:id="rId43"/>
    <p:sldId id="371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372" r:id="rId56"/>
    <p:sldId id="373" r:id="rId57"/>
    <p:sldId id="366" r:id="rId58"/>
    <p:sldId id="367" r:id="rId59"/>
    <p:sldId id="424" r:id="rId60"/>
    <p:sldId id="425" r:id="rId61"/>
    <p:sldId id="374" r:id="rId62"/>
    <p:sldId id="427" r:id="rId63"/>
    <p:sldId id="426" r:id="rId64"/>
    <p:sldId id="428" r:id="rId65"/>
    <p:sldId id="429" r:id="rId66"/>
    <p:sldId id="431" r:id="rId67"/>
    <p:sldId id="430" r:id="rId68"/>
    <p:sldId id="43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78B10-E17D-4D6C-ABFC-E2BB03EC6BA5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5720A-F8CB-4757-9148-6DADB80E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1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7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0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6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4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3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7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0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7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91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2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46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2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37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7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88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36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23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93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07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30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16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097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12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69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8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9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09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60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65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03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6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51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92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13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31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77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9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48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99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893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184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13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002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980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2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4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610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4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819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6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2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9D109-AED7-4B88-9B43-A13DA40E5E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5A231-5F20-46B7-AC71-6E87B900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A2A00-994D-49CC-BC70-1CB83A75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F3897-72D1-4BE5-B1E2-96E1866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AB7E7-DD9B-4373-B5BE-F2B2B10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AC709-66E4-40CC-80F1-F9B75AC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3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EDB1-789E-42E4-9F30-71E03F95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0899D-7011-4959-B07D-A0E3C9FF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EE348-17B9-4734-8B72-6F16CE73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7033B-5F78-48C8-A3C8-DCEF9EA1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4AE3C-67CF-496F-A95D-595C3BF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4B010E-A25E-487C-A1A1-F2EA20F62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0DF13-0F55-406F-9403-C5C7DEB9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A40C7-D5E4-4AC7-9C94-0FB2EC9F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A6264-D09E-49C4-91B4-4AA80D05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B9809-44F4-4EF8-BA7D-ED03C10F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14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314569" y="6654847"/>
            <a:ext cx="11498385" cy="14522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3201" y="620569"/>
          <a:ext cx="9163537" cy="5975554"/>
        </p:xfrm>
        <a:graphic>
          <a:graphicData uri="http://schemas.openxmlformats.org/drawingml/2006/table">
            <a:tbl>
              <a:tblPr/>
              <a:tblGrid>
                <a:gridCol w="91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2438331"/>
              </p:ext>
            </p:extLst>
          </p:nvPr>
        </p:nvGraphicFramePr>
        <p:xfrm>
          <a:off x="203200" y="117448"/>
          <a:ext cx="11836424" cy="405576"/>
        </p:xfrm>
        <a:graphic>
          <a:graphicData uri="http://schemas.openxmlformats.org/drawingml/2006/table">
            <a:tbl>
              <a:tblPr/>
              <a:tblGrid>
                <a:gridCol w="224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2" marR="66462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0406680"/>
              </p:ext>
            </p:extLst>
          </p:nvPr>
        </p:nvGraphicFramePr>
        <p:xfrm>
          <a:off x="9470266" y="620569"/>
          <a:ext cx="2569358" cy="5975554"/>
        </p:xfrm>
        <a:graphic>
          <a:graphicData uri="http://schemas.openxmlformats.org/drawingml/2006/table">
            <a:tbl>
              <a:tblPr firstRow="1" bandRow="1"/>
              <a:tblGrid>
                <a:gridCol w="34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63" y="117475"/>
            <a:ext cx="5645150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err="1"/>
              <a:t>화면명</a:t>
            </a:r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8563" y="318207"/>
            <a:ext cx="5645150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1349" y="117448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4121" y="328039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221672" y="623814"/>
            <a:ext cx="91188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7C6EC-0838-459C-A52F-DE69FA0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1298-B94E-4BBF-8BFD-1AEC2D67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7DB8E-3C78-4DE7-998D-EF1C70AF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E136C-D7B8-418D-A556-9736A10A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A4DAD-DC11-43E0-8D39-D9F28E4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8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C646D-3419-4A75-8CA4-352ABA8A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D3495-7275-43B6-AB92-E50147D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3A811-3E30-4D10-B91C-FBF1B49F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84447-0824-4DDB-8F7D-95F62C7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4BD2B-5286-4639-8B11-23AB72AD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4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2A662-E92E-47A1-87EF-723972BB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0DE9-A1D6-4D36-9227-EA5E7CF9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3C2C9-C449-4D79-B664-F665FC58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A7E60-BB25-4C78-813A-89DDFF0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D0EE7-9775-4A26-B9FE-0BCEE7B6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2175B-3CF1-4F10-BF54-9E2D1393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48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609A-FC7F-40E4-AB0A-ED11D83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D8E25-F7BE-4DA4-A4F7-3E26DEA3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B2C6EA-D70F-475C-A7F3-81F0AFC2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DA041-5BB6-461B-A23F-4B597C44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97466E-5BB2-4609-8E62-2ED2F331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8CB0D-C94D-4CE7-88C2-351CCC07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D7335-4D4E-476C-BA94-439E2506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85A34-DDF4-4DB3-8571-5912CB4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26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E0429-E4AF-4D42-BD87-511C657C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0736A-2771-41D9-9DCB-60AA3D5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AA160-BFF0-4E99-B107-8D4DD159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C6782-B0A6-4ED9-ACC8-871E430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216D4-C6B2-4562-984B-8A5D3419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3B785-02C2-41A6-AEA4-E38A8D20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1EC30-1DCA-4FDD-AF5F-A3012220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3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0643-C86F-46C6-BDEB-40859C63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6BFD-D518-4949-A95A-2710914D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0CA77-FA8F-4176-8E89-0AEBEB16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74649-5383-4F21-BF02-39B0657E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8CDD0-080B-45C0-8A87-492C4D7D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E9460-B28E-43CA-BE58-B678581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0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EC56-8A2D-4241-91E8-D1EF1138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D2802-317C-447C-BE15-A17A0C0E7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275EF-9E7E-411B-AFD3-BA87CF68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438F9-15BF-4CCC-B644-607A5647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9C4B3-9F4C-4DA2-8FAD-FDB60199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A1F0D-64DC-4FD0-9C74-7057E91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808F3-C0D7-41F7-B407-C0ECF366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D474B-F839-4BED-AB68-F97A51A0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95029-A02D-41C0-91BB-5924CD227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FDB0-264E-462B-8843-7438633FE778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3FEA5-ED02-4129-855F-396BD181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4BFED-C90F-4E4F-AC90-1ACD20F2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0DF9-B12E-48B7-A58F-D066E70A6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7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4161802" y="2233183"/>
            <a:ext cx="3614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동물병원 위치 검색 서비스</a:t>
            </a: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웹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B1A91-1143-4C26-B7A5-9680EE17C5C9}"/>
              </a:ext>
            </a:extLst>
          </p:cNvPr>
          <p:cNvSpPr txBox="1"/>
          <p:nvPr/>
        </p:nvSpPr>
        <p:spPr>
          <a:xfrm>
            <a:off x="5051596" y="5525075"/>
            <a:ext cx="204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1920110002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강지연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8A3A-4E59-4EE1-A567-C4A3D9341CB2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4234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REG_ID_CHECK_S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아이디 중복확인 성공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A33BC-6C9F-46BD-AEE2-C99784D2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6" y="1165482"/>
            <a:ext cx="811718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REG_PASSWORD_CHECK_F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비밀번호 일치 실패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83A77B-ABA3-40EC-9BB7-5FFE2953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90" y="976312"/>
            <a:ext cx="7614131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5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REG_PASSWORD_CHECK_S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비밀번호 일치 성공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44028-452F-4AC1-9778-6D5C2BE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67" y="1067243"/>
            <a:ext cx="770328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REG_EMAIL_CHECK_F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이메일 중복확인 실패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060B7-884A-44AC-8E0C-D0E41933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0" y="1189296"/>
            <a:ext cx="7514451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8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REG_EMAIL_CHECK_S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이메일 중복확인 성공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7A8A8-A2E8-4990-A66A-F169D553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76" y="1243233"/>
            <a:ext cx="7520984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&gt; 입력 오류1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2DBB1-567C-4335-BEB0-2E889F8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90" y="1191559"/>
            <a:ext cx="7361939" cy="483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F720F4-D5B5-4B96-9DF9-6263FF1F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4" y="2838892"/>
            <a:ext cx="2758238" cy="145476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0D61D1-24C0-4671-9BC0-5B7FF989E738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0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&gt; 입력 오류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2DBB1-567C-4335-BEB0-2E889F8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91" y="1191559"/>
            <a:ext cx="7457632" cy="483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9028E-EB5F-49CE-B7B3-060B4237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665" y="2939832"/>
            <a:ext cx="2776869" cy="134215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0D61D1-24C0-4671-9BC0-5B7FF989E738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4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&gt; 입력 오류</a:t>
            </a:r>
            <a:r>
              <a:rPr lang="en-US" altLang="ko-KR" dirty="0">
                <a:latin typeface="나눔고딕"/>
                <a:ea typeface="나눔고딕"/>
              </a:rPr>
              <a:t>3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2DBB1-567C-4335-BEB0-2E889F8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26" y="1171575"/>
            <a:ext cx="7282344" cy="483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ECAB56-75CD-49BA-8772-86FAA48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858" y="2817628"/>
            <a:ext cx="2959987" cy="14674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0D61D1-24C0-4671-9BC0-5B7FF989E738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5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&gt; 입력 오류</a:t>
            </a:r>
            <a:r>
              <a:rPr lang="en-US" altLang="ko-KR" dirty="0">
                <a:latin typeface="나눔고딕"/>
                <a:ea typeface="나눔고딕"/>
              </a:rPr>
              <a:t>3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2DBB1-567C-4335-BEB0-2E889F8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91" y="1191559"/>
            <a:ext cx="7181850" cy="483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60DAB5-3285-4F55-9235-FE940FF2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683" y="2923953"/>
            <a:ext cx="2736981" cy="133986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0D61D1-24C0-4671-9BC0-5B7FF989E738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2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REG_FALSE_4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alt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&gt; 입력 오류</a:t>
            </a:r>
            <a:r>
              <a:rPr lang="en-US" altLang="ko-KR" dirty="0">
                <a:latin typeface="나눔고딕"/>
                <a:ea typeface="나눔고딕"/>
              </a:rPr>
              <a:t>4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REG_012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2DBB1-567C-4335-BEB0-2E889F86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91" y="1191559"/>
            <a:ext cx="7521428" cy="483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88A56-FC82-4D93-81C7-2AD0F25A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457" y="2881424"/>
            <a:ext cx="2681245" cy="136843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0D61D1-24C0-4671-9BC0-5B7FF989E738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A0405-4D9E-404C-8FBC-C43D83B8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88" y="1452562"/>
            <a:ext cx="6448425" cy="39528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3A2A560-E880-4ACF-8300-2CCD90ACB049}"/>
              </a:ext>
            </a:extLst>
          </p:cNvPr>
          <p:cNvSpPr/>
          <p:nvPr/>
        </p:nvSpPr>
        <p:spPr>
          <a:xfrm>
            <a:off x="2121845" y="175017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D73F60-5EE9-414D-A18E-4A1777DDECB7}"/>
              </a:ext>
            </a:extLst>
          </p:cNvPr>
          <p:cNvSpPr/>
          <p:nvPr/>
        </p:nvSpPr>
        <p:spPr>
          <a:xfrm>
            <a:off x="5501095" y="173052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C3909B4-5AEA-43BD-A44A-A0B62A8B7304}"/>
              </a:ext>
            </a:extLst>
          </p:cNvPr>
          <p:cNvSpPr/>
          <p:nvPr/>
        </p:nvSpPr>
        <p:spPr>
          <a:xfrm>
            <a:off x="5957887" y="17305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9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REG_SUCCESS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ko-KR" altLang="ko-KR" dirty="0">
                <a:latin typeface="나눔고딕"/>
                <a:ea typeface="나눔고딕"/>
              </a:rPr>
              <a:t>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회원가입 &gt; 회원가입 성공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REG_013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FCCD5D-753C-4EB0-B26A-1CD4893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91" y="1191559"/>
            <a:ext cx="7415102" cy="483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533EB9-A83B-4CE5-BE3B-A5DE7126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532" y="2913322"/>
            <a:ext cx="2596271" cy="134827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76F0DD5-283A-486D-8BF4-FD5CF5FA95A4}"/>
              </a:ext>
            </a:extLst>
          </p:cNvPr>
          <p:cNvSpPr/>
          <p:nvPr/>
        </p:nvSpPr>
        <p:spPr>
          <a:xfrm>
            <a:off x="4378746" y="37408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2010ADD-E0E1-4032-91C6-3E494E00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16" y="1536828"/>
            <a:ext cx="6725558" cy="404537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따라 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FIND_002~005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6B734-68B5-4E19-8177-C5E2A6962975}"/>
              </a:ext>
            </a:extLst>
          </p:cNvPr>
          <p:cNvSpPr txBox="1"/>
          <p:nvPr/>
        </p:nvSpPr>
        <p:spPr>
          <a:xfrm>
            <a:off x="9819014" y="1536828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따라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42CA2-15E8-4257-B43A-0EFD897A012F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387371" y="41925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748DD1-027B-4F90-A7EC-583B7E94BCCF}"/>
              </a:ext>
            </a:extLst>
          </p:cNvPr>
          <p:cNvSpPr/>
          <p:nvPr/>
        </p:nvSpPr>
        <p:spPr>
          <a:xfrm>
            <a:off x="5491606" y="244643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9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D3230F-63A5-48D7-8E81-7D7D4D28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15" y="1544267"/>
            <a:ext cx="6652075" cy="403095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FIND1_ID_FALSE_1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ko-KR" altLang="ko-KR" dirty="0">
                <a:latin typeface="나눔고딕"/>
                <a:ea typeface="나눔고딕"/>
              </a:rPr>
              <a:t>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en-US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en-US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en-US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r>
              <a:rPr lang="ko-KR" altLang="en-US" dirty="0">
                <a:latin typeface="나눔고딕"/>
                <a:ea typeface="나눔고딕"/>
              </a:rPr>
              <a:t> &gt; 아이디 찾기 오류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DDFC07-31AC-418D-BAF3-E171C43DD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748" y="2749015"/>
            <a:ext cx="2754811" cy="135997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3117EEB-9F12-4D57-811E-B63516CA0353}"/>
              </a:ext>
            </a:extLst>
          </p:cNvPr>
          <p:cNvSpPr/>
          <p:nvPr/>
        </p:nvSpPr>
        <p:spPr>
          <a:xfrm>
            <a:off x="4534178" y="366291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FIND1_ID_FALSE_2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ko-KR" altLang="ko-KR" dirty="0">
                <a:latin typeface="나눔고딕"/>
                <a:ea typeface="나눔고딕"/>
              </a:rPr>
              <a:t>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en-US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en-US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en-US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r>
              <a:rPr lang="ko-KR" altLang="en-US" dirty="0">
                <a:latin typeface="나눔고딕"/>
                <a:ea typeface="나눔고딕"/>
              </a:rPr>
              <a:t> &gt; 아이디 찾기 오류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DF7564-3A4D-4441-8923-05135DA1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93" y="1658679"/>
            <a:ext cx="6694829" cy="3985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653B5-F8F2-4B04-BE87-1EFAD3AA5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49" y="2923953"/>
            <a:ext cx="2483276" cy="1277702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3117EEB-9F12-4D57-811E-B63516CA0353}"/>
              </a:ext>
            </a:extLst>
          </p:cNvPr>
          <p:cNvSpPr/>
          <p:nvPr/>
        </p:nvSpPr>
        <p:spPr>
          <a:xfrm>
            <a:off x="4603144" y="372671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08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FIND1_ID_FALSE_3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ko-KR" altLang="ko-KR" dirty="0">
                <a:latin typeface="나눔고딕"/>
                <a:ea typeface="나눔고딕"/>
              </a:rPr>
              <a:t>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en-US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en-US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en-US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r>
              <a:rPr lang="ko-KR" altLang="en-US" dirty="0">
                <a:latin typeface="나눔고딕"/>
                <a:ea typeface="나눔고딕"/>
              </a:rPr>
              <a:t> &gt; 아이디 찾기 오류 </a:t>
            </a:r>
            <a:r>
              <a:rPr lang="en-US" altLang="ko-KR" dirty="0">
                <a:latin typeface="나눔고딕"/>
                <a:ea typeface="나눔고딕"/>
              </a:rPr>
              <a:t>3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9C559-0D0B-490C-99A3-54DF9248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711" y="1531088"/>
            <a:ext cx="6694829" cy="39850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93CC1B-86F7-4213-9BD2-8D922FFF6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761" y="2806996"/>
            <a:ext cx="2498649" cy="124400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D3ED722-9FCE-4667-B1F4-73359411C010}"/>
              </a:ext>
            </a:extLst>
          </p:cNvPr>
          <p:cNvSpPr/>
          <p:nvPr/>
        </p:nvSpPr>
        <p:spPr>
          <a:xfrm>
            <a:off x="4580045" y="36111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2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FIND1_ID_SUCCESS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1 &gt;</a:t>
            </a:r>
            <a:r>
              <a:rPr lang="ko-KR" altLang="ko-KR" dirty="0">
                <a:latin typeface="나눔고딕"/>
                <a:ea typeface="나눔고딕"/>
              </a:rPr>
              <a:t> 아이디 찾기 </a:t>
            </a:r>
            <a:r>
              <a:rPr lang="ko-KR" altLang="en-US" dirty="0">
                <a:latin typeface="나눔고딕"/>
                <a:ea typeface="나눔고딕"/>
              </a:rPr>
              <a:t>성공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C4CBA-735B-44C6-8420-75D0DAD5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68" y="1577338"/>
            <a:ext cx="6833452" cy="4067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4DA12E-CE17-494F-AEAA-C744F155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344" y="3040913"/>
            <a:ext cx="2346428" cy="114867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EE73B68-92A3-4A6A-A7D7-3BC3AB223472}"/>
              </a:ext>
            </a:extLst>
          </p:cNvPr>
          <p:cNvSpPr/>
          <p:nvPr/>
        </p:nvSpPr>
        <p:spPr>
          <a:xfrm>
            <a:off x="4537514" y="37280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3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A07DB-73FE-40CC-BF78-B63F0749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21" y="1658680"/>
            <a:ext cx="6528700" cy="383185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r>
              <a:rPr lang="ko-KR" altLang="ko-KR" dirty="0">
                <a:latin typeface="나눔고딕"/>
                <a:ea typeface="나눔고딕"/>
              </a:rPr>
              <a:t> 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따라 </a:t>
            </a:r>
            <a:b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FIND_007~005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387371" y="41925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1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A07DB-73FE-40CC-BF78-B63F0749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53" y="1616456"/>
            <a:ext cx="6600640" cy="387407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FIND2_PW_FALSE_1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r>
              <a:rPr lang="ko-KR" altLang="ko-KR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 비밀번호 찾기</a:t>
            </a:r>
            <a:r>
              <a:rPr lang="ko-KR" altLang="ko-KR" dirty="0">
                <a:latin typeface="나눔고딕"/>
                <a:ea typeface="나눔고딕"/>
              </a:rPr>
              <a:t> 오류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F2BF56-F4A8-4115-B4D6-EB241885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2902689"/>
            <a:ext cx="2588010" cy="129941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525594" y="3719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A75B-C8F8-41F8-B107-89CF84AA1219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1066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A07DB-73FE-40CC-BF78-B63F0749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37" y="1572415"/>
            <a:ext cx="6832328" cy="4010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7E168D-8820-4AD0-ACEB-7ECD3A87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57" y="2881423"/>
            <a:ext cx="2645169" cy="13610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FIND2_PW_FALSE_2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r>
              <a:rPr lang="ko-KR" altLang="ko-KR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 비밀번호 찾기</a:t>
            </a:r>
            <a:r>
              <a:rPr lang="ko-KR" altLang="ko-KR" dirty="0">
                <a:latin typeface="나눔고딕"/>
                <a:ea typeface="나눔고딕"/>
              </a:rPr>
              <a:t> 오류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525594" y="3719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A75B-C8F8-41F8-B107-89CF84AA1219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711884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A07DB-73FE-40CC-BF78-B63F0749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86" y="1637415"/>
            <a:ext cx="6546815" cy="3842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FC9207-CB29-44FD-AF31-725C1E4B4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464" y="2923954"/>
            <a:ext cx="2581246" cy="1285131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FIND2_PW_FALSE_3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r>
              <a:rPr lang="ko-KR" altLang="ko-KR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 비밀번호 찾기</a:t>
            </a:r>
            <a:r>
              <a:rPr lang="ko-KR" altLang="ko-KR" dirty="0">
                <a:latin typeface="나눔고딕"/>
                <a:ea typeface="나눔고딕"/>
              </a:rPr>
              <a:t> 오류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3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FIND_009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525594" y="3719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A75B-C8F8-41F8-B107-89CF84AA1219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66241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0B247-4891-4CB7-9C50-72FA487B0EE6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A4D7A-329E-4B26-B5E7-269B427A31D5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D9205-DBA1-478D-873C-5EF9297BDABA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684BA-21D3-4819-BD86-8F9886DE5A77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따라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LOGIN_002~005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996D2-06EB-4214-8102-023B13892A0C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23DF39-8145-46A3-94D7-305EAD794D36}"/>
              </a:ext>
            </a:extLst>
          </p:cNvPr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FIND_001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A60E-FA93-484C-8B6E-8D9228B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38" y="1244562"/>
            <a:ext cx="7371174" cy="445546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7EAC161-8237-44B7-8895-6E99640B0038}"/>
              </a:ext>
            </a:extLst>
          </p:cNvPr>
          <p:cNvSpPr/>
          <p:nvPr/>
        </p:nvSpPr>
        <p:spPr>
          <a:xfrm>
            <a:off x="4216976" y="370400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221582-858E-4B54-8187-8EF83C3AFB56}"/>
              </a:ext>
            </a:extLst>
          </p:cNvPr>
          <p:cNvSpPr/>
          <p:nvPr/>
        </p:nvSpPr>
        <p:spPr>
          <a:xfrm>
            <a:off x="4899025" y="221693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0325D9-7D00-400D-ACD4-2330D97845A4}"/>
              </a:ext>
            </a:extLst>
          </p:cNvPr>
          <p:cNvSpPr/>
          <p:nvPr/>
        </p:nvSpPr>
        <p:spPr>
          <a:xfrm>
            <a:off x="3940751" y="412908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3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EA07DB-73FE-40CC-BF78-B63F0749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816" y="1541722"/>
            <a:ext cx="6673625" cy="3916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6E2BC-BBCB-4787-8AEE-E60BAC39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150" y="2891772"/>
            <a:ext cx="2736813" cy="137413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FIND2 _PW_SUCCESS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메인 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ko-KR" dirty="0">
                <a:latin typeface="나눔고딕"/>
                <a:ea typeface="나눔고딕"/>
              </a:rPr>
              <a:t> 로그인 </a:t>
            </a:r>
            <a:r>
              <a:rPr lang="en-US" altLang="ko-KR" dirty="0">
                <a:latin typeface="나눔고딕"/>
                <a:ea typeface="나눔고딕"/>
              </a:rPr>
              <a:t>&gt; </a:t>
            </a:r>
            <a:r>
              <a:rPr lang="ko-KR" altLang="ko-KR" dirty="0">
                <a:latin typeface="나눔고딕"/>
                <a:ea typeface="나눔고딕"/>
              </a:rPr>
              <a:t>아이디</a:t>
            </a:r>
            <a:r>
              <a:rPr lang="en-US" altLang="ko-KR" dirty="0">
                <a:latin typeface="나눔고딕"/>
                <a:ea typeface="나눔고딕"/>
              </a:rPr>
              <a:t>/</a:t>
            </a:r>
            <a:r>
              <a:rPr lang="ko-KR" altLang="ko-KR" dirty="0">
                <a:latin typeface="나눔고딕"/>
                <a:ea typeface="나눔고딕"/>
              </a:rPr>
              <a:t>비밀번호</a:t>
            </a:r>
            <a:r>
              <a:rPr lang="en-US" altLang="ko-KR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찾기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r>
              <a:rPr lang="ko-KR" altLang="ko-KR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ko-KR" altLang="ko-KR" dirty="0">
                <a:latin typeface="나눔고딕"/>
                <a:ea typeface="나눔고딕"/>
              </a:rPr>
              <a:t> 비밀번호 찾기 성공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FIND_010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DF8C09-E203-4A01-A919-5565F8B4BDC2}"/>
              </a:ext>
            </a:extLst>
          </p:cNvPr>
          <p:cNvSpPr/>
          <p:nvPr/>
        </p:nvSpPr>
        <p:spPr>
          <a:xfrm>
            <a:off x="4525594" y="3719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A75B-C8F8-41F8-B107-89CF84AA1219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86505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5CB439-2383-44C9-9ADD-B8F1EF02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92" y="1491463"/>
            <a:ext cx="7029586" cy="419722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INDEX_USER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사용자 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USER_001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LOGOUT_001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ADA28E-BC87-46C4-8569-356007184D5F}"/>
              </a:ext>
            </a:extLst>
          </p:cNvPr>
          <p:cNvSpPr/>
          <p:nvPr/>
        </p:nvSpPr>
        <p:spPr>
          <a:xfrm>
            <a:off x="5308914" y="15206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9E841E-3BB3-4996-8C80-FDB533D991A1}"/>
              </a:ext>
            </a:extLst>
          </p:cNvPr>
          <p:cNvSpPr/>
          <p:nvPr/>
        </p:nvSpPr>
        <p:spPr>
          <a:xfrm>
            <a:off x="5957887" y="150643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1F7916-98B2-45E1-AEF1-257BAB074058}"/>
              </a:ext>
            </a:extLst>
          </p:cNvPr>
          <p:cNvSpPr/>
          <p:nvPr/>
        </p:nvSpPr>
        <p:spPr>
          <a:xfrm>
            <a:off x="6749733" y="152387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02A15F-2941-4392-8BBA-D22E5D84E952}"/>
              </a:ext>
            </a:extLst>
          </p:cNvPr>
          <p:cNvSpPr/>
          <p:nvPr/>
        </p:nvSpPr>
        <p:spPr>
          <a:xfrm>
            <a:off x="7837488" y="189678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40467-DAFC-48A0-B2ED-C8C0D8FB76F2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77306-7B1F-4825-8EB6-CAAF6140A40A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3FB6C-99A2-457C-896C-1219D32803DC}"/>
              </a:ext>
            </a:extLst>
          </p:cNvPr>
          <p:cNvSpPr txBox="1"/>
          <p:nvPr/>
        </p:nvSpPr>
        <p:spPr>
          <a:xfrm>
            <a:off x="9524998" y="253882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233AE-909F-4169-A961-56192DC23EE2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MYPAGE_001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E3E27D-9CC2-44F8-AF1A-62560ECDD545}"/>
              </a:ext>
            </a:extLst>
          </p:cNvPr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41CE4F-E50A-481B-BF3B-7CD6DCA262EC}"/>
              </a:ext>
            </a:extLst>
          </p:cNvPr>
          <p:cNvSpPr txBox="1"/>
          <p:nvPr/>
        </p:nvSpPr>
        <p:spPr>
          <a:xfrm>
            <a:off x="9819014" y="249987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F69624-9DE5-4978-A65C-4860E3FE0B28}"/>
              </a:ext>
            </a:extLst>
          </p:cNvPr>
          <p:cNvSpPr/>
          <p:nvPr/>
        </p:nvSpPr>
        <p:spPr>
          <a:xfrm>
            <a:off x="7153599" y="22147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0CDF-85E1-49B7-A63C-868F937C31EB}"/>
              </a:ext>
            </a:extLst>
          </p:cNvPr>
          <p:cNvSpPr txBox="1"/>
          <p:nvPr/>
        </p:nvSpPr>
        <p:spPr>
          <a:xfrm>
            <a:off x="9524997" y="299644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1864D-202E-4A97-A121-FD40234F8AF9}"/>
              </a:ext>
            </a:extLst>
          </p:cNvPr>
          <p:cNvSpPr txBox="1"/>
          <p:nvPr/>
        </p:nvSpPr>
        <p:spPr>
          <a:xfrm>
            <a:off x="9819014" y="2917210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126411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85CB439-2383-44C9-9ADD-B8F1EF02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92" y="1299281"/>
            <a:ext cx="7351456" cy="438940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LOGOUT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로그아웃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LOGOUT_001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54F9C-CD5A-43F1-B20E-05A4B2D54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737" y="2756269"/>
            <a:ext cx="3000375" cy="150495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FADA28E-BC87-46C4-8569-356007184D5F}"/>
              </a:ext>
            </a:extLst>
          </p:cNvPr>
          <p:cNvSpPr/>
          <p:nvPr/>
        </p:nvSpPr>
        <p:spPr>
          <a:xfrm>
            <a:off x="4647628" y="370352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1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MYPAGE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&gt; MYPAGE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MYPAGE_002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F87363-804B-4939-A777-6E338123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38" y="1571622"/>
            <a:ext cx="7157289" cy="42176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B7886DA-EAC3-4227-8C8D-3A9C9A0DC158}"/>
              </a:ext>
            </a:extLst>
          </p:cNvPr>
          <p:cNvSpPr/>
          <p:nvPr/>
        </p:nvSpPr>
        <p:spPr>
          <a:xfrm>
            <a:off x="5445070" y="374605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D44BF2-192E-4C5F-A314-06471CBA9F05}"/>
              </a:ext>
            </a:extLst>
          </p:cNvPr>
          <p:cNvSpPr/>
          <p:nvPr/>
        </p:nvSpPr>
        <p:spPr>
          <a:xfrm>
            <a:off x="5435416" y="413237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CAD5-000B-477D-B7EB-EE463EDB5BF8}"/>
              </a:ext>
            </a:extLst>
          </p:cNvPr>
          <p:cNvSpPr txBox="1"/>
          <p:nvPr/>
        </p:nvSpPr>
        <p:spPr>
          <a:xfrm>
            <a:off x="9525000" y="164856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E6487-C540-489C-8660-1773BD380FD0}"/>
              </a:ext>
            </a:extLst>
          </p:cNvPr>
          <p:cNvSpPr txBox="1"/>
          <p:nvPr/>
        </p:nvSpPr>
        <p:spPr>
          <a:xfrm>
            <a:off x="9819014" y="157162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MYPAGE_007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47859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MYPAGE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&gt; MYPAGE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비밀번호 수정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</a:t>
            </a:r>
            <a:r>
              <a:rPr lang="en-US" altLang="ko-KR"/>
              <a:t>_002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경우에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MYPAGE_003~006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45FDB-3517-4FA9-8142-8662A268D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69" y="1340145"/>
            <a:ext cx="6936452" cy="414957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3D49D34-0CE4-4F99-8D86-4C05F75824AB}"/>
              </a:ext>
            </a:extLst>
          </p:cNvPr>
          <p:cNvSpPr/>
          <p:nvPr/>
        </p:nvSpPr>
        <p:spPr>
          <a:xfrm>
            <a:off x="4278549" y="40557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30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MYPAGE</a:t>
            </a:r>
            <a:r>
              <a:rPr lang="en-US" altLang="ko-KR" dirty="0">
                <a:latin typeface="나눔고딕"/>
                <a:ea typeface="나눔고딕"/>
              </a:rPr>
              <a:t>_PASSWORD_CHECK_F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사용자메인 &gt; MYPAGE &gt; </a:t>
            </a:r>
            <a:r>
              <a:rPr lang="ko-KR" altLang="en-US" dirty="0">
                <a:latin typeface="나눔고딕"/>
                <a:ea typeface="나눔고딕"/>
              </a:rPr>
              <a:t>비밀번호 일치 실패</a:t>
            </a:r>
            <a:r>
              <a:rPr lang="en-US" altLang="ko-KR" dirty="0">
                <a:latin typeface="나눔고딕"/>
                <a:ea typeface="나눔고딕"/>
              </a:rPr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ECD555-CE18-4649-BDC5-03ADBF11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73" y="1354692"/>
            <a:ext cx="7015827" cy="42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MYPAGE</a:t>
            </a:r>
            <a:r>
              <a:rPr lang="en-US" altLang="ko-KR" dirty="0">
                <a:latin typeface="나눔고딕"/>
                <a:ea typeface="나눔고딕"/>
              </a:rPr>
              <a:t>_PASSWORD_CHECK_S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사용자메인 &gt; MYPAGE &gt; </a:t>
            </a:r>
            <a:r>
              <a:rPr lang="ko-KR" altLang="en-US" dirty="0">
                <a:latin typeface="나눔고딕"/>
                <a:ea typeface="나눔고딕"/>
              </a:rPr>
              <a:t>비밀번호 일치 성공</a:t>
            </a:r>
            <a:r>
              <a:rPr lang="en-US" altLang="ko-KR" dirty="0">
                <a:latin typeface="나눔고딕"/>
                <a:ea typeface="나눔고딕"/>
              </a:rPr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38BC17-073A-4D52-8E01-C25BF6120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18" y="1628664"/>
            <a:ext cx="7061163" cy="41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7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MYPAGE</a:t>
            </a:r>
            <a:r>
              <a:rPr lang="en-US" altLang="ko-KR" dirty="0">
                <a:latin typeface="나눔고딕"/>
                <a:ea typeface="나눔고딕"/>
              </a:rPr>
              <a:t>_MODIFY_FALSE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사용자메인 &gt; MYPAGE &gt; </a:t>
            </a:r>
            <a:r>
              <a:rPr lang="ko-KR" altLang="en-US" dirty="0">
                <a:latin typeface="나눔고딕"/>
                <a:ea typeface="나눔고딕"/>
              </a:rPr>
              <a:t>정보수정 오류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FBD44-6508-4097-94E3-F551CFB9DE63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AE268-7C4B-4869-81ED-AA0EFCADD3D9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MYPAGE_001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1FE2B5-496B-4E2A-9844-71FF4EED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98" y="1448574"/>
            <a:ext cx="7117146" cy="4257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B61DE6-227E-4384-ACBB-A372E0C4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1" y="2892056"/>
            <a:ext cx="2815390" cy="13716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F737096-8D8E-4407-8252-CDB18387EF71}"/>
              </a:ext>
            </a:extLst>
          </p:cNvPr>
          <p:cNvSpPr/>
          <p:nvPr/>
        </p:nvSpPr>
        <p:spPr>
          <a:xfrm>
            <a:off x="4458696" y="377713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63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MYPAGE</a:t>
            </a:r>
            <a:r>
              <a:rPr lang="en-US" altLang="ko-KR" dirty="0">
                <a:latin typeface="나눔고딕"/>
                <a:ea typeface="나눔고딕"/>
              </a:rPr>
              <a:t>_MODIFY_SUCCESS</a:t>
            </a:r>
            <a:endParaRPr lang="ko-KR" altLang="ko-KR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사용자메인 &gt; MYPAGE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정보수정 성공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23568-40E2-4AE6-8978-F737354DB7F8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79FFF-D069-4385-ABEF-F4D701804BFE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CA581-6546-41D9-B04D-9DD6F13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72" y="1299281"/>
            <a:ext cx="7580179" cy="45346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F802EC-0790-4A23-AE70-8A3AA43D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793" y="2908400"/>
            <a:ext cx="3117333" cy="159182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D735B1E-4CA6-4E57-8027-4A77FF8745FB}"/>
              </a:ext>
            </a:extLst>
          </p:cNvPr>
          <p:cNvSpPr/>
          <p:nvPr/>
        </p:nvSpPr>
        <p:spPr>
          <a:xfrm>
            <a:off x="4038449" y="3896605"/>
            <a:ext cx="370259" cy="398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0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ko-KR" dirty="0">
                <a:latin typeface="나눔고딕"/>
                <a:ea typeface="나눔고딕"/>
              </a:rPr>
              <a:t>MYPAGE</a:t>
            </a:r>
            <a:r>
              <a:rPr lang="en-US" altLang="ko-KR" dirty="0">
                <a:latin typeface="나눔고딕"/>
                <a:ea typeface="나눔고딕"/>
              </a:rPr>
              <a:t>_</a:t>
            </a:r>
            <a:r>
              <a:rPr lang="en-US" altLang="ko-KR" dirty="0"/>
              <a:t>WITHDRAWAL</a:t>
            </a:r>
            <a:endParaRPr lang="ko-KR" altLang="ko-KR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사용자메인 &gt; MYPAGE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회원탈퇴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MYPAGE_007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23568-40E2-4AE6-8978-F737354DB7F8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79FFF-D069-4385-ABEF-F4D701804BFE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B6A367-3BC0-4517-9889-E326A209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72" y="1299281"/>
            <a:ext cx="7580179" cy="453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1CF098-0EE2-487B-8921-DA648E7C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98" y="2799189"/>
            <a:ext cx="3486150" cy="17049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8219796-ACB1-42AF-9D24-B51E7F09073A}"/>
              </a:ext>
            </a:extLst>
          </p:cNvPr>
          <p:cNvSpPr/>
          <p:nvPr/>
        </p:nvSpPr>
        <p:spPr>
          <a:xfrm>
            <a:off x="4163641" y="3876351"/>
            <a:ext cx="310004" cy="337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LOGIN_FALSE_1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로그인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 오류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0B247-4891-4CB7-9C50-72FA487B0EE6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A60E-FA93-484C-8B6E-8D9228B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70" y="1299281"/>
            <a:ext cx="7406355" cy="4476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58203F-7C76-4683-8C8A-23092CF4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42" y="2690812"/>
            <a:ext cx="3000375" cy="14763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8911D6C-FF24-44B0-9184-AB3892030C21}"/>
              </a:ext>
            </a:extLst>
          </p:cNvPr>
          <p:cNvSpPr/>
          <p:nvPr/>
        </p:nvSpPr>
        <p:spPr>
          <a:xfrm>
            <a:off x="4181065" y="365716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449D0-6BB7-4A2F-A723-0166F9E0F555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544918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MAP</a:t>
            </a:r>
            <a:endParaRPr lang="ko-KR" altLang="ko-KR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/>
              <a:t>사용자메인 </a:t>
            </a:r>
            <a:r>
              <a:rPr lang="en-US" altLang="ko-KR" dirty="0"/>
              <a:t>&gt; </a:t>
            </a:r>
            <a:r>
              <a:rPr lang="ko-KR" altLang="en-US" dirty="0"/>
              <a:t>동물병원 찾기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MAP_001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23568-40E2-4AE6-8978-F737354DB7F8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79FFF-D069-4385-ABEF-F4D701804BFE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MAP_002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A82984-8AF2-40FB-B052-DF513777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92" y="1491463"/>
            <a:ext cx="7029586" cy="41972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70A86C-EC44-45FC-A5F1-FB43C5AD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21" y="2424223"/>
            <a:ext cx="4448175" cy="294231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E0421BF-8CEB-493D-8A2A-D26E475540F6}"/>
              </a:ext>
            </a:extLst>
          </p:cNvPr>
          <p:cNvSpPr/>
          <p:nvPr/>
        </p:nvSpPr>
        <p:spPr>
          <a:xfrm>
            <a:off x="2823939" y="2424223"/>
            <a:ext cx="310004" cy="337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MAP_</a:t>
            </a:r>
            <a:r>
              <a:rPr lang="en-US" altLang="ko-KR" dirty="0"/>
              <a:t>SEARCH</a:t>
            </a:r>
            <a:endParaRPr lang="ko-KR" altLang="ko-KR" dirty="0">
              <a:latin typeface="나눔고딕"/>
              <a:ea typeface="나눔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/>
              <a:t>사용자메인 </a:t>
            </a:r>
            <a:r>
              <a:rPr lang="en-US" altLang="ko-KR" dirty="0"/>
              <a:t>&gt; </a:t>
            </a:r>
            <a:r>
              <a:rPr lang="ko-KR" altLang="en-US" dirty="0"/>
              <a:t>동물병원 찾기 </a:t>
            </a:r>
            <a:r>
              <a:rPr lang="en-US" altLang="ko-KR" dirty="0"/>
              <a:t>&gt; </a:t>
            </a:r>
            <a:r>
              <a:rPr lang="ko-KR" altLang="en-US" dirty="0"/>
              <a:t>검색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MAP_002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A82984-8AF2-40FB-B052-DF513777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92" y="1491463"/>
            <a:ext cx="7029586" cy="4197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1C23A0-118B-4DAE-A692-BBE599DB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51" y="2424223"/>
            <a:ext cx="4429125" cy="2825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49B82-1FDA-402D-A46D-E58A3DA69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8" y="2344368"/>
            <a:ext cx="2590800" cy="5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5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AA120B-8A9D-473C-AF13-90D6267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18" y="1448574"/>
            <a:ext cx="7029586" cy="419722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AA48FAC-543D-4564-B6BF-E1FEC739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63" y="2832812"/>
            <a:ext cx="6191250" cy="71437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DA2D48E-C511-446B-8A25-A332838399A7}"/>
              </a:ext>
            </a:extLst>
          </p:cNvPr>
          <p:cNvSpPr/>
          <p:nvPr/>
        </p:nvSpPr>
        <p:spPr>
          <a:xfrm>
            <a:off x="3933788" y="31527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8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977428-6AB3-465C-97E7-E067B2EA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65" y="882502"/>
            <a:ext cx="7745751" cy="50929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 </a:t>
            </a:r>
            <a:r>
              <a:rPr lang="en-US" altLang="ko-KR" dirty="0"/>
              <a:t>_DETAIL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사용자메인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AD116-622E-47EF-9871-975A45490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668" y="1846329"/>
            <a:ext cx="4067175" cy="37338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1A3ED29-826B-45EF-934C-660E5EAD4055}"/>
              </a:ext>
            </a:extLst>
          </p:cNvPr>
          <p:cNvSpPr/>
          <p:nvPr/>
        </p:nvSpPr>
        <p:spPr>
          <a:xfrm>
            <a:off x="5649433" y="502853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54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AA120B-8A9D-473C-AF13-90D6267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18" y="1448574"/>
            <a:ext cx="7029586" cy="419722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_002~005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AA48FAC-543D-4564-B6BF-E1FEC739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63" y="2832812"/>
            <a:ext cx="619125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9FD59-D4D3-4259-B313-2E7BCB9E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038" y="3488708"/>
            <a:ext cx="828675" cy="40005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DA2D48E-C511-446B-8A25-A332838399A7}"/>
              </a:ext>
            </a:extLst>
          </p:cNvPr>
          <p:cNvSpPr/>
          <p:nvPr/>
        </p:nvSpPr>
        <p:spPr>
          <a:xfrm>
            <a:off x="7146925" y="357986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0B687A-7253-426B-B298-92CF464549BA}"/>
              </a:ext>
            </a:extLst>
          </p:cNvPr>
          <p:cNvSpPr/>
          <p:nvPr/>
        </p:nvSpPr>
        <p:spPr>
          <a:xfrm>
            <a:off x="3837467" y="314918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CE482-2AAA-4B70-BD30-C38AEA5EB494}"/>
              </a:ext>
            </a:extLst>
          </p:cNvPr>
          <p:cNvSpPr txBox="1"/>
          <p:nvPr/>
        </p:nvSpPr>
        <p:spPr>
          <a:xfrm>
            <a:off x="9525000" y="16323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E989C-3D4A-495C-9FC1-BDE73B4AC489}"/>
              </a:ext>
            </a:extLst>
          </p:cNvPr>
          <p:cNvSpPr txBox="1"/>
          <p:nvPr/>
        </p:nvSpPr>
        <p:spPr>
          <a:xfrm>
            <a:off x="9819014" y="154458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_006~005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385594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AA120B-8A9D-473C-AF13-90D6267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</a:t>
            </a:r>
            <a:r>
              <a:rPr lang="en-US" altLang="ko-KR" dirty="0">
                <a:latin typeface="나눔고딕"/>
                <a:ea typeface="나눔고딕"/>
              </a:rPr>
              <a:t> &gt; </a:t>
            </a:r>
            <a:r>
              <a:rPr lang="ko-KR" altLang="en-US" dirty="0">
                <a:latin typeface="나눔고딕"/>
                <a:ea typeface="나눔고딕"/>
              </a:rPr>
              <a:t>글 작성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BE14B8-642E-4AF8-8422-D7F9639B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1857456"/>
            <a:ext cx="4105275" cy="38385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A5CE331-498A-43BE-A326-2BB721B3CF70}"/>
              </a:ext>
            </a:extLst>
          </p:cNvPr>
          <p:cNvSpPr/>
          <p:nvPr/>
        </p:nvSpPr>
        <p:spPr>
          <a:xfrm>
            <a:off x="5957887" y="503872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D7E2D6-9F15-46AA-8947-8335A0081100}"/>
              </a:ext>
            </a:extLst>
          </p:cNvPr>
          <p:cNvSpPr/>
          <p:nvPr/>
        </p:nvSpPr>
        <p:spPr>
          <a:xfrm>
            <a:off x="4762500" y="503872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E8574-D604-4D7D-BEEF-716EBCF7F895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F9696-9538-45E8-9A27-BB113A2374C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sz="800" dirty="0"/>
              <a:t>003~005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5DA29-99D3-4D61-8E1B-BFFB4094231E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C39BB7-EF71-403D-AD9D-5750D57129DB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111202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AA120B-8A9D-473C-AF13-90D6267A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FALSE_1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</a:t>
            </a:r>
            <a:r>
              <a:rPr lang="en-US" altLang="ko-KR" dirty="0">
                <a:latin typeface="나눔고딕"/>
                <a:ea typeface="나눔고딕"/>
              </a:rPr>
              <a:t> 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E8574-D604-4D7D-BEEF-716EBCF7F895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F9696-9538-45E8-9A27-BB113A2374C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sz="800" dirty="0"/>
              <a:t>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77638-D021-41FF-BAEC-DD0C6690C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557" y="1719261"/>
            <a:ext cx="4010025" cy="378142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04F8427-A058-493C-AC93-19A7B31D5B6E}"/>
              </a:ext>
            </a:extLst>
          </p:cNvPr>
          <p:cNvSpPr/>
          <p:nvPr/>
        </p:nvSpPr>
        <p:spPr>
          <a:xfrm>
            <a:off x="4552950" y="33337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0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C716C9-9E27-4AE6-9B71-6E944EC4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E4ABB-2628-4A3B-9073-8AEAB581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1743074"/>
            <a:ext cx="4029075" cy="37338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 FALSE_2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sz="800" dirty="0"/>
              <a:t>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76A7E7-1F87-44CF-88CB-C7BC14C061F5}"/>
              </a:ext>
            </a:extLst>
          </p:cNvPr>
          <p:cNvSpPr/>
          <p:nvPr/>
        </p:nvSpPr>
        <p:spPr>
          <a:xfrm>
            <a:off x="4552950" y="33337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29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SUCCESS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등록 성공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128AC-7F24-49FE-85A7-1182F4AB7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8" y="1676400"/>
            <a:ext cx="4314825" cy="386715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E0FA1F2-07CF-4031-9CCB-49330E8C99B8}"/>
              </a:ext>
            </a:extLst>
          </p:cNvPr>
          <p:cNvSpPr/>
          <p:nvPr/>
        </p:nvSpPr>
        <p:spPr>
          <a:xfrm>
            <a:off x="4648199" y="342900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28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7F4C60C-F5FB-4590-A734-33A88FB8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91" y="1906188"/>
            <a:ext cx="4076700" cy="34099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_DETAIL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0FA1F2-07CF-4031-9CCB-49330E8C99B8}"/>
              </a:ext>
            </a:extLst>
          </p:cNvPr>
          <p:cNvSpPr/>
          <p:nvPr/>
        </p:nvSpPr>
        <p:spPr>
          <a:xfrm>
            <a:off x="6562060" y="48324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419462-6809-45F0-B651-758F1B37F5D7}"/>
              </a:ext>
            </a:extLst>
          </p:cNvPr>
          <p:cNvSpPr/>
          <p:nvPr/>
        </p:nvSpPr>
        <p:spPr>
          <a:xfrm>
            <a:off x="5731834" y="483249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2CD6595-8F1D-45DD-AED3-09F1D1564CBF}"/>
              </a:ext>
            </a:extLst>
          </p:cNvPr>
          <p:cNvSpPr/>
          <p:nvPr/>
        </p:nvSpPr>
        <p:spPr>
          <a:xfrm>
            <a:off x="4817009" y="48562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B9D91-BD20-4B75-83F0-FD184460ECD9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4FF22B-1D10-4ACF-8280-D1F83C619F15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505BFE-CD7D-4C69-94D4-BB733DCE7C71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14B56-21DB-4D29-9B3A-56EC7DDDBF0E}"/>
              </a:ext>
            </a:extLst>
          </p:cNvPr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99369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LOGIN_FALSE_2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로그인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 오류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0B247-4891-4CB7-9C50-72FA487B0EE6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A60E-FA93-484C-8B6E-8D9228B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3" y="1448574"/>
            <a:ext cx="7204481" cy="4354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A449D0-6BB7-4A2F-A723-0166F9E0F555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FC3B2-F668-402D-BBCE-CD764130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092" y="2831674"/>
            <a:ext cx="2962275" cy="14668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A9C788D-376B-4FFB-826D-FBAD41C6B3A1}"/>
              </a:ext>
            </a:extLst>
          </p:cNvPr>
          <p:cNvSpPr/>
          <p:nvPr/>
        </p:nvSpPr>
        <p:spPr>
          <a:xfrm>
            <a:off x="4223596" y="3763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0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7F4C60C-F5FB-4590-A734-33A88FB8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91" y="1906188"/>
            <a:ext cx="4076700" cy="34099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_DELETE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FC1817-C603-485B-9E6A-6BAC197C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738" y="2133154"/>
            <a:ext cx="2894434" cy="147800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E0FA1F2-07CF-4031-9CCB-49330E8C99B8}"/>
              </a:ext>
            </a:extLst>
          </p:cNvPr>
          <p:cNvSpPr/>
          <p:nvPr/>
        </p:nvSpPr>
        <p:spPr>
          <a:xfrm>
            <a:off x="4667489" y="30370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65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REVIEW_MODIF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_009~011</a:t>
            </a:r>
            <a:r>
              <a:rPr lang="ko-KR" altLang="en-US" sz="800" dirty="0"/>
              <a:t>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E9D39F-C00E-4729-80D5-F4A11687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4C476F9-28F2-47ED-9C9B-C2D9ACAD7C13}"/>
              </a:ext>
            </a:extLst>
          </p:cNvPr>
          <p:cNvSpPr/>
          <p:nvPr/>
        </p:nvSpPr>
        <p:spPr>
          <a:xfrm>
            <a:off x="6243795" y="48126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C0962B-F631-4BE1-8B76-6B4817BE60EB}"/>
              </a:ext>
            </a:extLst>
          </p:cNvPr>
          <p:cNvSpPr/>
          <p:nvPr/>
        </p:nvSpPr>
        <p:spPr>
          <a:xfrm>
            <a:off x="5291138" y="48126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69448-2105-4824-9550-F4BF95F7BA46}"/>
              </a:ext>
            </a:extLst>
          </p:cNvPr>
          <p:cNvSpPr txBox="1"/>
          <p:nvPr/>
        </p:nvSpPr>
        <p:spPr>
          <a:xfrm>
            <a:off x="9525000" y="161736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178D4-0A85-452B-A65E-2E8C56D6DDC9}"/>
              </a:ext>
            </a:extLst>
          </p:cNvPr>
          <p:cNvSpPr txBox="1"/>
          <p:nvPr/>
        </p:nvSpPr>
        <p:spPr>
          <a:xfrm>
            <a:off x="9819014" y="154025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58346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REVIEW_MODIF</a:t>
            </a:r>
            <a:r>
              <a:rPr lang="en-US" altLang="ko-KR" dirty="0"/>
              <a:t>Y_</a:t>
            </a:r>
            <a:r>
              <a:rPr lang="en-US" altLang="ko-KR" dirty="0">
                <a:latin typeface="나눔고딕"/>
                <a:ea typeface="나눔고딕"/>
              </a:rPr>
              <a:t>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_009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E9D39F-C00E-4729-80D5-F4A11687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B4300-336A-43D8-8A96-1CEDEAD68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31" y="2286001"/>
            <a:ext cx="2571696" cy="132907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6CC162F-0E77-4C10-8674-03A9C40FA9C3}"/>
              </a:ext>
            </a:extLst>
          </p:cNvPr>
          <p:cNvSpPr/>
          <p:nvPr/>
        </p:nvSpPr>
        <p:spPr>
          <a:xfrm>
            <a:off x="4646224" y="304833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62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9D39F-C00E-4729-80D5-F4A11687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18D1B5-727D-4433-AA69-831D6070D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444" y="2211574"/>
            <a:ext cx="2785802" cy="142132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REVIEW_MODIF</a:t>
            </a:r>
            <a:r>
              <a:rPr lang="en-US" altLang="ko-KR" dirty="0"/>
              <a:t>Y_</a:t>
            </a:r>
            <a:r>
              <a:rPr lang="en-US" altLang="ko-KR" dirty="0">
                <a:latin typeface="나눔고딕"/>
                <a:ea typeface="나눔고딕"/>
              </a:rPr>
              <a:t>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CC162F-0E77-4C10-8674-03A9C40FA9C3}"/>
              </a:ext>
            </a:extLst>
          </p:cNvPr>
          <p:cNvSpPr/>
          <p:nvPr/>
        </p:nvSpPr>
        <p:spPr>
          <a:xfrm>
            <a:off x="4646224" y="304833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51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39D958-F302-409D-BD7A-E0044E34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407" y="1805431"/>
            <a:ext cx="4124325" cy="34385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REVIEW_MODIF</a:t>
            </a:r>
            <a:r>
              <a:rPr lang="en-US" altLang="ko-KR" dirty="0"/>
              <a:t>Y_</a:t>
            </a:r>
            <a:r>
              <a:rPr lang="en-US" altLang="ko-KR" dirty="0">
                <a:latin typeface="나눔고딕"/>
                <a:ea typeface="나눔고딕"/>
              </a:rPr>
              <a:t> SUCCESS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사용자메인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성공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사용자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dirty="0"/>
              <a:t>_011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CE0957-72F0-4B70-8523-7DCB7BE3D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64" y="2320077"/>
            <a:ext cx="3237818" cy="167643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F3513-BA4F-460C-A580-5FCB54652531}"/>
              </a:ext>
            </a:extLst>
          </p:cNvPr>
          <p:cNvSpPr/>
          <p:nvPr/>
        </p:nvSpPr>
        <p:spPr>
          <a:xfrm>
            <a:off x="4561164" y="342900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DDD50-4629-44E0-B221-9CFC66E6A724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9CCE7-57C2-4209-B6D3-F9F561388BEB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790437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INDEX_ADMIN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ADMIN_001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40984-E6F9-474C-9027-47E2C4EF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36" y="1448574"/>
            <a:ext cx="6922826" cy="417632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32031C1-6FDA-4483-90F6-EE06F15A313A}"/>
              </a:ext>
            </a:extLst>
          </p:cNvPr>
          <p:cNvSpPr/>
          <p:nvPr/>
        </p:nvSpPr>
        <p:spPr>
          <a:xfrm>
            <a:off x="8250661" y="18468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B1100E-18CF-47AD-99AD-2030EE90D5E2}"/>
              </a:ext>
            </a:extLst>
          </p:cNvPr>
          <p:cNvSpPr/>
          <p:nvPr/>
        </p:nvSpPr>
        <p:spPr>
          <a:xfrm>
            <a:off x="8113713" y="215415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BEE49-EAF2-4D4E-91BD-2920B9427230}"/>
              </a:ext>
            </a:extLst>
          </p:cNvPr>
          <p:cNvSpPr txBox="1"/>
          <p:nvPr/>
        </p:nvSpPr>
        <p:spPr>
          <a:xfrm>
            <a:off x="9530094" y="16594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873B8-E6AD-4CF7-A3CE-7CF798BE38FF}"/>
              </a:ext>
            </a:extLst>
          </p:cNvPr>
          <p:cNvSpPr txBox="1"/>
          <p:nvPr/>
        </p:nvSpPr>
        <p:spPr>
          <a:xfrm>
            <a:off x="9824108" y="157170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ea typeface="나눔고딕" panose="020D0604000000000000" pitchFamily="50" charset="-127"/>
              </a:rPr>
              <a:t>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9571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629A87-786F-49FD-9ABD-5BD9C192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25" y="1340837"/>
            <a:ext cx="6922826" cy="41763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_002~005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5100BD-A76D-441F-AE10-2F5A08E56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638675"/>
            <a:ext cx="1123950" cy="533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0E8BD7-E320-40DD-AF84-8E5182EE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085" y="2333622"/>
            <a:ext cx="6191250" cy="7143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9A2433B-BF78-4E69-B19D-07A6FB5485EA}"/>
              </a:ext>
            </a:extLst>
          </p:cNvPr>
          <p:cNvSpPr/>
          <p:nvPr/>
        </p:nvSpPr>
        <p:spPr>
          <a:xfrm>
            <a:off x="7391400" y="462915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036AE6-CD18-429B-A8E4-C0016F901C10}"/>
              </a:ext>
            </a:extLst>
          </p:cNvPr>
          <p:cNvSpPr/>
          <p:nvPr/>
        </p:nvSpPr>
        <p:spPr>
          <a:xfrm>
            <a:off x="3912507" y="269080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7A2C-A021-4D71-94CC-6E74183158A3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F051A-56FC-4715-85F5-8F263161341F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4240388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2D11BA-C70A-4558-9F11-9679A6E0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83837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TABLE_ADMIN_003~005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697C36-663D-4005-939B-3F8D92CA7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1857456"/>
            <a:ext cx="4105275" cy="38385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8B08DFB-FBD7-44C1-86DD-E7D1DD2BC445}"/>
              </a:ext>
            </a:extLst>
          </p:cNvPr>
          <p:cNvSpPr/>
          <p:nvPr/>
        </p:nvSpPr>
        <p:spPr>
          <a:xfrm>
            <a:off x="5957887" y="503872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A8DE4F8-BE23-452C-8843-DFE3176D4778}"/>
              </a:ext>
            </a:extLst>
          </p:cNvPr>
          <p:cNvSpPr/>
          <p:nvPr/>
        </p:nvSpPr>
        <p:spPr>
          <a:xfrm>
            <a:off x="4762500" y="503872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8451F-6547-4795-9F2C-E3EA0C3406E5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1E82A-BFE2-4547-AD3F-F21396452190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TABLE_ADMIN_001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4259680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9F2341-C073-414F-A33E-46CA83D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FALSE_1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8BD94C-5C93-485D-A2D9-15A50537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38" y="1790618"/>
            <a:ext cx="4010025" cy="378142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D19CD3B-60A1-4A9A-BE8E-5933FA0FCF6B}"/>
              </a:ext>
            </a:extLst>
          </p:cNvPr>
          <p:cNvSpPr/>
          <p:nvPr/>
        </p:nvSpPr>
        <p:spPr>
          <a:xfrm>
            <a:off x="4552950" y="33337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4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9F2341-C073-414F-A33E-46CA83D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FALSE_2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0DA71-B834-4F77-8071-9E9962C5C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30" y="1743074"/>
            <a:ext cx="4029075" cy="37338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D19CD3B-60A1-4A9A-BE8E-5933FA0FCF6B}"/>
              </a:ext>
            </a:extLst>
          </p:cNvPr>
          <p:cNvSpPr/>
          <p:nvPr/>
        </p:nvSpPr>
        <p:spPr>
          <a:xfrm>
            <a:off x="4552950" y="33337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0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LOGIN_FALSE_3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로그인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 오류</a:t>
            </a:r>
            <a:r>
              <a:rPr lang="en-US" altLang="ko-KR" dirty="0">
                <a:latin typeface="나눔고딕"/>
                <a:ea typeface="나눔고딕"/>
              </a:rPr>
              <a:t>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0B247-4891-4CB7-9C50-72FA487B0EE6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A60E-FA93-484C-8B6E-8D9228B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31" y="1448574"/>
            <a:ext cx="7193848" cy="4348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A449D0-6BB7-4A2F-A723-0166F9E0F555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379AC8-761D-4138-B528-DC77F23B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05" y="2841199"/>
            <a:ext cx="2990850" cy="14478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21F60E8-2E25-4887-AD4A-AF141C8450F2}"/>
              </a:ext>
            </a:extLst>
          </p:cNvPr>
          <p:cNvSpPr/>
          <p:nvPr/>
        </p:nvSpPr>
        <p:spPr>
          <a:xfrm>
            <a:off x="4223596" y="376348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45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9F2341-C073-414F-A33E-46CA83D6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</a:t>
            </a:r>
            <a:r>
              <a:rPr lang="en-US" altLang="ko-KR" dirty="0"/>
              <a:t>WRITE_</a:t>
            </a:r>
            <a:r>
              <a:rPr lang="en-US" altLang="ko-KR" dirty="0">
                <a:latin typeface="나눔고딕"/>
                <a:ea typeface="나눔고딕"/>
              </a:rPr>
              <a:t>SUCCESS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작성 성공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0DA71-B834-4F77-8071-9E9962C5C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30" y="1743074"/>
            <a:ext cx="4029075" cy="37338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D19CD3B-60A1-4A9A-BE8E-5933FA0FCF6B}"/>
              </a:ext>
            </a:extLst>
          </p:cNvPr>
          <p:cNvSpPr/>
          <p:nvPr/>
        </p:nvSpPr>
        <p:spPr>
          <a:xfrm>
            <a:off x="4552950" y="33337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AC327-CBD3-4613-9666-9823B6B1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_DETAIL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0E881-BE67-4DE5-BD4F-9B260FC6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91" y="1906188"/>
            <a:ext cx="4076700" cy="340995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D8BEFD3-D572-4A4E-BBA1-3AD093040998}"/>
              </a:ext>
            </a:extLst>
          </p:cNvPr>
          <p:cNvSpPr/>
          <p:nvPr/>
        </p:nvSpPr>
        <p:spPr>
          <a:xfrm>
            <a:off x="6562060" y="48324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3A8A26-7BC6-4488-87CD-0A5D026D97A9}"/>
              </a:ext>
            </a:extLst>
          </p:cNvPr>
          <p:cNvSpPr/>
          <p:nvPr/>
        </p:nvSpPr>
        <p:spPr>
          <a:xfrm>
            <a:off x="5731834" y="483249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606E15-E8D4-41F1-A618-7259237A175A}"/>
              </a:ext>
            </a:extLst>
          </p:cNvPr>
          <p:cNvSpPr/>
          <p:nvPr/>
        </p:nvSpPr>
        <p:spPr>
          <a:xfrm>
            <a:off x="4817009" y="48562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40C67F-0286-493D-9E6E-3E68C9437DB4}"/>
              </a:ext>
            </a:extLst>
          </p:cNvPr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5BBB5-750D-42BB-9243-341C3E2C7156}"/>
              </a:ext>
            </a:extLst>
          </p:cNvPr>
          <p:cNvSpPr txBox="1"/>
          <p:nvPr/>
        </p:nvSpPr>
        <p:spPr>
          <a:xfrm>
            <a:off x="9819014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BAB2D-7D2F-468F-9DC1-7A41C133FCCD}"/>
              </a:ext>
            </a:extLst>
          </p:cNvPr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73B24-1A00-4793-803A-63911E9BC60E}"/>
              </a:ext>
            </a:extLst>
          </p:cNvPr>
          <p:cNvSpPr txBox="1"/>
          <p:nvPr/>
        </p:nvSpPr>
        <p:spPr>
          <a:xfrm>
            <a:off x="9819014" y="200675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03236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AC327-CBD3-4613-9666-9823B6B1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_DELETE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0E881-BE67-4DE5-BD4F-9B260FC6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91" y="1906188"/>
            <a:ext cx="4076700" cy="3409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177EAB-5045-48D2-B165-20E7FAD6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738" y="2133154"/>
            <a:ext cx="2894434" cy="147800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F7010A0-50F6-4196-BF66-78908CA4733B}"/>
              </a:ext>
            </a:extLst>
          </p:cNvPr>
          <p:cNvSpPr/>
          <p:nvPr/>
        </p:nvSpPr>
        <p:spPr>
          <a:xfrm>
            <a:off x="4667489" y="30370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4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3BB94A-65C5-45B0-AA75-7892B58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MODIF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_009~010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ECDEDA-5CF4-4D3B-97B7-1ADADB6100FC}"/>
              </a:ext>
            </a:extLst>
          </p:cNvPr>
          <p:cNvSpPr/>
          <p:nvPr/>
        </p:nvSpPr>
        <p:spPr>
          <a:xfrm>
            <a:off x="5957887" y="4791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670E70-DA3A-41E1-B83E-AE121EB05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23B9978-DFF2-4AB8-9B70-138076948001}"/>
              </a:ext>
            </a:extLst>
          </p:cNvPr>
          <p:cNvSpPr/>
          <p:nvPr/>
        </p:nvSpPr>
        <p:spPr>
          <a:xfrm>
            <a:off x="6243795" y="48126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281DB4-687F-43E1-8F8C-2DF8613CAF7D}"/>
              </a:ext>
            </a:extLst>
          </p:cNvPr>
          <p:cNvSpPr/>
          <p:nvPr/>
        </p:nvSpPr>
        <p:spPr>
          <a:xfrm>
            <a:off x="5291138" y="48126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0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3BB94A-65C5-45B0-AA75-7892B58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MODIF</a:t>
            </a:r>
            <a:r>
              <a:rPr lang="en-US" altLang="ko-KR" dirty="0"/>
              <a:t>Y</a:t>
            </a:r>
            <a:r>
              <a:rPr lang="en-US" altLang="ko-KR" dirty="0">
                <a:ea typeface="나눔고딕"/>
              </a:rPr>
              <a:t>_</a:t>
            </a:r>
            <a:r>
              <a:rPr lang="en-US" altLang="ko-KR" dirty="0">
                <a:latin typeface="나눔고딕"/>
                <a:ea typeface="나눔고딕"/>
              </a:rPr>
              <a:t>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1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_009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ECDEDA-5CF4-4D3B-97B7-1ADADB6100FC}"/>
              </a:ext>
            </a:extLst>
          </p:cNvPr>
          <p:cNvSpPr/>
          <p:nvPr/>
        </p:nvSpPr>
        <p:spPr>
          <a:xfrm>
            <a:off x="5957887" y="4791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670E70-DA3A-41E1-B83E-AE121EB05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DEE441-94AF-4458-A05C-52DADA80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31" y="2286001"/>
            <a:ext cx="2571696" cy="13290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7613AD2-C2D0-4575-85B5-C7B39E042B0A}"/>
              </a:ext>
            </a:extLst>
          </p:cNvPr>
          <p:cNvSpPr/>
          <p:nvPr/>
        </p:nvSpPr>
        <p:spPr>
          <a:xfrm>
            <a:off x="4646224" y="304833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58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3BB94A-65C5-45B0-AA75-7892B58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37" y="1041979"/>
            <a:ext cx="7203401" cy="4859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670E70-DA3A-41E1-B83E-AE121EB05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82" y="1974444"/>
            <a:ext cx="4067175" cy="3419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2CC64C-8FA7-41EF-A99D-E7A3FDB5C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444" y="2211574"/>
            <a:ext cx="2785802" cy="142132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dirty="0"/>
              <a:t>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MODIF</a:t>
            </a:r>
            <a:r>
              <a:rPr lang="en-US" altLang="ko-KR" dirty="0"/>
              <a:t>Y</a:t>
            </a:r>
            <a:r>
              <a:rPr lang="en-US" altLang="ko-KR" dirty="0">
                <a:ea typeface="나눔고딕"/>
              </a:rPr>
              <a:t>_</a:t>
            </a:r>
            <a:r>
              <a:rPr lang="en-US" altLang="ko-KR" dirty="0">
                <a:latin typeface="나눔고딕"/>
                <a:ea typeface="나눔고딕"/>
              </a:rPr>
              <a:t>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입력오류 </a:t>
            </a:r>
            <a:r>
              <a:rPr lang="en-US" altLang="ko-KR" dirty="0">
                <a:latin typeface="나눔고딕"/>
                <a:ea typeface="나눔고딕"/>
              </a:rPr>
              <a:t>2</a:t>
            </a:r>
            <a:endParaRPr lang="ko-KR" altLang="en-US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613AD2-C2D0-4575-85B5-C7B39E042B0A}"/>
              </a:ext>
            </a:extLst>
          </p:cNvPr>
          <p:cNvSpPr/>
          <p:nvPr/>
        </p:nvSpPr>
        <p:spPr>
          <a:xfrm>
            <a:off x="4646224" y="304833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0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3D9285-22B9-49D8-B852-1B3D8F83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3" y="912231"/>
            <a:ext cx="8430254" cy="5033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39D958-F302-409D-BD7A-E0044E34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407" y="1805431"/>
            <a:ext cx="4124325" cy="34385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NOTICE_MODIF</a:t>
            </a:r>
            <a:r>
              <a:rPr lang="en-US" altLang="ko-KR" dirty="0"/>
              <a:t>Y_</a:t>
            </a:r>
            <a:r>
              <a:rPr lang="en-US" altLang="ko-KR" dirty="0">
                <a:latin typeface="나눔고딕"/>
                <a:ea typeface="나눔고딕"/>
              </a:rPr>
              <a:t> SUCCESS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latin typeface="나눔고딕"/>
                <a:ea typeface="나눔고딕"/>
              </a:rPr>
              <a:t>관리자메인</a:t>
            </a:r>
            <a:r>
              <a:rPr lang="ko-KR" altLang="en-US" dirty="0">
                <a:latin typeface="나눔고딕"/>
                <a:ea typeface="나눔고딕"/>
              </a:rPr>
              <a:t>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공지사항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수정 성공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1100" dirty="0"/>
              <a:t>_011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CE0957-72F0-4B70-8523-7DCB7BE3D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64" y="2320077"/>
            <a:ext cx="3237818" cy="167643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F3513-BA4F-460C-A580-5FCB54652531}"/>
              </a:ext>
            </a:extLst>
          </p:cNvPr>
          <p:cNvSpPr/>
          <p:nvPr/>
        </p:nvSpPr>
        <p:spPr>
          <a:xfrm>
            <a:off x="4561164" y="342900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DDD50-4629-44E0-B221-9CFC66E6A724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9CCE7-57C2-4209-B6D3-F9F561388BEB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NOTICE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8131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629A87-786F-49FD-9ABD-5BD9C192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25" y="1340837"/>
            <a:ext cx="6922826" cy="41763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1100" dirty="0"/>
              <a:t>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REVIEW</a:t>
            </a:r>
            <a:r>
              <a:rPr lang="en-US" altLang="ko-KR" sz="800" dirty="0"/>
              <a:t>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0E8BD7-E320-40DD-AF84-8E5182EE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85" y="2333622"/>
            <a:ext cx="6191250" cy="7143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2036AE6-CD18-429B-A8E4-C0016F901C10}"/>
              </a:ext>
            </a:extLst>
          </p:cNvPr>
          <p:cNvSpPr/>
          <p:nvPr/>
        </p:nvSpPr>
        <p:spPr>
          <a:xfrm>
            <a:off x="3912507" y="269080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629A87-786F-49FD-9ABD-5BD9C192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25" y="1340837"/>
            <a:ext cx="6922826" cy="417632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sz="1100" dirty="0"/>
              <a:t>ADMIN</a:t>
            </a:r>
            <a:r>
              <a:rPr lang="en-US" altLang="ko-KR" sz="1100"/>
              <a:t>_</a:t>
            </a:r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REVIEW_</a:t>
            </a:r>
            <a:r>
              <a:rPr lang="en-US" altLang="ko-KR"/>
              <a:t>DETAIL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후기 관리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글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관리자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100" dirty="0"/>
              <a:t>ADMIN_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REVIEW</a:t>
            </a:r>
            <a:r>
              <a:rPr lang="en-US" altLang="ko-KR" sz="1100" dirty="0"/>
              <a:t>_002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DCDBD-77AC-468D-9D86-C76F80AF757D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/>
              <a:t>ADMIN_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REVIEW</a:t>
            </a:r>
            <a:r>
              <a:rPr lang="en-US" altLang="ko-KR" sz="800" dirty="0"/>
              <a:t>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0AE1-1E88-4A06-A49B-E9C01F482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55" y="2043825"/>
            <a:ext cx="3401644" cy="312282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F7C2D7B-2C43-4F6C-93AC-36264F0775EA}"/>
              </a:ext>
            </a:extLst>
          </p:cNvPr>
          <p:cNvSpPr/>
          <p:nvPr/>
        </p:nvSpPr>
        <p:spPr>
          <a:xfrm>
            <a:off x="5819775" y="472019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25864"/>
            <a:ext cx="5645150" cy="20637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LOGIN_SUCCESS_ADMIN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anchor="b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로그인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관리자 로그인 성공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LOGIN_005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0B247-4891-4CB7-9C50-72FA487B0EE6}"/>
              </a:ext>
            </a:extLst>
          </p:cNvPr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A1A60E-FA93-484C-8B6E-8D9228B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38" y="1510974"/>
            <a:ext cx="7480927" cy="4521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A449D0-6BB7-4A2F-A723-0166F9E0F555}"/>
              </a:ext>
            </a:extLst>
          </p:cNvPr>
          <p:cNvSpPr txBox="1"/>
          <p:nvPr/>
        </p:nvSpPr>
        <p:spPr>
          <a:xfrm>
            <a:off x="9819014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33ACF-3CD5-46C2-AFC6-72B36C1B1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17" y="2836436"/>
            <a:ext cx="2943225" cy="14573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F493B8E-FED5-4BB3-8522-5344E4AC36A8}"/>
              </a:ext>
            </a:extLst>
          </p:cNvPr>
          <p:cNvSpPr/>
          <p:nvPr/>
        </p:nvSpPr>
        <p:spPr>
          <a:xfrm>
            <a:off x="3963537" y="377187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8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BB3F2DDD-AF4D-4D37-9DC5-734FFBE1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99" y="890587"/>
            <a:ext cx="8106092" cy="50768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REG_FORM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34985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 &gt; 로그인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en-US" altLang="ko-KR" dirty="0" err="1">
                <a:latin typeface="나눔고딕"/>
                <a:ea typeface="나눔고딕"/>
              </a:rPr>
              <a:t>회원가입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34226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0" y="11715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9524997" y="162918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9524997" y="207805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9819014" y="1536828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비밀번호를 입력 할 경우에 따라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REG_004~005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19014" y="200675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이메일을 입력 할 경우에 따라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REG_006~007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9014" y="1083837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아이디를 입력 할 경우에 따라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REG_002~003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4997" y="254947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819014" y="247253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REG_008~013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1E4047-7711-44B7-AC37-32BD5D51FE8C}"/>
              </a:ext>
            </a:extLst>
          </p:cNvPr>
          <p:cNvSpPr/>
          <p:nvPr/>
        </p:nvSpPr>
        <p:spPr>
          <a:xfrm>
            <a:off x="4314951" y="28264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5A0474-9833-4E8B-B6EB-4C9F5957A264}"/>
              </a:ext>
            </a:extLst>
          </p:cNvPr>
          <p:cNvSpPr/>
          <p:nvPr/>
        </p:nvSpPr>
        <p:spPr>
          <a:xfrm>
            <a:off x="4591176" y="39527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A94629F-44F0-4D06-9D6C-E1FE24831DE4}"/>
              </a:ext>
            </a:extLst>
          </p:cNvPr>
          <p:cNvSpPr/>
          <p:nvPr/>
        </p:nvSpPr>
        <p:spPr>
          <a:xfrm>
            <a:off x="4418965" y="455984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E80ACDF-9B89-4AAC-B55C-F99111D8822C}"/>
              </a:ext>
            </a:extLst>
          </p:cNvPr>
          <p:cNvSpPr/>
          <p:nvPr/>
        </p:nvSpPr>
        <p:spPr>
          <a:xfrm>
            <a:off x="5021145" y="51481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68563" y="134253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latin typeface="나눔고딕"/>
                <a:ea typeface="나눔고딕"/>
              </a:rPr>
              <a:t>REG_ID_CHECK_F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468563" y="343374"/>
            <a:ext cx="5645150" cy="206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>
                <a:latin typeface="나눔고딕"/>
                <a:ea typeface="나눔고딕"/>
              </a:rPr>
              <a:t>메인</a:t>
            </a:r>
            <a:r>
              <a:rPr lang="ko-KR" dirty="0">
                <a:latin typeface="나눔고딕"/>
                <a:ea typeface="나눔고딕"/>
              </a:rPr>
              <a:t> &gt; 로그인</a:t>
            </a:r>
            <a:r>
              <a:rPr lang="ko-KR" altLang="en-US" dirty="0">
                <a:latin typeface="나눔고딕"/>
                <a:ea typeface="나눔고딕"/>
              </a:rPr>
              <a:t> 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회원가입 </a:t>
            </a:r>
            <a:r>
              <a:rPr lang="en-US" altLang="ko-KR" dirty="0">
                <a:latin typeface="나눔고딕"/>
                <a:ea typeface="나눔고딕"/>
              </a:rPr>
              <a:t>&gt; </a:t>
            </a:r>
            <a:r>
              <a:rPr lang="ko-KR" altLang="en-US" dirty="0">
                <a:latin typeface="나눔고딕"/>
                <a:ea typeface="나눔고딕"/>
              </a:rPr>
              <a:t>아이디 중복확인 실패</a:t>
            </a:r>
            <a:endParaRPr lang="en-US" altLang="ko-KR" dirty="0">
              <a:latin typeface="나눔고딕"/>
              <a:ea typeface="나눔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861349" y="142615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9864121" y="336428"/>
            <a:ext cx="2178275" cy="2063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REG_002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26E2F6-9C02-4A2C-8974-02239BAC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69" y="1131038"/>
            <a:ext cx="7714252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4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2027</Words>
  <Application>Microsoft Office PowerPoint</Application>
  <PresentationFormat>와이드스크린</PresentationFormat>
  <Paragraphs>576</Paragraphs>
  <Slides>68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나눔고딕</vt:lpstr>
      <vt:lpstr>나눔고딕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지연</dc:creator>
  <cp:lastModifiedBy>강지연</cp:lastModifiedBy>
  <cp:revision>458</cp:revision>
  <dcterms:created xsi:type="dcterms:W3CDTF">2020-06-02T08:30:35Z</dcterms:created>
  <dcterms:modified xsi:type="dcterms:W3CDTF">2020-09-03T09:55:20Z</dcterms:modified>
</cp:coreProperties>
</file>