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90bfcff3bb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g90bfcff3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0bfcff3bb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90bfcff3b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0bfcff3bb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g90bfcff3b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0bfcff3bb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90bfcff3b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0bfcff3bb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90bfcff3b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0bfcff3bb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90bfcff3b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0bfcff3b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90bfcff3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0bfcff3bb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90bfcff3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0bfcff3bb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90bfcff3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0bfcff3b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90bfcff3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0bfcff3bb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90bfcff3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0bfcff3bb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90bfcff3b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0bfcff3bb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90bfcff3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0bfcff3bb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g90bfcff3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90bfcff3bb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90bfcff3b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2016422" y="2099645"/>
            <a:ext cx="1052743" cy="1063359"/>
            <a:chOff x="1224475" y="238125"/>
            <a:chExt cx="5127850" cy="5175650"/>
          </a:xfrm>
        </p:grpSpPr>
        <p:sp>
          <p:nvSpPr>
            <p:cNvPr id="15" name="Google Shape;15;p2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" name="Google Shape;43;p2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399744" y="2430393"/>
            <a:ext cx="1099744" cy="40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1" name="Google Shape;311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1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13" name="Google Shape;313;p11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314" name="Google Shape;314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2" name="Google Shape;342;p11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5" name="Google Shape;345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6" name="Google Shape;346;p12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5" name="Google Shape;375;p12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78" name="Google Shape;378;p13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1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20" name="Google Shape;420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1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14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25" name="Google Shape;425;p1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6" name="Google Shape;426;p14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27" name="Google Shape;427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5" name="Google Shape;455;p14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58" name="Google Shape;458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9" name="Google Shape;459;p15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8" name="Google Shape;488;p15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1" name="Google Shape;491;p16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92" name="Google Shape;492;p16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3" name="Google Shape;493;p16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94" name="Google Shape;494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2" name="Google Shape;522;p16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26" name="Google Shape;526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7" name="Google Shape;52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28" name="Google Shape;528;p17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29" name="Google Shape;52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7" name="Google Shape;557;p17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62" name="Google Shape;562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p18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grpSp>
        <p:nvGrpSpPr>
          <p:cNvPr id="564" name="Google Shape;564;p18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65" name="Google Shape;565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p19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7" name="Google Shape;597;p1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8" name="Google Shape;598;p19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Google Shape;629;p20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0" name="Google Shape;630;p20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631" name="Google Shape;631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7" name="Google Shape;47;p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49" name="Google Shape;49;p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Google Shape;77;p3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61" name="Google Shape;661;p21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62" name="Google Shape;662;p21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3" name="Google Shape;663;p21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64" name="Google Shape;664;p21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65" name="Google Shape;665;p21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666" name="Google Shape;666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4" name="Google Shape;694;p21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697" name="Google Shape;697;p22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698" name="Google Shape;698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6" name="Google Shape;726;p22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29" name="Google Shape;729;p23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30" name="Google Shape;730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0" name="Google Shape;76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61" name="Google Shape;761;p24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762" name="Google Shape;762;p2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0" name="Google Shape;790;p24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793" name="Google Shape;793;p2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1" name="Google Shape;81;p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2">
            <a:alphaModFix/>
          </a:blip>
          <a:srcRect b="913" l="0" r="0" t="903"/>
          <a:stretch/>
        </p:blipFill>
        <p:spPr>
          <a:xfrm>
            <a:off x="8415200" y="4722588"/>
            <a:ext cx="608574" cy="27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7" name="Google Shape;87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0" name="Google Shape;130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33" name="Google Shape;133;p6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6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36" name="Google Shape;136;p6"/>
          <p:cNvGrpSpPr/>
          <p:nvPr/>
        </p:nvGrpSpPr>
        <p:grpSpPr>
          <a:xfrm>
            <a:off x="2016422" y="2099645"/>
            <a:ext cx="1052743" cy="1063359"/>
            <a:chOff x="1224475" y="238125"/>
            <a:chExt cx="5127850" cy="5175650"/>
          </a:xfrm>
        </p:grpSpPr>
        <p:sp>
          <p:nvSpPr>
            <p:cNvPr id="137" name="Google Shape;137;p6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6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399744" y="2430393"/>
            <a:ext cx="1099744" cy="40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7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7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70" name="Google Shape;170;p7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71" name="Google Shape;171;p7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8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7" name="Google Shape;187;p8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" name="Google Shape;188;p8"/>
          <p:cNvGrpSpPr/>
          <p:nvPr/>
        </p:nvGrpSpPr>
        <p:grpSpPr>
          <a:xfrm>
            <a:off x="8413085" y="4731700"/>
            <a:ext cx="612803" cy="275926"/>
            <a:chOff x="1857000" y="2000700"/>
            <a:chExt cx="3958675" cy="1784775"/>
          </a:xfrm>
        </p:grpSpPr>
        <p:sp>
          <p:nvSpPr>
            <p:cNvPr id="189" name="Google Shape;189;p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8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7638273" y="4803285"/>
            <a:ext cx="608574" cy="22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9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20" name="Google Shape;220;p9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9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5" name="Google Shape;265;p10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7" name="Google Shape;267;p10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 txBox="1"/>
          <p:nvPr>
            <p:ph idx="3" type="ctrTitle"/>
          </p:nvPr>
        </p:nvSpPr>
        <p:spPr>
          <a:xfrm>
            <a:off x="3586100" y="3512775"/>
            <a:ext cx="50703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Jamie Deng@Bifrost team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Example code: https://github.com/Dengjianping/816/tree/jamie816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2" name="Google Shape;842;p29"/>
          <p:cNvSpPr txBox="1"/>
          <p:nvPr>
            <p:ph type="ctrTitle"/>
          </p:nvPr>
        </p:nvSpPr>
        <p:spPr>
          <a:xfrm>
            <a:off x="3586100" y="1736650"/>
            <a:ext cx="5322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282828"/>
                </a:solidFill>
              </a:rPr>
              <a:t>rate Runtime升级和去耦合</a:t>
            </a:r>
            <a:endParaRPr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Substrate runtime升级和去耦合</a:t>
            </a:r>
            <a:endParaRPr/>
          </a:p>
        </p:txBody>
      </p:sp>
      <p:sp>
        <p:nvSpPr>
          <p:cNvPr id="843" name="Google Shape;843;p29"/>
          <p:cNvSpPr txBox="1"/>
          <p:nvPr/>
        </p:nvSpPr>
        <p:spPr>
          <a:xfrm>
            <a:off x="3673925" y="2435300"/>
            <a:ext cx="4982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课前导读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如何在substrate开发中迭代中做无叉升级以及runtime模块之间的去耦合化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Code Snippets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7" name="Google Shape;897;p38"/>
          <p:cNvSpPr txBox="1"/>
          <p:nvPr>
            <p:ph idx="4294967295" type="body"/>
          </p:nvPr>
        </p:nvSpPr>
        <p:spPr>
          <a:xfrm>
            <a:off x="311700" y="1200150"/>
            <a:ext cx="87438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Definition</a:t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frame_sysmte::Trait + module1::Trait + module2::Trait + ...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&lt;Event&lt;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 +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as system::Trait&gt;::Event&gt;;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usage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read storages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module1_value = &lt;module1::ModuleStorage1&lt;T&gt;&gt;::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(key1);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module2_value = &lt;module2::ModuleStorage2&lt;T&gt;&gt;::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(key2);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write storages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&lt;module1::ModuleStorage1&lt;T&gt;&gt;::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(&amp;key1, |val|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some change here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&lt;module2::ModuleStorage2&lt;T&gt;&gt;::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(&amp;key2, |val|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some change here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And you have to import module1 and module2 to your current module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How to decouple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3" name="Google Shape;903;p39"/>
          <p:cNvSpPr txBox="1"/>
          <p:nvPr>
            <p:ph idx="4294967295" type="body"/>
          </p:nvPr>
        </p:nvSpPr>
        <p:spPr>
          <a:xfrm>
            <a:off x="311700" y="1200150"/>
            <a:ext cx="82818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Senario: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Module Exchange wants to read/write module Token’s storage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Define a trait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Impl this trait for module Token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Register a trait handler for module Exchange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Connect them in runtime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Go to compile and play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Define a trait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9" name="Google Shape;909;p40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&lt;AccountId&gt;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&amp;AccountId, symbol: Symbol, amount: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u128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&amp;AccountId, symbol: Symbol, amount: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u128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&amp;AccountId, symbol: Symbol) -&gt; Token;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&amp;AccountId, symbol: Symbol) -&gt;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Impl trait for Token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5" name="Google Shape;915;p41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impl this trait for others module can access and modyfy token'data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&lt;T: Trait&gt;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token_primitives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&lt;T::AccountId&gt;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&amp;T::AccountId, symbol: Symbol, amount: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u128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&lt;AccountToken&lt;T&gt;&gt;::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((who, symbol), |token|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token.balance = token.balance.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saturating_sub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(amount);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&amp;T::AccountId, symbol: Symbol, amount: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u128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&lt;AccountToken&lt;T&gt;&gt;::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((who, symbol), |token|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token.balance = token.balance.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saturating_add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(amount);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&amp;T::AccountId, symbol: Symbol) -&gt; Token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&lt;AccountToken&lt;T&gt;&gt;::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((who, symbol))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(who: &amp;T::AccountId, symbol: Symbol) -&gt;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&lt;AccountToken&lt;T&gt;&gt;::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contains_key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((who, symbol))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Register trait handler in module Exchange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1" name="Google Shape;921;p42"/>
          <p:cNvSpPr txBox="1"/>
          <p:nvPr>
            <p:ph idx="4294967295" type="body"/>
          </p:nvPr>
        </p:nvSpPr>
        <p:spPr>
          <a:xfrm>
            <a:off x="311700" y="1200150"/>
            <a:ext cx="83307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token_primitives::{Symbol, TokenTrait};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frame_system::Trait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&lt;Event&lt;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 +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as frame_system::Trait&gt;::Event&gt;;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Token trait handler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TokenTrait&lt;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::AccountId&gt;;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usage</a:t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ensure!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T::TokenTrait::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(&amp;exchanger, exchange_symbol) &amp;&amp; T::TokenTrait::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(&amp;exchanger, target_symbol),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Error::&lt;T&gt;::UserHasNoThisToken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ensure!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T::TokenTrait::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(&amp;exchanger, exchange_symbol).balance &gt;= amount,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Error::&lt;T&gt;::ExchangeTooMuch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Connect them n runtime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3"/>
          <p:cNvSpPr txBox="1"/>
          <p:nvPr>
            <p:ph idx="4294967295" type="body"/>
          </p:nvPr>
        </p:nvSpPr>
        <p:spPr>
          <a:xfrm>
            <a:off x="311700" y="1200150"/>
            <a:ext cx="8330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configure token for runtime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Event;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configure token exchange for runtime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token_exchange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Event;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TokenTrait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Token;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the key for decoupling modules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construct_runtime!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Block = Block,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NodeBlock = node_primitives::Block,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UncheckedExtrinsic = UncheckedExtrinsic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…</a:t>
            </a:r>
            <a:endParaRPr sz="7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 construct token and exchange fo runtime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Token: token::{Module, Call, Storage, Event&lt;T&gt;},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TokenExchange: token_exchange::{Module, Call, Storage, Event&lt;T&gt;},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Demo Repo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44"/>
          <p:cNvSpPr txBox="1"/>
          <p:nvPr>
            <p:ph idx="4294967295" type="body"/>
          </p:nvPr>
        </p:nvSpPr>
        <p:spPr>
          <a:xfrm>
            <a:off x="311700" y="1200150"/>
            <a:ext cx="8330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https://github.com/Dengjianping/816/tree/jamie816</a:t>
            </a:r>
            <a:endParaRPr sz="18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5"/>
          <p:cNvSpPr txBox="1"/>
          <p:nvPr>
            <p:ph type="ctrTitle"/>
          </p:nvPr>
        </p:nvSpPr>
        <p:spPr>
          <a:xfrm>
            <a:off x="311700" y="589967"/>
            <a:ext cx="8520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939" name="Google Shape;939;p45"/>
          <p:cNvSpPr txBox="1"/>
          <p:nvPr>
            <p:ph idx="1" type="subTitle"/>
          </p:nvPr>
        </p:nvSpPr>
        <p:spPr>
          <a:xfrm>
            <a:off x="379325" y="1434150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            We’re hiring!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40" name="Google Shape;940;p45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pic>
        <p:nvPicPr>
          <p:cNvPr id="941" name="Google Shape;9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413" y="2007650"/>
            <a:ext cx="2291926" cy="21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Thanks </a:t>
            </a:r>
            <a:endParaRPr/>
          </a:p>
        </p:txBody>
      </p:sp>
      <p:sp>
        <p:nvSpPr>
          <p:cNvPr id="947" name="Google Shape;947;p46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48" name="Google Shape;948;p46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9" name="Google Shape;849;p30"/>
          <p:cNvSpPr txBox="1"/>
          <p:nvPr>
            <p:ph idx="4294967295" type="body"/>
          </p:nvPr>
        </p:nvSpPr>
        <p:spPr>
          <a:xfrm>
            <a:off x="311700" y="1200150"/>
            <a:ext cx="6672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Runtime Upgrading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Runtime decoupling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Upgrading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5" name="Google Shape;855;p31"/>
          <p:cNvSpPr txBox="1"/>
          <p:nvPr>
            <p:ph idx="4294967295" type="body"/>
          </p:nvPr>
        </p:nvSpPr>
        <p:spPr>
          <a:xfrm>
            <a:off x="311700" y="1200150"/>
            <a:ext cx="6672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Why webassembly &amp;&amp; why need to upgrade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Some rules one upgrading runtime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Live Demo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Why webassembly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1" name="Google Shape;861;p32"/>
          <p:cNvSpPr txBox="1"/>
          <p:nvPr>
            <p:ph idx="4294967295" type="body"/>
          </p:nvPr>
        </p:nvSpPr>
        <p:spPr>
          <a:xfrm>
            <a:off x="311700" y="1200150"/>
            <a:ext cx="82329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Substrate is built by Rust and Webassembly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Webassembly: performance, sandbox, well-supported, ...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Why need to upgrade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33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Vulnerability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New feature/interface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Performance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...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Some rules on upgrading runtime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3" name="Google Shape;873;p34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Runtime version.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VERSION: RuntimeVersion = RuntimeVersion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spec_name: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create_runtime_str!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"node"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impl_name: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create_runtime_str!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"substrate-node"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authoring_version: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Per convention: if the runtime behavior changes, increment spec_version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and set impl_version to 0. If only runtime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implementation changes and behavior does not, then leave spec_version as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is and increment impl_version.</a:t>
            </a:r>
            <a:endParaRPr sz="7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spec_version: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impl_version: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apis: RUNTIME_API_VERSIONS,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transaction_version: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Live Demo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9" name="Google Shape;879;p35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Showtime!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Decoupling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36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Why decoupling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How to decouple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 Decoupling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1" name="Google Shape;891;p37"/>
          <p:cNvSpPr txBox="1"/>
          <p:nvPr>
            <p:ph idx="4294967295" type="body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Verbosity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Readability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Debug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...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