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Roboto Mono Regula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Regular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Regular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Regular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7a6ab68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7a6ab68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7a6ab68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7a6ab68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87a6ab68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87a6ab68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7a6ab68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7a6ab68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87a6ab68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87a6ab68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7a6ab68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7a6ab68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a6ab68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a6ab68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87a6ab68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87a6ab68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7a6ab68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7a6ab68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7a6ab68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7a6ab68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7a6ab68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7a6ab68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7a6ab686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7a6ab686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7a6ab686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7a6ab686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767894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767894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767894e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767894e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7a6ab68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7a6ab68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767894e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767894e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767894e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767894e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87a6ab686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87a6ab686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767894e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767894e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7" name="Google Shape;377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" name="Google Shape;378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79" name="Google Shape;379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7" name="Google Shape;4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0" name="Google Shape;410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2" name="Google Shape;452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7" name="Google Shape;457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8" name="Google Shape;458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59" name="Google Shape;459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7" name="Google Shape;4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0" name="Google Shape;490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1" name="Google Shape;491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2" name="Google Shape;492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0" name="Google Shape;5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3" name="Google Shape;523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4" name="Google Shape;524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5" name="Google Shape;525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6" name="Google Shape;526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4" name="Google Shape;5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8" name="Google Shape;55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9" name="Google Shape;55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0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0" name="Google Shape;560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1" name="Google Shape;561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4" name="Google Shape;594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6" name="Google Shape;5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8" name="Google Shape;598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0" name="Google Shape;630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1" name="Google Shape;63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" name="Google Shape;632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3" name="Google Shape;633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4" name="Google Shape;66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6" name="Google Shape;666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6" name="Google Shape;696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7" name="Google Shape;697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9" name="Google Shape;699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0" name="Google Shape;700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1" name="Google Shape;701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9" name="Google Shape;7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5" name="Google Shape;65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8" name="Google Shape;68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69" name="Google Shape;69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2" name="Google Shape;732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3" name="Google Shape;733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1" name="Google Shape;7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4" name="Google Shape;7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5" name="Google Shape;765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6" name="Google Shape;766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6" name="Google Shape;7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7" name="Google Shape;797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8" name="Google Shape;798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6" name="Google Shape;8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29" name="Google Shape;829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6" name="Google Shape;876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8" name="Google Shape;878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79" name="Google Shape;879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7" name="Google Shape;90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2" name="Google Shape;122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3" name="Google Shape;123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8" name="Google Shape;138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1" name="Google Shape;181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5" name="Google Shape;185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7" name="Google Shape;187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8" name="Google Shape;218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" name="Google Shape;259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3" name="Google Shape;263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5" name="Google Shape;265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09" name="Google Shape;309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1" name="Google Shape;311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3" name="Google Shape;343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5" name="Google Shape;345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6" name="Google Shape;346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" name="Google Shape;3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000"/>
              <a:buFont typeface="Roboto Light"/>
              <a:buChar char="●"/>
              <a:defRPr sz="20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io/" TargetMode="External"/><Relationship Id="rId4" Type="http://schemas.openxmlformats.org/officeDocument/2006/relationships/hyperlink" Target="https://substrate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indutny/bn.j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olkadot-js/extens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kaichao@parity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vascript.info/asyn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kadot.js.org/ap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bstrateCourse/substrate-node-templa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Jimmy Chu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jimmy.chu</a:t>
            </a:r>
            <a:r>
              <a:rPr lang="en" sz="1400"/>
              <a:t>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https://substrate.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io</a:t>
            </a:r>
            <a:endParaRPr b="1" sz="14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3" name="Google Shape;913;p29"/>
          <p:cNvSpPr txBox="1"/>
          <p:nvPr>
            <p:ph type="ctrTitle"/>
          </p:nvPr>
        </p:nvSpPr>
        <p:spPr>
          <a:xfrm>
            <a:off x="3586100" y="769000"/>
            <a:ext cx="55578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Substrate区块链开发入门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4" name="Google Shape;914;p29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.2 - Polkadot-JS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链上查询</a:t>
            </a:r>
            <a:endParaRPr/>
          </a:p>
        </p:txBody>
      </p:sp>
      <p:sp>
        <p:nvSpPr>
          <p:cNvPr id="970" name="Google Shape;970;p38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这里返回的是一个 对象，接着可以用: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val.isSome / val.isNone - 看是不是有值</a:t>
            </a:r>
            <a:endParaRPr sz="16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val.toJSON()</a:t>
            </a:r>
            <a:r>
              <a:rPr lang="en" sz="1600"/>
              <a:t> - 查看其值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val.toString()</a:t>
            </a:r>
            <a:r>
              <a:rPr lang="en" sz="1600"/>
              <a:t> - 变成字符串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val.toHuman()</a:t>
            </a:r>
            <a:r>
              <a:rPr lang="en" sz="1600"/>
              <a:t> - 显示</a:t>
            </a:r>
            <a:r>
              <a:rPr lang="en" sz="1600"/>
              <a:t>用户友好</a:t>
            </a:r>
            <a:r>
              <a:rPr lang="en" sz="1600"/>
              <a:t>的值</a:t>
            </a:r>
            <a:endParaRPr sz="1600"/>
          </a:p>
        </p:txBody>
      </p:sp>
      <p:sp>
        <p:nvSpPr>
          <p:cNvPr id="971" name="Google Shape;971;p38"/>
          <p:cNvSpPr txBox="1"/>
          <p:nvPr/>
        </p:nvSpPr>
        <p:spPr>
          <a:xfrm>
            <a:off x="375925" y="1525850"/>
            <a:ext cx="8456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val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api.query.templateModule.something();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大数值 bn.js</a:t>
            </a:r>
            <a:endParaRPr/>
          </a:p>
        </p:txBody>
      </p:sp>
      <p:sp>
        <p:nvSpPr>
          <p:cNvPr id="977" name="Google Shape;977;p3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很多区块链的数值都是大于 JS 本身 Number 的值 2</a:t>
            </a:r>
            <a:r>
              <a:rPr baseline="30000" lang="en" sz="1800"/>
              <a:t>53</a:t>
            </a:r>
            <a:r>
              <a:rPr lang="en" sz="1800"/>
              <a:t> - 1, Polkadot-JS API 用了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bn.js</a:t>
            </a:r>
            <a:r>
              <a:rPr lang="en" sz="1800"/>
              <a:t> 来包装它。比如：</a:t>
            </a:r>
            <a:br>
              <a:rPr lang="en" sz="1800"/>
            </a:br>
            <a:br>
              <a:rPr lang="en" sz="2200"/>
            </a:br>
            <a:br>
              <a:rPr lang="en" sz="22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freeBalance</a:t>
            </a:r>
            <a:r>
              <a:rPr lang="en" sz="1800"/>
              <a:t> 是一个 bn 对象，可以用 </a:t>
            </a: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freeBalance.toString(10)</a:t>
            </a:r>
            <a:r>
              <a:rPr lang="en" sz="1800"/>
              <a:t> 看它十进制的值，以字付串显示。</a:t>
            </a:r>
            <a:endParaRPr sz="1800"/>
          </a:p>
        </p:txBody>
      </p:sp>
      <p:sp>
        <p:nvSpPr>
          <p:cNvPr id="978" name="Google Shape;978;p39"/>
          <p:cNvSpPr txBox="1"/>
          <p:nvPr/>
        </p:nvSpPr>
        <p:spPr>
          <a:xfrm>
            <a:off x="832300" y="2082250"/>
            <a:ext cx="73083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acct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api.query.system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.account(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"5GrwvaEF5zXb26Fz9rcQpDWS57CtERHpNehXCPcNoHGKutQY"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freeBalance = acct.data.free;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debugger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查看常量</a:t>
            </a:r>
            <a:endParaRPr/>
          </a:p>
        </p:txBody>
      </p:sp>
      <p:sp>
        <p:nvSpPr>
          <p:cNvPr id="984" name="Google Shape;984;p40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以 </a:t>
            </a:r>
            <a:r>
              <a:rPr lang="en" sz="1800">
                <a:latin typeface="Roboto Mono Regular"/>
                <a:ea typeface="Roboto Mono Regular"/>
                <a:cs typeface="Roboto Mono Regular"/>
                <a:sym typeface="Roboto Mono Regular"/>
              </a:rPr>
              <a:t>api.consts.&lt;pallet&gt;.&lt;constant&gt;</a:t>
            </a:r>
            <a:r>
              <a:rPr lang="en" sz="2000"/>
              <a:t> 来获取。比如：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因为常量在连接到节点时已取得，不是动态查询，所以不是异步操作，不需要用 </a:t>
            </a:r>
            <a:r>
              <a:rPr lang="en" sz="2000">
                <a:latin typeface="Roboto Mono Regular"/>
                <a:ea typeface="Roboto Mono Regular"/>
                <a:cs typeface="Roboto Mono Regular"/>
                <a:sym typeface="Roboto Mono Regular"/>
              </a:rPr>
              <a:t>await</a:t>
            </a:r>
            <a:r>
              <a:rPr lang="en" sz="2000"/>
              <a:t>。</a:t>
            </a:r>
            <a:endParaRPr sz="2000"/>
          </a:p>
        </p:txBody>
      </p:sp>
      <p:sp>
        <p:nvSpPr>
          <p:cNvPr id="985" name="Google Shape;985;p40"/>
          <p:cNvSpPr txBox="1"/>
          <p:nvPr/>
        </p:nvSpPr>
        <p:spPr>
          <a:xfrm>
            <a:off x="369675" y="1664800"/>
            <a:ext cx="7994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minPeriod = api.consts.timestamp.minimumPeriod.toString();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远程过程调用 (RPC)</a:t>
            </a:r>
            <a:endParaRPr/>
          </a:p>
        </p:txBody>
      </p:sp>
      <p:sp>
        <p:nvSpPr>
          <p:cNvPr id="991" name="Google Shape;991;p41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api.rpc.&lt;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callable</a:t>
            </a:r>
            <a:r>
              <a:rPr lang="en" sz="14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&gt;.&lt;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4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/>
              <a:t>  </a:t>
            </a:r>
            <a:r>
              <a:rPr lang="en"/>
              <a:t>比如：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这里 `hash` 这个对象可以用 `toString()` 来查看最新出块的哈希值。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你也可传入一个数 block number, 看到对应区块数的哈希值。</a:t>
            </a:r>
            <a:endParaRPr/>
          </a:p>
        </p:txBody>
      </p:sp>
      <p:sp>
        <p:nvSpPr>
          <p:cNvPr id="992" name="Google Shape;992;p41"/>
          <p:cNvSpPr txBox="1"/>
          <p:nvPr/>
        </p:nvSpPr>
        <p:spPr>
          <a:xfrm>
            <a:off x="354900" y="1747000"/>
            <a:ext cx="8434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hash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api.rpc.chain.getBlockHash();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.log(hash.toString());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交易 (Extrinsics) - 具签名</a:t>
            </a:r>
            <a:endParaRPr/>
          </a:p>
        </p:txBody>
      </p:sp>
      <p:sp>
        <p:nvSpPr>
          <p:cNvPr id="998" name="Google Shape;998;p4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要作交易，主要是用到 `api.tx.*` 的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用 alice 這個用户，</a:t>
            </a:r>
            <a:r>
              <a:rPr lang="en" sz="2000"/>
              <a:t>发出了一个具签名的交易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对应用有 templateModule pallet 并在 decl_</a:t>
            </a:r>
            <a:r>
              <a:rPr lang="en"/>
              <a:t>module</a:t>
            </a:r>
            <a:r>
              <a:rPr lang="en" sz="2000"/>
              <a:t>!{...} 有定义 doSomething() 的函数。</a:t>
            </a:r>
            <a:endParaRPr sz="2000"/>
          </a:p>
        </p:txBody>
      </p:sp>
      <p:sp>
        <p:nvSpPr>
          <p:cNvPr id="999" name="Google Shape;999;p42"/>
          <p:cNvSpPr txBox="1"/>
          <p:nvPr/>
        </p:nvSpPr>
        <p:spPr>
          <a:xfrm>
            <a:off x="409100" y="1657325"/>
            <a:ext cx="8591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hash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api.tx.templateModule.doSomething(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.signAndSend(alice)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交易 (Extrinsics) - 不具签名</a:t>
            </a:r>
            <a:endParaRPr/>
          </a:p>
        </p:txBody>
      </p:sp>
      <p:sp>
        <p:nvSpPr>
          <p:cNvPr id="1005" name="Google Shape;1005;p4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注意 Substrate 节点默认不处理不具签名的交易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在 Substrate 节点得定义不具签名交易的处理函数，这交易才能顺利处理</a:t>
            </a:r>
            <a:endParaRPr sz="2000"/>
          </a:p>
        </p:txBody>
      </p:sp>
      <p:sp>
        <p:nvSpPr>
          <p:cNvPr id="1006" name="Google Shape;1006;p43"/>
          <p:cNvSpPr txBox="1"/>
          <p:nvPr/>
        </p:nvSpPr>
        <p:spPr>
          <a:xfrm>
            <a:off x="409100" y="1657325"/>
            <a:ext cx="8591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() =&gt;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hash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api.tx.templateModule.someFunction(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.send()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})();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撷取用户帐号</a:t>
            </a:r>
            <a:endParaRPr/>
          </a:p>
        </p:txBody>
      </p:sp>
      <p:sp>
        <p:nvSpPr>
          <p:cNvPr id="1012" name="Google Shape;1012;p44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不建议用户在应用内创建钱包帐号。创建钱包帐号可以透过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polkadot-JS extension</a:t>
            </a:r>
            <a:r>
              <a:rPr lang="en" sz="2000"/>
              <a:t> 来进行，支援 Chrome 及 Firefox 浏覧器。就像 Metamask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当 Substrate 节点以开发模式 (</a:t>
            </a:r>
            <a:r>
              <a:rPr lang="en" sz="1800">
                <a:latin typeface="Roboto Mono Regular"/>
                <a:ea typeface="Roboto Mono Regular"/>
                <a:cs typeface="Roboto Mono Regular"/>
                <a:sym typeface="Roboto Mono Regular"/>
              </a:rPr>
              <a:t>--dev</a:t>
            </a:r>
            <a:r>
              <a:rPr lang="en" sz="2000"/>
              <a:t>)运行时，它是会自动生成 `Alice`, `Bob`, `Charles`, `Dave`, `Eve` 的帐号。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撷取用户帐号</a:t>
            </a:r>
            <a:endParaRPr/>
          </a:p>
        </p:txBody>
      </p:sp>
      <p:sp>
        <p:nvSpPr>
          <p:cNvPr id="1018" name="Google Shape;1018;p4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所以我们用以下方法要拿取这两类不同 (dev 及 extension )的帐号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9" name="Google Shape;1019;p45"/>
          <p:cNvSpPr txBox="1"/>
          <p:nvPr/>
        </p:nvSpPr>
        <p:spPr>
          <a:xfrm>
            <a:off x="385450" y="1740975"/>
            <a:ext cx="84468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web3Accounts, web3Enable }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'@polkadot/extension-dapp'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keyring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'@polkadot/ui-keyring'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允许 app 可读取 polkadot-js extension 管理的帐号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web3Enable(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'My DAPP'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遍历polkadot-js extension 管理的帐号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allAccounts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web3Accounts();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allAccounts = allAccounts.map(({ address, meta }) =&gt;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({ address, meta: { ...meta, name: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${meta.name}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${meta.source}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)`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} }));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载入包括开发节点的帐号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keyring.loadAll({ isDevelopment: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}, allAccounts);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撷取用户帐号</a:t>
            </a:r>
            <a:endParaRPr/>
          </a:p>
        </p:txBody>
      </p:sp>
      <p:sp>
        <p:nvSpPr>
          <p:cNvPr id="1025" name="Google Shape;1025;p4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跟着以 </a:t>
            </a: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keyring.getPairs()</a:t>
            </a:r>
            <a:r>
              <a:rPr lang="en" sz="2000"/>
              <a:t> 就能遍历你能取得的帐号。然后 </a:t>
            </a:r>
            <a:r>
              <a:rPr lang="en" sz="1600">
                <a:latin typeface="Roboto Mono Regular"/>
                <a:ea typeface="Roboto Mono Regular"/>
                <a:cs typeface="Roboto Mono Regular"/>
                <a:sym typeface="Roboto Mono Regular"/>
              </a:rPr>
              <a:t>alice</a:t>
            </a:r>
            <a:r>
              <a:rPr lang="en" sz="2000"/>
              <a:t> 就是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26" name="Google Shape;1026;p46"/>
          <p:cNvSpPr txBox="1"/>
          <p:nvPr/>
        </p:nvSpPr>
        <p:spPr>
          <a:xfrm>
            <a:off x="426450" y="1773775"/>
            <a:ext cx="833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alice = keyring.getPairs()[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订阅事件</a:t>
            </a:r>
            <a:endParaRPr/>
          </a:p>
        </p:txBody>
      </p:sp>
      <p:sp>
        <p:nvSpPr>
          <p:cNvPr id="1032" name="Google Shape;1032;p47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在 api.query.*, api.rpc.* 可在最后一个参数放入一个订阅函数: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返回一个取消订阅事件的函数</a:t>
            </a:r>
            <a:endParaRPr/>
          </a:p>
        </p:txBody>
      </p:sp>
      <p:sp>
        <p:nvSpPr>
          <p:cNvPr id="1033" name="Google Shape;1033;p47"/>
          <p:cNvSpPr txBox="1"/>
          <p:nvPr/>
        </p:nvSpPr>
        <p:spPr>
          <a:xfrm>
            <a:off x="442850" y="1912175"/>
            <a:ext cx="83895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unsub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api.query.system.account(alice, acct =&gt;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每当这帐号资讯变更，订阅函数会被呼叫一次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unsub();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0" name="Google Shape;920;p30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介绍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创建接口 及 调试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链上查询 及 大数值 bn.js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查看常量 及 远程过程调用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交易 (Extrinsics)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撷取用户帐号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订阅事件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自定义类型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8"/>
          <p:cNvSpPr txBox="1"/>
          <p:nvPr/>
        </p:nvSpPr>
        <p:spPr>
          <a:xfrm>
            <a:off x="200125" y="1794975"/>
            <a:ext cx="8632200" cy="3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假设 alice 已经存储着一个用户帐号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unsub = </a:t>
            </a:r>
            <a:r>
              <a:rPr lang="en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api.tx.templateModule.doSomething(</a:t>
            </a:r>
            <a:r>
              <a:rPr lang="en" sz="13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).signAndSend(alice, result =&gt;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status, events } = result;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}).catch(err =&gt;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9" name="Google Shape;1039;p48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在 api.</a:t>
            </a:r>
            <a:r>
              <a:rPr lang="en"/>
              <a:t>tx</a:t>
            </a:r>
            <a:r>
              <a:rPr lang="en" sz="2000"/>
              <a:t>.*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订阅事件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订阅事件</a:t>
            </a:r>
            <a:endParaRPr/>
          </a:p>
        </p:txBody>
      </p:sp>
      <p:sp>
        <p:nvSpPr>
          <p:cNvPr id="1046" name="Google Shape;1046;p49"/>
          <p:cNvSpPr txBox="1"/>
          <p:nvPr>
            <p:ph idx="1" type="body"/>
          </p:nvPr>
        </p:nvSpPr>
        <p:spPr>
          <a:xfrm>
            <a:off x="311700" y="120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`sendAndSend()` 或 `send()` 后再输入一个函数参数，这就是一个订阅函数，可知道交易的最新状况。里面有：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`status` 可知道是否导入了区块里 `isInBlock`，或已最后确认 `isFinalized`.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`events` 可知道这交易触发的事件。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`.catch()` 里面的就是错误处理。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返回一个取消订阅的函数。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增加自定义类型</a:t>
            </a:r>
            <a:endParaRPr/>
          </a:p>
        </p:txBody>
      </p:sp>
      <p:sp>
        <p:nvSpPr>
          <p:cNvPr id="1052" name="Google Shape;1052;p50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如在 Substrate 开发自己的模块增加了自定义类型 (新的 `type` 或 `struct`), 那在开发前端也需要告知 api 这类型。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方法是当你在一开始创建 api 接口时，再传入一个 types 的参数</a:t>
            </a:r>
            <a:endParaRPr/>
          </a:p>
        </p:txBody>
      </p:sp>
      <p:sp>
        <p:nvSpPr>
          <p:cNvPr id="1053" name="Google Shape;1053;p50"/>
          <p:cNvSpPr txBox="1"/>
          <p:nvPr/>
        </p:nvSpPr>
        <p:spPr>
          <a:xfrm>
            <a:off x="829650" y="2809500"/>
            <a:ext cx="71757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ApiPromise.create({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provider: wsProvider,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types: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Balance: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'u64'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1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59" name="Google Shape;1059;p51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官网文档：</a:t>
            </a:r>
            <a:r>
              <a:rPr lang="en" sz="2400">
                <a:solidFill>
                  <a:srgbClr val="F1F3F2"/>
                </a:solidFill>
              </a:rPr>
              <a:t>substrate.dev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60" name="Google Shape;1060;p51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</a:rPr>
              <a:t>jimmy.chu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/>
              </a:rPr>
              <a:t>@parity.io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介紹</a:t>
            </a:r>
            <a:endParaRPr/>
          </a:p>
        </p:txBody>
      </p:sp>
      <p:sp>
        <p:nvSpPr>
          <p:cNvPr id="926" name="Google Shape;926;p31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官方的与基于 Substrate 框架开发的区块链 API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可用来查询链上状态，对交易作签名，提交交易(具签名及不具签名的)，订阅链上事件等。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用了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JS Promise</a:t>
            </a:r>
            <a:r>
              <a:rPr lang="en" sz="1800"/>
              <a:t> 的写法。因此也需要熟悉用 js 里 async / await 的语法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里与链互动的函数是根据链上的元数据 (meta-data) 动态生成。</a:t>
            </a:r>
            <a:br>
              <a:rPr lang="en" sz="1800"/>
            </a:br>
            <a:br>
              <a:rPr lang="en" sz="1800"/>
            </a:br>
            <a:r>
              <a:rPr lang="en" sz="1800"/>
              <a:t>例子：你要有一个 templateModule pallet 的 doSomething() 函数在 Substrate 内, 才在 JS api 里有 api.tx.templateModule.doSomething() 这函数。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官方文档：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https://polkadot.js.org/api/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开始使用：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# 如果只是与 Substrate 节点交互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yarn add @polkadot/api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yarn add @polkadot/keyring</a:t>
            </a:r>
            <a:endParaRPr sz="1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# 如果是在浏覧器内互前端交互，最好还加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yarn add @polkadot/extension-dapp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yarn add @polkadot/ui-keyring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  <a:t>yarn add @polkadot/ui-settings</a:t>
            </a:r>
            <a:br>
              <a:rPr lang="en" sz="12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endParaRPr sz="1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开始使用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材料</a:t>
            </a:r>
            <a:endParaRPr/>
          </a:p>
        </p:txBody>
      </p: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</a:t>
            </a:r>
            <a:r>
              <a:rPr lang="en" sz="2000"/>
              <a:t>it clone 这两个项目 (如果还没做)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Substrate node template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Node template 內的 templateModule 及 doSomething()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4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然后第一件事就是创建一个 api 对象并连到远端接口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ApiPromise, WsProvider } </a:t>
            </a: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'@polkadot/api'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指定远端接口</a:t>
            </a:r>
            <a:b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wsProvider = </a:t>
            </a: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WsProvider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'ws://127.0.0.1:9944'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创建接口</a:t>
            </a:r>
            <a:b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 = </a:t>
            </a: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ApiPromise.create({ provider: wsProvider });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简单测试</a:t>
            </a:r>
            <a:b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.log(api.genesisHash.toHex());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创建接口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polkadot-JS App 内 Javascript 一栏，在代码里加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debugger</a:t>
            </a:r>
            <a: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跑的时候，就可以在 console 内看到有什么函数可以调用</a:t>
            </a:r>
            <a:endParaRPr sz="2000"/>
          </a:p>
        </p:txBody>
      </p:sp>
      <p:sp>
        <p:nvSpPr>
          <p:cNvPr id="950" name="Google Shape;95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调试 Substrate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调试 Substrate API</a:t>
            </a:r>
            <a:endParaRPr/>
          </a:p>
        </p:txBody>
      </p:sp>
      <p:sp>
        <p:nvSpPr>
          <p:cNvPr id="956" name="Google Shape;956;p36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7" name="Google Shape;9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363" y="1125527"/>
            <a:ext cx="52532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7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api.query.&lt;pallet&gt;.&lt;storage&gt;</a:t>
            </a:r>
            <a:endParaRPr sz="14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比如：</a:t>
            </a:r>
            <a:br>
              <a:rPr lang="en"/>
            </a:br>
            <a:br>
              <a:rPr lang="en"/>
            </a:br>
            <a:r>
              <a:rPr lang="en"/>
              <a:t>这是对应着连接的 Substrate 节点，有 templateModule, 并在 decl_storage!{...} 内定义了 something 的 getter 函数</a:t>
            </a:r>
            <a:endParaRPr/>
          </a:p>
        </p:txBody>
      </p:sp>
      <p:sp>
        <p:nvSpPr>
          <p:cNvPr id="963" name="Google Shape;963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链上查询</a:t>
            </a:r>
            <a:endParaRPr/>
          </a:p>
        </p:txBody>
      </p:sp>
      <p:sp>
        <p:nvSpPr>
          <p:cNvPr id="964" name="Google Shape;964;p37"/>
          <p:cNvSpPr txBox="1"/>
          <p:nvPr/>
        </p:nvSpPr>
        <p:spPr>
          <a:xfrm>
            <a:off x="375900" y="2085150"/>
            <a:ext cx="8456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val =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api.query.templateModule.something();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