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Medium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Roboto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regular.fntdata"/><Relationship Id="rId22" Type="http://schemas.openxmlformats.org/officeDocument/2006/relationships/font" Target="fonts/RobotoLight-italic.fntdata"/><Relationship Id="rId21" Type="http://schemas.openxmlformats.org/officeDocument/2006/relationships/font" Target="fonts/RobotoLight-bold.fntdata"/><Relationship Id="rId23" Type="http://schemas.openxmlformats.org/officeDocument/2006/relationships/font" Target="fonts/Roboto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edium-bold.fntdata"/><Relationship Id="rId12" Type="http://schemas.openxmlformats.org/officeDocument/2006/relationships/font" Target="fonts/RobotoMedium-regular.fntdata"/><Relationship Id="rId15" Type="http://schemas.openxmlformats.org/officeDocument/2006/relationships/font" Target="fonts/RobotoMedium-boldItalic.fntdata"/><Relationship Id="rId14" Type="http://schemas.openxmlformats.org/officeDocument/2006/relationships/font" Target="fonts/RobotoMedium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736e43ed8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736e43ed8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736e43ed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736e43ed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875dd9395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875dd9395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875dd9395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875dd9395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875dd9395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875dd9395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44a056a79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44a056a79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 type="title">
  <p:cSld name="TITLE">
    <p:bg>
      <p:bgPr>
        <a:solidFill>
          <a:srgbClr val="282828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 txBox="1"/>
          <p:nvPr>
            <p:ph idx="2" type="ctrTitle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3" type="ctrTitle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4" name="Google Shape;14;p2"/>
          <p:cNvGrpSpPr/>
          <p:nvPr/>
        </p:nvGrpSpPr>
        <p:grpSpPr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15" name="Google Shape;15;p2"/>
            <p:cNvSpPr/>
            <p:nvPr/>
          </p:nvSpPr>
          <p:spPr>
            <a:xfrm>
              <a:off x="4487800" y="4887325"/>
              <a:ext cx="332750" cy="540025"/>
            </a:xfrm>
            <a:custGeom>
              <a:rect b="b" l="l" r="r" t="t"/>
              <a:pathLst>
                <a:path extrusionOk="0" h="21601" w="1331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57275" y="4888775"/>
              <a:ext cx="356100" cy="537050"/>
            </a:xfrm>
            <a:custGeom>
              <a:rect b="b" l="l" r="r" t="t"/>
              <a:pathLst>
                <a:path extrusionOk="0" h="21482" w="14244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864300" y="4889950"/>
              <a:ext cx="331275" cy="411900"/>
            </a:xfrm>
            <a:custGeom>
              <a:rect b="b" l="l" r="r" t="t"/>
              <a:pathLst>
                <a:path extrusionOk="0" h="16476" w="13251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277275" y="4890050"/>
              <a:ext cx="248100" cy="411800"/>
            </a:xfrm>
            <a:custGeom>
              <a:rect b="b" l="l" r="r" t="t"/>
              <a:pathLst>
                <a:path extrusionOk="0" h="16472" w="9924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572050" y="4890175"/>
              <a:ext cx="62750" cy="405775"/>
            </a:xfrm>
            <a:custGeom>
              <a:rect b="b" l="l" r="r" t="t"/>
              <a:pathLst>
                <a:path extrusionOk="0" h="16231" w="251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01925" y="4783725"/>
              <a:ext cx="224750" cy="512225"/>
            </a:xfrm>
            <a:custGeom>
              <a:rect b="b" l="l" r="r" t="t"/>
              <a:pathLst>
                <a:path extrusionOk="0" h="20489" w="899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47225" y="4724825"/>
              <a:ext cx="99250" cy="85175"/>
            </a:xfrm>
            <a:custGeom>
              <a:rect b="b" l="l" r="r" t="t"/>
              <a:pathLst>
                <a:path extrusionOk="0" h="3407" w="397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59950" y="238125"/>
              <a:ext cx="3103850" cy="1948125"/>
            </a:xfrm>
            <a:custGeom>
              <a:rect b="b" l="l" r="r" t="t"/>
              <a:pathLst>
                <a:path extrusionOk="0" h="77925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356250" y="3928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54025" y="547475"/>
              <a:ext cx="3102400" cy="1948150"/>
            </a:xfrm>
            <a:custGeom>
              <a:rect b="b" l="l" r="r" t="t"/>
              <a:pathLst>
                <a:path extrusionOk="0" h="77926" w="124096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50325" y="7021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646650" y="8568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742950" y="101152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840725" y="1166200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37025" y="1320875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33350" y="14755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9650" y="16302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225975" y="17849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323725" y="1939600"/>
              <a:ext cx="3102425" cy="1949600"/>
            </a:xfrm>
            <a:custGeom>
              <a:rect b="b" l="l" r="r" t="t"/>
              <a:pathLst>
                <a:path extrusionOk="0" h="77984" w="124097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420050" y="20943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516350" y="224897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612675" y="24036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710450" y="2558350"/>
              <a:ext cx="3102400" cy="1949575"/>
            </a:xfrm>
            <a:custGeom>
              <a:rect b="b" l="l" r="r" t="t"/>
              <a:pathLst>
                <a:path extrusionOk="0" h="77983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806750" y="27130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903050" y="286770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999375" y="30223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097150" y="3177075"/>
              <a:ext cx="3102400" cy="1948125"/>
            </a:xfrm>
            <a:custGeom>
              <a:rect b="b" l="l" r="r" t="t"/>
              <a:pathLst>
                <a:path extrusionOk="0" h="77925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93450" y="33317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547000" y="1984850"/>
              <a:ext cx="577900" cy="360450"/>
            </a:xfrm>
            <a:custGeom>
              <a:rect b="b" l="l" r="r" t="t"/>
              <a:pathLst>
                <a:path extrusionOk="0" h="14418" w="23116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547000" y="1984850"/>
              <a:ext cx="233500" cy="145950"/>
            </a:xfrm>
            <a:custGeom>
              <a:rect b="b" l="l" r="r" t="t"/>
              <a:pathLst>
                <a:path extrusionOk="0" h="5838" w="934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04275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848650" y="1984850"/>
              <a:ext cx="996700" cy="601250"/>
            </a:xfrm>
            <a:custGeom>
              <a:rect b="b" l="l" r="r" t="t"/>
              <a:pathLst>
                <a:path extrusionOk="0" h="24050" w="39868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193050" y="2069475"/>
              <a:ext cx="825950" cy="516625"/>
            </a:xfrm>
            <a:custGeom>
              <a:rect b="b" l="l" r="r" t="t"/>
              <a:pathLst>
                <a:path extrusionOk="0" h="20665" w="33038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537425" y="2284000"/>
              <a:ext cx="481575" cy="302100"/>
            </a:xfrm>
            <a:custGeom>
              <a:rect b="b" l="l" r="r" t="t"/>
              <a:pathLst>
                <a:path extrusionOk="0" h="12084" w="19263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1599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881800" y="2499975"/>
              <a:ext cx="137200" cy="86125"/>
            </a:xfrm>
            <a:custGeom>
              <a:rect b="b" l="l" r="r" t="t"/>
              <a:pathLst>
                <a:path extrusionOk="0" h="3445" w="5488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155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47000" y="1984850"/>
              <a:ext cx="922275" cy="576425"/>
            </a:xfrm>
            <a:custGeom>
              <a:rect b="b" l="l" r="r" t="t"/>
              <a:pathLst>
                <a:path extrusionOk="0" h="23057" w="36891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803000" y="3575450"/>
              <a:ext cx="216000" cy="134275"/>
            </a:xfrm>
            <a:custGeom>
              <a:rect b="b" l="l" r="r" t="t"/>
              <a:pathLst>
                <a:path extrusionOk="0" h="5371" w="864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458625" y="3359475"/>
              <a:ext cx="560375" cy="350250"/>
            </a:xfrm>
            <a:custGeom>
              <a:rect b="b" l="l" r="r" t="t"/>
              <a:pathLst>
                <a:path extrusionOk="0" h="14010" w="22415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14250" y="3144950"/>
              <a:ext cx="904750" cy="564775"/>
            </a:xfrm>
            <a:custGeom>
              <a:rect b="b" l="l" r="r" t="t"/>
              <a:pathLst>
                <a:path extrusionOk="0" h="22591" w="3619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769850" y="3108475"/>
              <a:ext cx="998175" cy="601250"/>
            </a:xfrm>
            <a:custGeom>
              <a:rect b="b" l="l" r="r" t="t"/>
              <a:pathLst>
                <a:path extrusionOk="0" h="24050" w="39927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425475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081100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738175" y="3108475"/>
              <a:ext cx="996675" cy="601250"/>
            </a:xfrm>
            <a:custGeom>
              <a:rect b="b" l="l" r="r" t="t"/>
              <a:pathLst>
                <a:path extrusionOk="0" h="24050" w="39867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547000" y="3108475"/>
              <a:ext cx="843475" cy="528275"/>
            </a:xfrm>
            <a:custGeom>
              <a:rect b="b" l="l" r="r" t="t"/>
              <a:pathLst>
                <a:path extrusionOk="0" h="21131" w="33739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547000" y="3108475"/>
              <a:ext cx="499100" cy="312300"/>
            </a:xfrm>
            <a:custGeom>
              <a:rect b="b" l="l" r="r" t="t"/>
              <a:pathLst>
                <a:path extrusionOk="0" h="12492" w="19964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547000" y="3108475"/>
              <a:ext cx="154700" cy="97800"/>
            </a:xfrm>
            <a:custGeom>
              <a:rect b="b" l="l" r="r" t="t"/>
              <a:pathLst>
                <a:path extrusionOk="0" h="3912" w="6188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3" name="Google Shape;6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282828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78" name="Google Shape;378;p11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9" name="Google Shape;379;p11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80" name="Google Shape;380;p11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8" name="Google Shape;40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/ brandmark">
  <p:cSld name="TITLE_ONLY_1">
    <p:bg>
      <p:bgPr>
        <a:solidFill>
          <a:srgbClr val="282828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12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411" name="Google Shape;411;p12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2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2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2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2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2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2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2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2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2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2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2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2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2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2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2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2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2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2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2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2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2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2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2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2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2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2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2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2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2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2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2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2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2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2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2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2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2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2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2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2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1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3" name="Google Shape;453;p12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12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282828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3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7" name="Google Shape;457;p13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458" name="Google Shape;458;p13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9" name="Google Shape;459;p1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60" name="Google Shape;460;p13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88" name="Google Shape;48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282828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4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491" name="Google Shape;491;p14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2" name="Google Shape;492;p14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93" name="Google Shape;493;p14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21" name="Google Shape;52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rgbClr val="282828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5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4" name="Google Shape;524;p15"/>
          <p:cNvSpPr txBox="1"/>
          <p:nvPr>
            <p:ph idx="1" type="subTitle"/>
          </p:nvPr>
        </p:nvSpPr>
        <p:spPr>
          <a:xfrm>
            <a:off x="319350" y="3021525"/>
            <a:ext cx="6255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None/>
              <a:defRPr sz="2800">
                <a:solidFill>
                  <a:srgbClr val="B4B5B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25" name="Google Shape;525;p15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6" name="Google Shape;526;p15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27" name="Google Shape;527;p15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55" name="Google Shape;55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282828"/>
        </a:solid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559" name="Google Shape;559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0" name="Google Shape;560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9pPr>
          </a:lstStyle>
          <a:p/>
        </p:txBody>
      </p:sp>
      <p:grpSp>
        <p:nvGrpSpPr>
          <p:cNvPr id="561" name="Google Shape;561;p1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62" name="Google Shape;562;p16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90" name="Google Shape;59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split">
  <p:cSld name="SECTION_TITLE_AND_DESCRIPTION_2">
    <p:bg>
      <p:bgPr>
        <a:solidFill>
          <a:srgbClr val="282828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7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4" name="Google Shape;594;p17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595" name="Google Shape;595;p17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6" name="Google Shape;596;p17"/>
          <p:cNvSpPr txBox="1"/>
          <p:nvPr>
            <p:ph idx="2" type="body"/>
          </p:nvPr>
        </p:nvSpPr>
        <p:spPr>
          <a:xfrm>
            <a:off x="483045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Roboto"/>
              <a:buChar char="●"/>
              <a:defRPr sz="2400">
                <a:solidFill>
                  <a:srgbClr val="28282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9pPr>
          </a:lstStyle>
          <a:p/>
        </p:txBody>
      </p:sp>
      <p:pic>
        <p:nvPicPr>
          <p:cNvPr id="597" name="Google Shape;59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8" name="Google Shape;598;p17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99" name="Google Shape;599;p17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image split">
  <p:cSld name="SECTION_TITLE_AND_DESCRIPTION_2_1">
    <p:bg>
      <p:bgPr>
        <a:solidFill>
          <a:srgbClr val="282828"/>
        </a:solid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8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18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0" name="Google Shape;630;p18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631" name="Google Shape;631;p18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32" name="Google Shape;63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3" name="Google Shape;633;p18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34" name="Google Shape;634;p18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Vertical One">
  <p:cSld name="SECTION_TITLE_AND_DESCRIPTION_2_1_1">
    <p:bg>
      <p:bgPr>
        <a:solidFill>
          <a:srgbClr val="282828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4" name="Google Shape;664;p19"/>
          <p:cNvCxnSpPr/>
          <p:nvPr/>
        </p:nvCxnSpPr>
        <p:spPr>
          <a:xfrm>
            <a:off x="4572000" y="-7350"/>
            <a:ext cx="0" cy="5158200"/>
          </a:xfrm>
          <a:prstGeom prst="straightConnector1">
            <a:avLst/>
          </a:prstGeom>
          <a:noFill/>
          <a:ln cap="flat" cmpd="sng" w="9525">
            <a:solidFill>
              <a:srgbClr val="FE186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65" name="Google Shape;66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6" name="Google Shape;666;p19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67" name="Google Shape;667;p19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9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two columns">
  <p:cSld name="SECTION_TITLE_AND_DESCRIPTION_1">
    <p:bg>
      <p:bgPr>
        <a:solidFill>
          <a:srgbClr val="282828"/>
        </a:solidFill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0"/>
          <p:cNvSpPr txBox="1"/>
          <p:nvPr>
            <p:ph type="title"/>
          </p:nvPr>
        </p:nvSpPr>
        <p:spPr>
          <a:xfrm>
            <a:off x="264450" y="15316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697" name="Google Shape;697;p20"/>
          <p:cNvSpPr txBox="1"/>
          <p:nvPr>
            <p:ph idx="1" type="subTitle"/>
          </p:nvPr>
        </p:nvSpPr>
        <p:spPr>
          <a:xfrm>
            <a:off x="264450" y="31015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698" name="Google Shape;698;p20"/>
          <p:cNvCxnSpPr/>
          <p:nvPr/>
        </p:nvCxnSpPr>
        <p:spPr>
          <a:xfrm rot="10800000">
            <a:off x="4572000" y="1531650"/>
            <a:ext cx="0" cy="203370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9" name="Google Shape;699;p20"/>
          <p:cNvSpPr txBox="1"/>
          <p:nvPr>
            <p:ph idx="2" type="title"/>
          </p:nvPr>
        </p:nvSpPr>
        <p:spPr>
          <a:xfrm>
            <a:off x="4834350" y="15316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00" name="Google Shape;700;p20"/>
          <p:cNvSpPr txBox="1"/>
          <p:nvPr>
            <p:ph idx="3" type="subTitle"/>
          </p:nvPr>
        </p:nvSpPr>
        <p:spPr>
          <a:xfrm>
            <a:off x="4834350" y="31015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701" name="Google Shape;701;p20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02" name="Google Shape;702;p20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30" name="Google Shape;73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alt">
  <p:cSld name="TITLE_3">
    <p:bg>
      <p:bgPr>
        <a:solidFill>
          <a:srgbClr val="282828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66" name="Google Shape;66;p3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3"/>
          <p:cNvSpPr txBox="1"/>
          <p:nvPr>
            <p:ph idx="2" type="ctrTitle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3"/>
          <p:cNvSpPr txBox="1"/>
          <p:nvPr>
            <p:ph idx="3" type="ctrTitle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69" name="Google Shape;69;p3"/>
          <p:cNvGrpSpPr/>
          <p:nvPr/>
        </p:nvGrpSpPr>
        <p:grpSpPr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70" name="Google Shape;70;p3"/>
            <p:cNvSpPr/>
            <p:nvPr/>
          </p:nvSpPr>
          <p:spPr>
            <a:xfrm>
              <a:off x="4487800" y="4887325"/>
              <a:ext cx="332750" cy="540025"/>
            </a:xfrm>
            <a:custGeom>
              <a:rect b="b" l="l" r="r" t="t"/>
              <a:pathLst>
                <a:path extrusionOk="0" h="21601" w="1331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957275" y="4888775"/>
              <a:ext cx="356100" cy="537050"/>
            </a:xfrm>
            <a:custGeom>
              <a:rect b="b" l="l" r="r" t="t"/>
              <a:pathLst>
                <a:path extrusionOk="0" h="21482" w="14244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864300" y="4889950"/>
              <a:ext cx="331275" cy="411900"/>
            </a:xfrm>
            <a:custGeom>
              <a:rect b="b" l="l" r="r" t="t"/>
              <a:pathLst>
                <a:path extrusionOk="0" h="16476" w="13251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277275" y="4890050"/>
              <a:ext cx="248100" cy="411800"/>
            </a:xfrm>
            <a:custGeom>
              <a:rect b="b" l="l" r="r" t="t"/>
              <a:pathLst>
                <a:path extrusionOk="0" h="16472" w="9924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572050" y="4890175"/>
              <a:ext cx="62750" cy="405775"/>
            </a:xfrm>
            <a:custGeom>
              <a:rect b="b" l="l" r="r" t="t"/>
              <a:pathLst>
                <a:path extrusionOk="0" h="16231" w="251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701925" y="4783725"/>
              <a:ext cx="224750" cy="512225"/>
            </a:xfrm>
            <a:custGeom>
              <a:rect b="b" l="l" r="r" t="t"/>
              <a:pathLst>
                <a:path extrusionOk="0" h="20489" w="899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547225" y="4724825"/>
              <a:ext cx="99250" cy="85175"/>
            </a:xfrm>
            <a:custGeom>
              <a:rect b="b" l="l" r="r" t="t"/>
              <a:pathLst>
                <a:path extrusionOk="0" h="3407" w="397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259950" y="238125"/>
              <a:ext cx="3103850" cy="1948125"/>
            </a:xfrm>
            <a:custGeom>
              <a:rect b="b" l="l" r="r" t="t"/>
              <a:pathLst>
                <a:path extrusionOk="0" h="77925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356250" y="3928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454025" y="547475"/>
              <a:ext cx="3102400" cy="1948150"/>
            </a:xfrm>
            <a:custGeom>
              <a:rect b="b" l="l" r="r" t="t"/>
              <a:pathLst>
                <a:path extrusionOk="0" h="77926" w="124096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550325" y="7021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646650" y="8568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742950" y="101152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840725" y="1166200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937025" y="1320875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033350" y="14755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129650" y="16302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225975" y="17849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323725" y="1939600"/>
              <a:ext cx="3102425" cy="1949600"/>
            </a:xfrm>
            <a:custGeom>
              <a:rect b="b" l="l" r="r" t="t"/>
              <a:pathLst>
                <a:path extrusionOk="0" h="77984" w="124097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420050" y="20943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516350" y="224897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612675" y="24036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710450" y="2558350"/>
              <a:ext cx="3102400" cy="1949575"/>
            </a:xfrm>
            <a:custGeom>
              <a:rect b="b" l="l" r="r" t="t"/>
              <a:pathLst>
                <a:path extrusionOk="0" h="77983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06750" y="27130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903050" y="286770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999375" y="30223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097150" y="3177075"/>
              <a:ext cx="3102400" cy="1948125"/>
            </a:xfrm>
            <a:custGeom>
              <a:rect b="b" l="l" r="r" t="t"/>
              <a:pathLst>
                <a:path extrusionOk="0" h="77925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3193450" y="33317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547000" y="1984850"/>
              <a:ext cx="577900" cy="360450"/>
            </a:xfrm>
            <a:custGeom>
              <a:rect b="b" l="l" r="r" t="t"/>
              <a:pathLst>
                <a:path extrusionOk="0" h="14418" w="23116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2547000" y="1984850"/>
              <a:ext cx="233500" cy="145950"/>
            </a:xfrm>
            <a:custGeom>
              <a:rect b="b" l="l" r="r" t="t"/>
              <a:pathLst>
                <a:path extrusionOk="0" h="5838" w="934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504275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3848650" y="1984850"/>
              <a:ext cx="996700" cy="601250"/>
            </a:xfrm>
            <a:custGeom>
              <a:rect b="b" l="l" r="r" t="t"/>
              <a:pathLst>
                <a:path extrusionOk="0" h="24050" w="39868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193050" y="2069475"/>
              <a:ext cx="825950" cy="516625"/>
            </a:xfrm>
            <a:custGeom>
              <a:rect b="b" l="l" r="r" t="t"/>
              <a:pathLst>
                <a:path extrusionOk="0" h="20665" w="33038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537425" y="2284000"/>
              <a:ext cx="481575" cy="302100"/>
            </a:xfrm>
            <a:custGeom>
              <a:rect b="b" l="l" r="r" t="t"/>
              <a:pathLst>
                <a:path extrusionOk="0" h="12084" w="19263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1599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881800" y="2499975"/>
              <a:ext cx="137200" cy="86125"/>
            </a:xfrm>
            <a:custGeom>
              <a:rect b="b" l="l" r="r" t="t"/>
              <a:pathLst>
                <a:path extrusionOk="0" h="3445" w="5488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8155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547000" y="1984850"/>
              <a:ext cx="922275" cy="576425"/>
            </a:xfrm>
            <a:custGeom>
              <a:rect b="b" l="l" r="r" t="t"/>
              <a:pathLst>
                <a:path extrusionOk="0" h="23057" w="36891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803000" y="3575450"/>
              <a:ext cx="216000" cy="134275"/>
            </a:xfrm>
            <a:custGeom>
              <a:rect b="b" l="l" r="r" t="t"/>
              <a:pathLst>
                <a:path extrusionOk="0" h="5371" w="864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458625" y="3359475"/>
              <a:ext cx="560375" cy="350250"/>
            </a:xfrm>
            <a:custGeom>
              <a:rect b="b" l="l" r="r" t="t"/>
              <a:pathLst>
                <a:path extrusionOk="0" h="14010" w="22415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114250" y="3144950"/>
              <a:ext cx="904750" cy="564775"/>
            </a:xfrm>
            <a:custGeom>
              <a:rect b="b" l="l" r="r" t="t"/>
              <a:pathLst>
                <a:path extrusionOk="0" h="22591" w="3619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3769850" y="3108475"/>
              <a:ext cx="998175" cy="601250"/>
            </a:xfrm>
            <a:custGeom>
              <a:rect b="b" l="l" r="r" t="t"/>
              <a:pathLst>
                <a:path extrusionOk="0" h="24050" w="39927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425475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081100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738175" y="3108475"/>
              <a:ext cx="996675" cy="601250"/>
            </a:xfrm>
            <a:custGeom>
              <a:rect b="b" l="l" r="r" t="t"/>
              <a:pathLst>
                <a:path extrusionOk="0" h="24050" w="39867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547000" y="3108475"/>
              <a:ext cx="843475" cy="528275"/>
            </a:xfrm>
            <a:custGeom>
              <a:rect b="b" l="l" r="r" t="t"/>
              <a:pathLst>
                <a:path extrusionOk="0" h="21131" w="33739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547000" y="3108475"/>
              <a:ext cx="499100" cy="312300"/>
            </a:xfrm>
            <a:custGeom>
              <a:rect b="b" l="l" r="r" t="t"/>
              <a:pathLst>
                <a:path extrusionOk="0" h="12492" w="19964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547000" y="3108475"/>
              <a:ext cx="154700" cy="97800"/>
            </a:xfrm>
            <a:custGeom>
              <a:rect b="b" l="l" r="r" t="t"/>
              <a:pathLst>
                <a:path extrusionOk="0" h="3912" w="6188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8" name="Google Shape;1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rgbClr val="282828"/>
        </a:solidFill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1"/>
          <p:cNvSpPr txBox="1"/>
          <p:nvPr>
            <p:ph idx="1" type="body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/>
        </p:txBody>
      </p:sp>
      <p:grpSp>
        <p:nvGrpSpPr>
          <p:cNvPr id="733" name="Google Shape;733;p21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34" name="Google Shape;734;p21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62" name="Google Shape;76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BG White">
  <p:cSld name="CAPTION_ONLY_1">
    <p:bg>
      <p:bgPr>
        <a:solidFill>
          <a:srgbClr val="FFFFFF"/>
        </a:solidFill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2"/>
          <p:cNvSpPr txBox="1"/>
          <p:nvPr>
            <p:ph idx="1" type="body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/>
        </p:txBody>
      </p:sp>
      <p:pic>
        <p:nvPicPr>
          <p:cNvPr id="765" name="Google Shape;76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6" name="Google Shape;766;p22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67" name="Google Shape;767;p22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282828"/>
        </a:solidFill>
      </p:bgPr>
    </p:bg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12000"/>
              <a:buFont typeface="Roboto Medium"/>
              <a:buNone/>
              <a:defRPr sz="12000"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7" name="Google Shape;797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798" name="Google Shape;798;p2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99" name="Google Shape;799;p23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3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27" name="Google Shape;82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w/ brandmark" type="blank">
  <p:cSld name="BLANK">
    <p:bg>
      <p:bgPr>
        <a:solidFill>
          <a:srgbClr val="282828"/>
        </a:solidFill>
      </p:bgPr>
    </p:bg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24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830" name="Google Shape;830;p24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2">
    <p:bg>
      <p:bgPr>
        <a:solidFill>
          <a:srgbClr val="282828"/>
        </a:solidFill>
      </p:bgPr>
    </p:bg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>
  <p:cSld name="BLANK_1">
    <p:bg>
      <p:bgPr>
        <a:solidFill>
          <a:srgbClr val="F1F3F2"/>
        </a:solidFill>
      </p:bgPr>
    </p:bg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White">
  <p:cSld name="BLANK_1_1">
    <p:bg>
      <p:bgPr>
        <a:solidFill>
          <a:srgbClr val="FFFFFF"/>
        </a:solidFill>
      </p:bgPr>
    </p:bg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rgbClr val="282828"/>
        </a:solidFill>
      </p:bgPr>
    </p:bg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2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6" name="Google Shape;876;p28"/>
          <p:cNvSpPr txBox="1"/>
          <p:nvPr>
            <p:ph idx="1" type="body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877" name="Google Shape;877;p28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8" name="Google Shape;878;p28"/>
          <p:cNvSpPr txBox="1"/>
          <p:nvPr>
            <p:ph idx="2" type="body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879" name="Google Shape;879;p28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880" name="Google Shape;880;p28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8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8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8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8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08" name="Google Shape;90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Sub0">
  <p:cSld name="TITLE_3_1">
    <p:bg>
      <p:bgPr>
        <a:solidFill>
          <a:srgbClr val="282828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ctrTitle"/>
          </p:nvPr>
        </p:nvSpPr>
        <p:spPr>
          <a:xfrm>
            <a:off x="3957417" y="898375"/>
            <a:ext cx="48930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1" name="Google Shape;121;p4"/>
          <p:cNvSpPr txBox="1"/>
          <p:nvPr>
            <p:ph idx="2" type="ctrTitle"/>
          </p:nvPr>
        </p:nvSpPr>
        <p:spPr>
          <a:xfrm>
            <a:off x="3957417" y="2697003"/>
            <a:ext cx="48930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2" name="Google Shape;122;p4"/>
          <p:cNvSpPr txBox="1"/>
          <p:nvPr>
            <p:ph idx="3" type="ctrTitle"/>
          </p:nvPr>
        </p:nvSpPr>
        <p:spPr>
          <a:xfrm>
            <a:off x="3957425" y="3832650"/>
            <a:ext cx="4893000" cy="10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23" name="Google Shape;123;p4"/>
          <p:cNvGrpSpPr/>
          <p:nvPr/>
        </p:nvGrpSpPr>
        <p:grpSpPr>
          <a:xfrm>
            <a:off x="-358" y="1501504"/>
            <a:ext cx="9144353" cy="2140503"/>
            <a:chOff x="238125" y="2019175"/>
            <a:chExt cx="7134550" cy="1670050"/>
          </a:xfrm>
        </p:grpSpPr>
        <p:sp>
          <p:nvSpPr>
            <p:cNvPr id="124" name="Google Shape;124;p4"/>
            <p:cNvSpPr/>
            <p:nvPr/>
          </p:nvSpPr>
          <p:spPr>
            <a:xfrm>
              <a:off x="238125" y="2364350"/>
              <a:ext cx="7134550" cy="991525"/>
            </a:xfrm>
            <a:custGeom>
              <a:rect b="b" l="l" r="r" t="t"/>
              <a:pathLst>
                <a:path extrusionOk="0" h="39661" w="285382">
                  <a:moveTo>
                    <a:pt x="117193" y="1"/>
                  </a:moveTo>
                  <a:lnTo>
                    <a:pt x="49891" y="38635"/>
                  </a:lnTo>
                  <a:lnTo>
                    <a:pt x="49891" y="18858"/>
                  </a:lnTo>
                  <a:lnTo>
                    <a:pt x="0" y="18858"/>
                  </a:lnTo>
                  <a:lnTo>
                    <a:pt x="0" y="19726"/>
                  </a:lnTo>
                  <a:lnTo>
                    <a:pt x="49023" y="19726"/>
                  </a:lnTo>
                  <a:lnTo>
                    <a:pt x="49023" y="39161"/>
                  </a:lnTo>
                  <a:lnTo>
                    <a:pt x="49891" y="39661"/>
                  </a:lnTo>
                  <a:lnTo>
                    <a:pt x="117193" y="1000"/>
                  </a:lnTo>
                  <a:lnTo>
                    <a:pt x="117193" y="19042"/>
                  </a:lnTo>
                  <a:lnTo>
                    <a:pt x="117193" y="19910"/>
                  </a:lnTo>
                  <a:lnTo>
                    <a:pt x="285382" y="19910"/>
                  </a:lnTo>
                  <a:lnTo>
                    <a:pt x="285382" y="19042"/>
                  </a:lnTo>
                  <a:lnTo>
                    <a:pt x="118061" y="19042"/>
                  </a:lnTo>
                  <a:lnTo>
                    <a:pt x="118061" y="1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2321725" y="3223700"/>
              <a:ext cx="748925" cy="465525"/>
            </a:xfrm>
            <a:custGeom>
              <a:rect b="b" l="l" r="r" t="t"/>
              <a:pathLst>
                <a:path extrusionOk="0" h="18621" w="29957">
                  <a:moveTo>
                    <a:pt x="29957" y="1"/>
                  </a:moveTo>
                  <a:lnTo>
                    <a:pt x="869" y="16806"/>
                  </a:lnTo>
                  <a:lnTo>
                    <a:pt x="869" y="17622"/>
                  </a:lnTo>
                  <a:lnTo>
                    <a:pt x="1" y="18121"/>
                  </a:lnTo>
                  <a:lnTo>
                    <a:pt x="159" y="18227"/>
                  </a:lnTo>
                  <a:lnTo>
                    <a:pt x="869" y="17806"/>
                  </a:lnTo>
                  <a:lnTo>
                    <a:pt x="869" y="18621"/>
                  </a:lnTo>
                  <a:lnTo>
                    <a:pt x="29957" y="1815"/>
                  </a:lnTo>
                  <a:lnTo>
                    <a:pt x="299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202075" y="3088925"/>
              <a:ext cx="868575" cy="522725"/>
            </a:xfrm>
            <a:custGeom>
              <a:rect b="b" l="l" r="r" t="t"/>
              <a:pathLst>
                <a:path extrusionOk="0" h="20909" w="34743">
                  <a:moveTo>
                    <a:pt x="34743" y="0"/>
                  </a:moveTo>
                  <a:lnTo>
                    <a:pt x="5655" y="16806"/>
                  </a:lnTo>
                  <a:lnTo>
                    <a:pt x="5655" y="17490"/>
                  </a:lnTo>
                  <a:lnTo>
                    <a:pt x="0" y="20751"/>
                  </a:lnTo>
                  <a:lnTo>
                    <a:pt x="290" y="20909"/>
                  </a:lnTo>
                  <a:lnTo>
                    <a:pt x="5655" y="17805"/>
                  </a:lnTo>
                  <a:lnTo>
                    <a:pt x="5655" y="18489"/>
                  </a:lnTo>
                  <a:lnTo>
                    <a:pt x="34743" y="1710"/>
                  </a:lnTo>
                  <a:lnTo>
                    <a:pt x="347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082400" y="2954775"/>
              <a:ext cx="988250" cy="589800"/>
            </a:xfrm>
            <a:custGeom>
              <a:rect b="b" l="l" r="r" t="t"/>
              <a:pathLst>
                <a:path extrusionOk="0" h="23592" w="39530">
                  <a:moveTo>
                    <a:pt x="39530" y="1"/>
                  </a:moveTo>
                  <a:lnTo>
                    <a:pt x="10442" y="16807"/>
                  </a:lnTo>
                  <a:lnTo>
                    <a:pt x="10442" y="17333"/>
                  </a:lnTo>
                  <a:lnTo>
                    <a:pt x="1" y="23355"/>
                  </a:lnTo>
                  <a:lnTo>
                    <a:pt x="395" y="23592"/>
                  </a:lnTo>
                  <a:lnTo>
                    <a:pt x="10442" y="17806"/>
                  </a:lnTo>
                  <a:lnTo>
                    <a:pt x="10442" y="18332"/>
                  </a:lnTo>
                  <a:lnTo>
                    <a:pt x="39530" y="1553"/>
                  </a:lnTo>
                  <a:lnTo>
                    <a:pt x="39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1615575" y="2221025"/>
              <a:ext cx="1455075" cy="1255850"/>
            </a:xfrm>
            <a:custGeom>
              <a:rect b="b" l="l" r="r" t="t"/>
              <a:pathLst>
                <a:path extrusionOk="0" h="50234" w="58203">
                  <a:moveTo>
                    <a:pt x="29062" y="21172"/>
                  </a:moveTo>
                  <a:lnTo>
                    <a:pt x="32087" y="22907"/>
                  </a:lnTo>
                  <a:lnTo>
                    <a:pt x="32955" y="23407"/>
                  </a:lnTo>
                  <a:lnTo>
                    <a:pt x="36137" y="25248"/>
                  </a:lnTo>
                  <a:lnTo>
                    <a:pt x="29036" y="29325"/>
                  </a:lnTo>
                  <a:lnTo>
                    <a:pt x="25880" y="27484"/>
                  </a:lnTo>
                  <a:lnTo>
                    <a:pt x="25012" y="26984"/>
                  </a:lnTo>
                  <a:lnTo>
                    <a:pt x="21987" y="25248"/>
                  </a:lnTo>
                  <a:lnTo>
                    <a:pt x="29062" y="21172"/>
                  </a:lnTo>
                  <a:close/>
                  <a:moveTo>
                    <a:pt x="43790" y="0"/>
                  </a:moveTo>
                  <a:lnTo>
                    <a:pt x="25669" y="10468"/>
                  </a:lnTo>
                  <a:lnTo>
                    <a:pt x="24749" y="9942"/>
                  </a:lnTo>
                  <a:lnTo>
                    <a:pt x="19568" y="12913"/>
                  </a:lnTo>
                  <a:lnTo>
                    <a:pt x="19568" y="13992"/>
                  </a:lnTo>
                  <a:lnTo>
                    <a:pt x="14702" y="16780"/>
                  </a:lnTo>
                  <a:lnTo>
                    <a:pt x="14360" y="16595"/>
                  </a:lnTo>
                  <a:lnTo>
                    <a:pt x="1" y="24880"/>
                  </a:lnTo>
                  <a:lnTo>
                    <a:pt x="1" y="26300"/>
                  </a:lnTo>
                  <a:lnTo>
                    <a:pt x="15597" y="17279"/>
                  </a:lnTo>
                  <a:lnTo>
                    <a:pt x="15228" y="17095"/>
                  </a:lnTo>
                  <a:lnTo>
                    <a:pt x="19568" y="14570"/>
                  </a:lnTo>
                  <a:lnTo>
                    <a:pt x="19568" y="15675"/>
                  </a:lnTo>
                  <a:lnTo>
                    <a:pt x="22750" y="17516"/>
                  </a:lnTo>
                  <a:lnTo>
                    <a:pt x="19384" y="19488"/>
                  </a:lnTo>
                  <a:lnTo>
                    <a:pt x="19147" y="19331"/>
                  </a:lnTo>
                  <a:lnTo>
                    <a:pt x="1" y="30403"/>
                  </a:lnTo>
                  <a:lnTo>
                    <a:pt x="1" y="31665"/>
                  </a:lnTo>
                  <a:lnTo>
                    <a:pt x="20252" y="19988"/>
                  </a:lnTo>
                  <a:lnTo>
                    <a:pt x="20015" y="19830"/>
                  </a:lnTo>
                  <a:lnTo>
                    <a:pt x="23381" y="17910"/>
                  </a:lnTo>
                  <a:lnTo>
                    <a:pt x="26669" y="19778"/>
                  </a:lnTo>
                  <a:lnTo>
                    <a:pt x="19568" y="23881"/>
                  </a:lnTo>
                  <a:lnTo>
                    <a:pt x="19568" y="24617"/>
                  </a:lnTo>
                  <a:lnTo>
                    <a:pt x="1" y="35926"/>
                  </a:lnTo>
                  <a:lnTo>
                    <a:pt x="1" y="37057"/>
                  </a:lnTo>
                  <a:lnTo>
                    <a:pt x="19568" y="25748"/>
                  </a:lnTo>
                  <a:lnTo>
                    <a:pt x="19568" y="26616"/>
                  </a:lnTo>
                  <a:lnTo>
                    <a:pt x="22619" y="28378"/>
                  </a:lnTo>
                  <a:lnTo>
                    <a:pt x="23487" y="28878"/>
                  </a:lnTo>
                  <a:lnTo>
                    <a:pt x="26616" y="30692"/>
                  </a:lnTo>
                  <a:lnTo>
                    <a:pt x="19568" y="34716"/>
                  </a:lnTo>
                  <a:lnTo>
                    <a:pt x="19568" y="35663"/>
                  </a:lnTo>
                  <a:lnTo>
                    <a:pt x="4340" y="44447"/>
                  </a:lnTo>
                  <a:lnTo>
                    <a:pt x="5103" y="44868"/>
                  </a:lnTo>
                  <a:lnTo>
                    <a:pt x="19568" y="36505"/>
                  </a:lnTo>
                  <a:lnTo>
                    <a:pt x="19568" y="37583"/>
                  </a:lnTo>
                  <a:lnTo>
                    <a:pt x="29062" y="32112"/>
                  </a:lnTo>
                  <a:lnTo>
                    <a:pt x="31929" y="33743"/>
                  </a:lnTo>
                  <a:lnTo>
                    <a:pt x="29115" y="35374"/>
                  </a:lnTo>
                  <a:lnTo>
                    <a:pt x="29115" y="35663"/>
                  </a:lnTo>
                  <a:lnTo>
                    <a:pt x="9179" y="46867"/>
                  </a:lnTo>
                  <a:lnTo>
                    <a:pt x="9811" y="47235"/>
                  </a:lnTo>
                  <a:lnTo>
                    <a:pt x="29115" y="36373"/>
                  </a:lnTo>
                  <a:lnTo>
                    <a:pt x="29115" y="36636"/>
                  </a:lnTo>
                  <a:lnTo>
                    <a:pt x="33033" y="34374"/>
                  </a:lnTo>
                  <a:lnTo>
                    <a:pt x="36137" y="36189"/>
                  </a:lnTo>
                  <a:lnTo>
                    <a:pt x="31061" y="39108"/>
                  </a:lnTo>
                  <a:lnTo>
                    <a:pt x="31508" y="39371"/>
                  </a:lnTo>
                  <a:lnTo>
                    <a:pt x="29115" y="40765"/>
                  </a:lnTo>
                  <a:lnTo>
                    <a:pt x="29115" y="41160"/>
                  </a:lnTo>
                  <a:lnTo>
                    <a:pt x="13913" y="49944"/>
                  </a:lnTo>
                  <a:lnTo>
                    <a:pt x="14413" y="50233"/>
                  </a:lnTo>
                  <a:lnTo>
                    <a:pt x="29115" y="41765"/>
                  </a:lnTo>
                  <a:lnTo>
                    <a:pt x="29115" y="42159"/>
                  </a:lnTo>
                  <a:lnTo>
                    <a:pt x="32718" y="40081"/>
                  </a:lnTo>
                  <a:lnTo>
                    <a:pt x="33454" y="40502"/>
                  </a:lnTo>
                  <a:lnTo>
                    <a:pt x="38530" y="37583"/>
                  </a:lnTo>
                  <a:lnTo>
                    <a:pt x="38530" y="36741"/>
                  </a:lnTo>
                  <a:lnTo>
                    <a:pt x="58203" y="25380"/>
                  </a:lnTo>
                  <a:lnTo>
                    <a:pt x="58203" y="23959"/>
                  </a:lnTo>
                  <a:lnTo>
                    <a:pt x="38530" y="35321"/>
                  </a:lnTo>
                  <a:lnTo>
                    <a:pt x="38530" y="34795"/>
                  </a:lnTo>
                  <a:lnTo>
                    <a:pt x="35427" y="33033"/>
                  </a:lnTo>
                  <a:lnTo>
                    <a:pt x="58203" y="19883"/>
                  </a:lnTo>
                  <a:lnTo>
                    <a:pt x="58203" y="18594"/>
                  </a:lnTo>
                  <a:lnTo>
                    <a:pt x="34322" y="32375"/>
                  </a:lnTo>
                  <a:lnTo>
                    <a:pt x="31455" y="30719"/>
                  </a:lnTo>
                  <a:lnTo>
                    <a:pt x="38530" y="26642"/>
                  </a:lnTo>
                  <a:lnTo>
                    <a:pt x="38530" y="25695"/>
                  </a:lnTo>
                  <a:lnTo>
                    <a:pt x="58203" y="14334"/>
                  </a:lnTo>
                  <a:lnTo>
                    <a:pt x="58203" y="13203"/>
                  </a:lnTo>
                  <a:lnTo>
                    <a:pt x="38530" y="24564"/>
                  </a:lnTo>
                  <a:lnTo>
                    <a:pt x="38530" y="23854"/>
                  </a:lnTo>
                  <a:lnTo>
                    <a:pt x="35348" y="22013"/>
                  </a:lnTo>
                  <a:lnTo>
                    <a:pt x="34480" y="21514"/>
                  </a:lnTo>
                  <a:lnTo>
                    <a:pt x="31455" y="19778"/>
                  </a:lnTo>
                  <a:lnTo>
                    <a:pt x="38530" y="15675"/>
                  </a:lnTo>
                  <a:lnTo>
                    <a:pt x="38530" y="14676"/>
                  </a:lnTo>
                  <a:lnTo>
                    <a:pt x="53863" y="5812"/>
                  </a:lnTo>
                  <a:lnTo>
                    <a:pt x="53127" y="5365"/>
                  </a:lnTo>
                  <a:lnTo>
                    <a:pt x="38530" y="13808"/>
                  </a:lnTo>
                  <a:lnTo>
                    <a:pt x="38530" y="12913"/>
                  </a:lnTo>
                  <a:lnTo>
                    <a:pt x="29062" y="18384"/>
                  </a:lnTo>
                  <a:lnTo>
                    <a:pt x="25801" y="16517"/>
                  </a:lnTo>
                  <a:lnTo>
                    <a:pt x="49103" y="3051"/>
                  </a:lnTo>
                  <a:lnTo>
                    <a:pt x="48472" y="2683"/>
                  </a:lnTo>
                  <a:lnTo>
                    <a:pt x="25170" y="16148"/>
                  </a:lnTo>
                  <a:lnTo>
                    <a:pt x="21987" y="14307"/>
                  </a:lnTo>
                  <a:lnTo>
                    <a:pt x="27142" y="11335"/>
                  </a:lnTo>
                  <a:lnTo>
                    <a:pt x="26169" y="10757"/>
                  </a:lnTo>
                  <a:lnTo>
                    <a:pt x="44316" y="289"/>
                  </a:lnTo>
                  <a:lnTo>
                    <a:pt x="437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1615575" y="2153950"/>
              <a:ext cx="988250" cy="589800"/>
            </a:xfrm>
            <a:custGeom>
              <a:rect b="b" l="l" r="r" t="t"/>
              <a:pathLst>
                <a:path extrusionOk="0" h="23592" w="39530">
                  <a:moveTo>
                    <a:pt x="39135" y="1"/>
                  </a:moveTo>
                  <a:lnTo>
                    <a:pt x="10047" y="16780"/>
                  </a:lnTo>
                  <a:lnTo>
                    <a:pt x="9574" y="16517"/>
                  </a:lnTo>
                  <a:lnTo>
                    <a:pt x="1" y="22040"/>
                  </a:lnTo>
                  <a:lnTo>
                    <a:pt x="1" y="23592"/>
                  </a:lnTo>
                  <a:lnTo>
                    <a:pt x="10915" y="17280"/>
                  </a:lnTo>
                  <a:lnTo>
                    <a:pt x="10442" y="17017"/>
                  </a:lnTo>
                  <a:lnTo>
                    <a:pt x="39530" y="211"/>
                  </a:lnTo>
                  <a:lnTo>
                    <a:pt x="39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1615575" y="2086225"/>
              <a:ext cx="868575" cy="523400"/>
            </a:xfrm>
            <a:custGeom>
              <a:rect b="b" l="l" r="r" t="t"/>
              <a:pathLst>
                <a:path extrusionOk="0" h="20936" w="34743">
                  <a:moveTo>
                    <a:pt x="34480" y="1"/>
                  </a:moveTo>
                  <a:lnTo>
                    <a:pt x="5392" y="16806"/>
                  </a:lnTo>
                  <a:lnTo>
                    <a:pt x="4787" y="16464"/>
                  </a:lnTo>
                  <a:lnTo>
                    <a:pt x="1" y="19226"/>
                  </a:lnTo>
                  <a:lnTo>
                    <a:pt x="1" y="20935"/>
                  </a:lnTo>
                  <a:lnTo>
                    <a:pt x="6260" y="17306"/>
                  </a:lnTo>
                  <a:lnTo>
                    <a:pt x="5655" y="16964"/>
                  </a:lnTo>
                  <a:lnTo>
                    <a:pt x="34743" y="158"/>
                  </a:lnTo>
                  <a:lnTo>
                    <a:pt x="34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615575" y="2019175"/>
              <a:ext cx="749575" cy="455650"/>
            </a:xfrm>
            <a:custGeom>
              <a:rect b="b" l="l" r="r" t="t"/>
              <a:pathLst>
                <a:path extrusionOk="0" h="18226" w="29983">
                  <a:moveTo>
                    <a:pt x="29825" y="0"/>
                  </a:moveTo>
                  <a:lnTo>
                    <a:pt x="711" y="16806"/>
                  </a:lnTo>
                  <a:lnTo>
                    <a:pt x="1" y="16385"/>
                  </a:lnTo>
                  <a:lnTo>
                    <a:pt x="1" y="16411"/>
                  </a:lnTo>
                  <a:lnTo>
                    <a:pt x="1" y="18226"/>
                  </a:lnTo>
                  <a:lnTo>
                    <a:pt x="1579" y="17305"/>
                  </a:lnTo>
                  <a:lnTo>
                    <a:pt x="868" y="16885"/>
                  </a:lnTo>
                  <a:lnTo>
                    <a:pt x="29983" y="105"/>
                  </a:lnTo>
                  <a:lnTo>
                    <a:pt x="298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95200" y="2607625"/>
              <a:ext cx="151250" cy="199250"/>
            </a:xfrm>
            <a:custGeom>
              <a:rect b="b" l="l" r="r" t="t"/>
              <a:pathLst>
                <a:path extrusionOk="0" h="7970" w="6050">
                  <a:moveTo>
                    <a:pt x="2736" y="1"/>
                  </a:moveTo>
                  <a:cubicBezTo>
                    <a:pt x="1158" y="1"/>
                    <a:pt x="106" y="658"/>
                    <a:pt x="106" y="2210"/>
                  </a:cubicBezTo>
                  <a:cubicBezTo>
                    <a:pt x="106" y="3840"/>
                    <a:pt x="1026" y="4340"/>
                    <a:pt x="2999" y="4498"/>
                  </a:cubicBezTo>
                  <a:cubicBezTo>
                    <a:pt x="4208" y="4629"/>
                    <a:pt x="4734" y="4787"/>
                    <a:pt x="4734" y="5681"/>
                  </a:cubicBezTo>
                  <a:cubicBezTo>
                    <a:pt x="4734" y="6470"/>
                    <a:pt x="4208" y="6760"/>
                    <a:pt x="3367" y="6760"/>
                  </a:cubicBezTo>
                  <a:lnTo>
                    <a:pt x="2709" y="6760"/>
                  </a:lnTo>
                  <a:cubicBezTo>
                    <a:pt x="1920" y="6760"/>
                    <a:pt x="1578" y="6497"/>
                    <a:pt x="1394" y="5944"/>
                  </a:cubicBezTo>
                  <a:cubicBezTo>
                    <a:pt x="1348" y="5807"/>
                    <a:pt x="1242" y="5729"/>
                    <a:pt x="1129" y="5729"/>
                  </a:cubicBezTo>
                  <a:cubicBezTo>
                    <a:pt x="1112" y="5729"/>
                    <a:pt x="1095" y="5731"/>
                    <a:pt x="1079" y="5734"/>
                  </a:cubicBezTo>
                  <a:lnTo>
                    <a:pt x="237" y="5734"/>
                  </a:lnTo>
                  <a:cubicBezTo>
                    <a:pt x="79" y="5734"/>
                    <a:pt x="0" y="5839"/>
                    <a:pt x="27" y="5971"/>
                  </a:cubicBezTo>
                  <a:cubicBezTo>
                    <a:pt x="211" y="7286"/>
                    <a:pt x="1131" y="7969"/>
                    <a:pt x="2736" y="7969"/>
                  </a:cubicBezTo>
                  <a:lnTo>
                    <a:pt x="3314" y="7969"/>
                  </a:lnTo>
                  <a:cubicBezTo>
                    <a:pt x="4945" y="7969"/>
                    <a:pt x="6049" y="7312"/>
                    <a:pt x="6049" y="5681"/>
                  </a:cubicBezTo>
                  <a:cubicBezTo>
                    <a:pt x="6049" y="3893"/>
                    <a:pt x="4892" y="3551"/>
                    <a:pt x="2999" y="3314"/>
                  </a:cubicBezTo>
                  <a:cubicBezTo>
                    <a:pt x="1868" y="3183"/>
                    <a:pt x="1421" y="2894"/>
                    <a:pt x="1421" y="2183"/>
                  </a:cubicBezTo>
                  <a:cubicBezTo>
                    <a:pt x="1421" y="1473"/>
                    <a:pt x="1920" y="1184"/>
                    <a:pt x="2736" y="1184"/>
                  </a:cubicBezTo>
                  <a:lnTo>
                    <a:pt x="3209" y="1184"/>
                  </a:lnTo>
                  <a:cubicBezTo>
                    <a:pt x="4051" y="1184"/>
                    <a:pt x="4419" y="1552"/>
                    <a:pt x="4524" y="2157"/>
                  </a:cubicBezTo>
                  <a:cubicBezTo>
                    <a:pt x="4550" y="2315"/>
                    <a:pt x="4682" y="2420"/>
                    <a:pt x="4840" y="2420"/>
                  </a:cubicBezTo>
                  <a:lnTo>
                    <a:pt x="5681" y="2420"/>
                  </a:lnTo>
                  <a:cubicBezTo>
                    <a:pt x="5839" y="2420"/>
                    <a:pt x="5892" y="2341"/>
                    <a:pt x="5892" y="2183"/>
                  </a:cubicBezTo>
                  <a:cubicBezTo>
                    <a:pt x="5839" y="763"/>
                    <a:pt x="4787" y="1"/>
                    <a:pt x="3262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685275" y="2608850"/>
              <a:ext cx="153150" cy="198050"/>
            </a:xfrm>
            <a:custGeom>
              <a:rect b="b" l="l" r="r" t="t"/>
              <a:pathLst>
                <a:path extrusionOk="0" h="7922" w="6126">
                  <a:moveTo>
                    <a:pt x="221" y="1"/>
                  </a:moveTo>
                  <a:cubicBezTo>
                    <a:pt x="86" y="1"/>
                    <a:pt x="0" y="121"/>
                    <a:pt x="24" y="241"/>
                  </a:cubicBezTo>
                  <a:lnTo>
                    <a:pt x="24" y="5133"/>
                  </a:lnTo>
                  <a:cubicBezTo>
                    <a:pt x="24" y="6868"/>
                    <a:pt x="656" y="7920"/>
                    <a:pt x="2444" y="7920"/>
                  </a:cubicBezTo>
                  <a:lnTo>
                    <a:pt x="2575" y="7920"/>
                  </a:lnTo>
                  <a:cubicBezTo>
                    <a:pt x="2602" y="7921"/>
                    <a:pt x="2628" y="7922"/>
                    <a:pt x="2654" y="7922"/>
                  </a:cubicBezTo>
                  <a:cubicBezTo>
                    <a:pt x="3519" y="7922"/>
                    <a:pt x="4326" y="7503"/>
                    <a:pt x="4811" y="6763"/>
                  </a:cubicBezTo>
                  <a:lnTo>
                    <a:pt x="4811" y="7657"/>
                  </a:lnTo>
                  <a:cubicBezTo>
                    <a:pt x="4787" y="7753"/>
                    <a:pt x="4872" y="7871"/>
                    <a:pt x="4987" y="7871"/>
                  </a:cubicBezTo>
                  <a:cubicBezTo>
                    <a:pt x="4998" y="7871"/>
                    <a:pt x="5010" y="7870"/>
                    <a:pt x="5021" y="7868"/>
                  </a:cubicBezTo>
                  <a:lnTo>
                    <a:pt x="5889" y="7868"/>
                  </a:lnTo>
                  <a:cubicBezTo>
                    <a:pt x="5903" y="7871"/>
                    <a:pt x="5916" y="7872"/>
                    <a:pt x="5929" y="7872"/>
                  </a:cubicBezTo>
                  <a:cubicBezTo>
                    <a:pt x="6042" y="7872"/>
                    <a:pt x="6126" y="7775"/>
                    <a:pt x="6126" y="7657"/>
                  </a:cubicBezTo>
                  <a:lnTo>
                    <a:pt x="6126" y="241"/>
                  </a:lnTo>
                  <a:cubicBezTo>
                    <a:pt x="6126" y="121"/>
                    <a:pt x="6038" y="1"/>
                    <a:pt x="5923" y="1"/>
                  </a:cubicBezTo>
                  <a:cubicBezTo>
                    <a:pt x="5912" y="1"/>
                    <a:pt x="5901" y="2"/>
                    <a:pt x="5889" y="4"/>
                  </a:cubicBezTo>
                  <a:lnTo>
                    <a:pt x="5048" y="4"/>
                  </a:lnTo>
                  <a:cubicBezTo>
                    <a:pt x="5034" y="2"/>
                    <a:pt x="5021" y="1"/>
                    <a:pt x="5008" y="1"/>
                  </a:cubicBezTo>
                  <a:cubicBezTo>
                    <a:pt x="4873" y="1"/>
                    <a:pt x="4787" y="121"/>
                    <a:pt x="4811" y="241"/>
                  </a:cubicBezTo>
                  <a:lnTo>
                    <a:pt x="4811" y="5764"/>
                  </a:lnTo>
                  <a:cubicBezTo>
                    <a:pt x="4394" y="6353"/>
                    <a:pt x="3748" y="6690"/>
                    <a:pt x="3066" y="6690"/>
                  </a:cubicBezTo>
                  <a:cubicBezTo>
                    <a:pt x="3016" y="6690"/>
                    <a:pt x="2967" y="6688"/>
                    <a:pt x="2917" y="6684"/>
                  </a:cubicBezTo>
                  <a:lnTo>
                    <a:pt x="2681" y="6684"/>
                  </a:lnTo>
                  <a:cubicBezTo>
                    <a:pt x="1681" y="6684"/>
                    <a:pt x="1366" y="6237"/>
                    <a:pt x="1366" y="5212"/>
                  </a:cubicBezTo>
                  <a:lnTo>
                    <a:pt x="1366" y="241"/>
                  </a:lnTo>
                  <a:cubicBezTo>
                    <a:pt x="1366" y="121"/>
                    <a:pt x="1278" y="1"/>
                    <a:pt x="1163" y="1"/>
                  </a:cubicBezTo>
                  <a:cubicBezTo>
                    <a:pt x="1152" y="1"/>
                    <a:pt x="1140" y="2"/>
                    <a:pt x="1129" y="4"/>
                  </a:cubicBezTo>
                  <a:lnTo>
                    <a:pt x="261" y="4"/>
                  </a:lnTo>
                  <a:cubicBezTo>
                    <a:pt x="247" y="2"/>
                    <a:pt x="234" y="1"/>
                    <a:pt x="221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85100" y="2530050"/>
              <a:ext cx="159800" cy="277600"/>
            </a:xfrm>
            <a:custGeom>
              <a:rect b="b" l="l" r="r" t="t"/>
              <a:pathLst>
                <a:path extrusionOk="0" h="11104" w="6392">
                  <a:moveTo>
                    <a:pt x="3603" y="4313"/>
                  </a:moveTo>
                  <a:cubicBezTo>
                    <a:pt x="4524" y="4313"/>
                    <a:pt x="5050" y="4787"/>
                    <a:pt x="5050" y="5839"/>
                  </a:cubicBezTo>
                  <a:lnTo>
                    <a:pt x="5050" y="8364"/>
                  </a:lnTo>
                  <a:cubicBezTo>
                    <a:pt x="5050" y="9363"/>
                    <a:pt x="4524" y="9863"/>
                    <a:pt x="3603" y="9863"/>
                  </a:cubicBezTo>
                  <a:lnTo>
                    <a:pt x="2788" y="9863"/>
                  </a:lnTo>
                  <a:cubicBezTo>
                    <a:pt x="1894" y="9863"/>
                    <a:pt x="1342" y="9363"/>
                    <a:pt x="1342" y="8364"/>
                  </a:cubicBezTo>
                  <a:lnTo>
                    <a:pt x="1342" y="5839"/>
                  </a:lnTo>
                  <a:cubicBezTo>
                    <a:pt x="1342" y="4787"/>
                    <a:pt x="1894" y="4313"/>
                    <a:pt x="2788" y="4313"/>
                  </a:cubicBezTo>
                  <a:close/>
                  <a:moveTo>
                    <a:pt x="237" y="0"/>
                  </a:moveTo>
                  <a:cubicBezTo>
                    <a:pt x="105" y="0"/>
                    <a:pt x="0" y="105"/>
                    <a:pt x="0" y="237"/>
                  </a:cubicBezTo>
                  <a:lnTo>
                    <a:pt x="0" y="10809"/>
                  </a:lnTo>
                  <a:cubicBezTo>
                    <a:pt x="0" y="10927"/>
                    <a:pt x="85" y="11024"/>
                    <a:pt x="197" y="11024"/>
                  </a:cubicBezTo>
                  <a:cubicBezTo>
                    <a:pt x="210" y="11024"/>
                    <a:pt x="223" y="11023"/>
                    <a:pt x="237" y="11020"/>
                  </a:cubicBezTo>
                  <a:lnTo>
                    <a:pt x="1105" y="11020"/>
                  </a:lnTo>
                  <a:cubicBezTo>
                    <a:pt x="1119" y="11023"/>
                    <a:pt x="1132" y="11024"/>
                    <a:pt x="1146" y="11024"/>
                  </a:cubicBezTo>
                  <a:cubicBezTo>
                    <a:pt x="1262" y="11024"/>
                    <a:pt x="1365" y="10927"/>
                    <a:pt x="1342" y="10809"/>
                  </a:cubicBezTo>
                  <a:lnTo>
                    <a:pt x="1342" y="10073"/>
                  </a:lnTo>
                  <a:cubicBezTo>
                    <a:pt x="1664" y="10693"/>
                    <a:pt x="2315" y="11103"/>
                    <a:pt x="3028" y="11103"/>
                  </a:cubicBezTo>
                  <a:cubicBezTo>
                    <a:pt x="3070" y="11103"/>
                    <a:pt x="3113" y="11102"/>
                    <a:pt x="3156" y="11099"/>
                  </a:cubicBezTo>
                  <a:lnTo>
                    <a:pt x="3630" y="11099"/>
                  </a:lnTo>
                  <a:cubicBezTo>
                    <a:pt x="5313" y="11099"/>
                    <a:pt x="6391" y="9994"/>
                    <a:pt x="6391" y="8258"/>
                  </a:cubicBezTo>
                  <a:lnTo>
                    <a:pt x="6391" y="5944"/>
                  </a:lnTo>
                  <a:cubicBezTo>
                    <a:pt x="6391" y="4182"/>
                    <a:pt x="5313" y="3077"/>
                    <a:pt x="3630" y="3077"/>
                  </a:cubicBezTo>
                  <a:lnTo>
                    <a:pt x="3156" y="3077"/>
                  </a:lnTo>
                  <a:cubicBezTo>
                    <a:pt x="2209" y="3077"/>
                    <a:pt x="1683" y="3472"/>
                    <a:pt x="1342" y="4024"/>
                  </a:cubicBezTo>
                  <a:lnTo>
                    <a:pt x="1342" y="237"/>
                  </a:lnTo>
                  <a:cubicBezTo>
                    <a:pt x="1368" y="105"/>
                    <a:pt x="1236" y="0"/>
                    <a:pt x="1105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084325" y="2528075"/>
              <a:ext cx="191350" cy="280100"/>
            </a:xfrm>
            <a:custGeom>
              <a:rect b="b" l="l" r="r" t="t"/>
              <a:pathLst>
                <a:path extrusionOk="0" h="11204" w="7654">
                  <a:moveTo>
                    <a:pt x="4497" y="1263"/>
                  </a:moveTo>
                  <a:cubicBezTo>
                    <a:pt x="5760" y="1263"/>
                    <a:pt x="6286" y="1841"/>
                    <a:pt x="6286" y="3288"/>
                  </a:cubicBezTo>
                  <a:lnTo>
                    <a:pt x="6286" y="7917"/>
                  </a:lnTo>
                  <a:cubicBezTo>
                    <a:pt x="6286" y="9363"/>
                    <a:pt x="5760" y="9942"/>
                    <a:pt x="4497" y="9942"/>
                  </a:cubicBezTo>
                  <a:lnTo>
                    <a:pt x="3156" y="9942"/>
                  </a:lnTo>
                  <a:cubicBezTo>
                    <a:pt x="1894" y="9942"/>
                    <a:pt x="1368" y="9363"/>
                    <a:pt x="1368" y="7917"/>
                  </a:cubicBezTo>
                  <a:lnTo>
                    <a:pt x="1368" y="3288"/>
                  </a:lnTo>
                  <a:cubicBezTo>
                    <a:pt x="1368" y="1841"/>
                    <a:pt x="1894" y="1263"/>
                    <a:pt x="3156" y="1263"/>
                  </a:cubicBezTo>
                  <a:close/>
                  <a:moveTo>
                    <a:pt x="3156" y="0"/>
                  </a:moveTo>
                  <a:cubicBezTo>
                    <a:pt x="1078" y="0"/>
                    <a:pt x="0" y="1236"/>
                    <a:pt x="0" y="3288"/>
                  </a:cubicBezTo>
                  <a:lnTo>
                    <a:pt x="0" y="7917"/>
                  </a:lnTo>
                  <a:cubicBezTo>
                    <a:pt x="0" y="9968"/>
                    <a:pt x="1078" y="11204"/>
                    <a:pt x="3156" y="11204"/>
                  </a:cubicBezTo>
                  <a:lnTo>
                    <a:pt x="4497" y="11204"/>
                  </a:lnTo>
                  <a:cubicBezTo>
                    <a:pt x="6575" y="11204"/>
                    <a:pt x="7653" y="9968"/>
                    <a:pt x="7653" y="7917"/>
                  </a:cubicBezTo>
                  <a:lnTo>
                    <a:pt x="7653" y="3288"/>
                  </a:lnTo>
                  <a:cubicBezTo>
                    <a:pt x="7653" y="1236"/>
                    <a:pt x="6601" y="0"/>
                    <a:pt x="4497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1054725" y="2582650"/>
              <a:ext cx="255800" cy="169650"/>
            </a:xfrm>
            <a:custGeom>
              <a:rect b="b" l="l" r="r" t="t"/>
              <a:pathLst>
                <a:path extrusionOk="0" h="6786" w="10232">
                  <a:moveTo>
                    <a:pt x="10231" y="0"/>
                  </a:moveTo>
                  <a:lnTo>
                    <a:pt x="1" y="5918"/>
                  </a:lnTo>
                  <a:lnTo>
                    <a:pt x="27" y="6786"/>
                  </a:lnTo>
                  <a:lnTo>
                    <a:pt x="10231" y="868"/>
                  </a:lnTo>
                  <a:lnTo>
                    <a:pt x="10231" y="0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bg>
      <p:bgPr>
        <a:solidFill>
          <a:srgbClr val="282828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5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139" name="Google Shape;139;p5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5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1" name="Google Shape;181;p5"/>
          <p:cNvSpPr txBox="1"/>
          <p:nvPr>
            <p:ph idx="1" type="subTitle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82" name="Google Shape;182;p5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 No-BG">
  <p:cSld name="TITLE_2_1">
    <p:bg>
      <p:bgPr>
        <a:solidFill>
          <a:srgbClr val="282828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5" name="Google Shape;185;p6"/>
          <p:cNvSpPr txBox="1"/>
          <p:nvPr>
            <p:ph idx="1" type="subTitle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86" name="Google Shape;186;p6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7" name="Google Shape;187;p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188" name="Google Shape;188;p6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6" name="Google Shape;21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82828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7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19" name="Google Shape;219;p7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0" name="Google Shape;260;p7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7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-lines">
  <p:cSld name="SECTION_HEADER_3">
    <p:bg>
      <p:bgPr>
        <a:solidFill>
          <a:srgbClr val="282828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"/>
          <p:cNvSpPr txBox="1"/>
          <p:nvPr>
            <p:ph type="ctrTitle"/>
          </p:nvPr>
        </p:nvSpPr>
        <p:spPr>
          <a:xfrm>
            <a:off x="311708" y="1545438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264" name="Google Shape;264;p8"/>
          <p:cNvCxnSpPr/>
          <p:nvPr/>
        </p:nvCxnSpPr>
        <p:spPr>
          <a:xfrm>
            <a:off x="4177800" y="347487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5" name="Google Shape;265;p8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66" name="Google Shape;266;p8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282828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9" name="Google Shape;309;p9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310" name="Google Shape;310;p9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1" name="Google Shape;311;p9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12" name="Google Shape;312;p9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40" name="Google Shape;3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282828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3" name="Google Shape;343;p10"/>
          <p:cNvSpPr txBox="1"/>
          <p:nvPr>
            <p:ph idx="1" type="body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344" name="Google Shape;344;p10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10"/>
          <p:cNvSpPr txBox="1"/>
          <p:nvPr>
            <p:ph idx="2" type="body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346" name="Google Shape;346;p10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47" name="Google Shape;347;p10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0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0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0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0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0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75" name="Google Shape;37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28282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670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800"/>
              <a:buFont typeface="Roboto Medium"/>
              <a:buNone/>
              <a:defRPr sz="28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3776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 Light"/>
              <a:buChar char="●"/>
              <a:defRPr sz="24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ubstrate.dev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ubstrate.dev/docs/en/tutorials/build-a-dapp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kaichao@parity.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9"/>
          <p:cNvSpPr txBox="1"/>
          <p:nvPr>
            <p:ph idx="3" type="ctrTitle"/>
          </p:nvPr>
        </p:nvSpPr>
        <p:spPr>
          <a:xfrm>
            <a:off x="3586100" y="3512775"/>
            <a:ext cx="29913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孙凯超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kaichao@parity.io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获取帮助: </a:t>
            </a:r>
            <a:r>
              <a:rPr lang="en" sz="1400">
                <a:solidFill>
                  <a:srgbClr val="FF1864"/>
                </a:solidFill>
                <a:uFill>
                  <a:noFill/>
                </a:uFill>
                <a:hlinkClick r:id="rId3"/>
              </a:rPr>
              <a:t>https://substrate.dev</a:t>
            </a:r>
            <a:endParaRPr sz="1400">
              <a:solidFill>
                <a:srgbClr val="FF186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14" name="Google Shape;914;p29"/>
          <p:cNvSpPr txBox="1"/>
          <p:nvPr>
            <p:ph type="ctrTitle"/>
          </p:nvPr>
        </p:nvSpPr>
        <p:spPr>
          <a:xfrm>
            <a:off x="3586100" y="1185875"/>
            <a:ext cx="5322300" cy="8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区块链应用开发</a:t>
            </a:r>
            <a:endParaRPr sz="1800">
              <a:solidFill>
                <a:srgbClr val="FF1864"/>
              </a:solidFill>
            </a:endParaRPr>
          </a:p>
        </p:txBody>
      </p:sp>
      <p:sp>
        <p:nvSpPr>
          <p:cNvPr id="915" name="Google Shape;915;p29"/>
          <p:cNvSpPr txBox="1"/>
          <p:nvPr/>
        </p:nvSpPr>
        <p:spPr>
          <a:xfrm>
            <a:off x="3586100" y="1920375"/>
            <a:ext cx="28311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rPr>
              <a:t>存证模块的功能开发</a:t>
            </a:r>
            <a:endParaRPr sz="2100">
              <a:solidFill>
                <a:srgbClr val="B4B5B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内容</a:t>
            </a:r>
            <a:endParaRPr/>
          </a:p>
        </p:txBody>
      </p:sp>
      <p:sp>
        <p:nvSpPr>
          <p:cNvPr id="921" name="Google Shape;921;p30"/>
          <p:cNvSpPr txBox="1"/>
          <p:nvPr/>
        </p:nvSpPr>
        <p:spPr>
          <a:xfrm>
            <a:off x="311700" y="1237750"/>
            <a:ext cx="7027200" cy="3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存证的介绍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写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代码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作业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链上存证的介绍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7" name="Google Shape;927;p31"/>
          <p:cNvSpPr txBox="1"/>
          <p:nvPr>
            <p:ph idx="4294967295" type="body"/>
          </p:nvPr>
        </p:nvSpPr>
        <p:spPr>
          <a:xfrm>
            <a:off x="311700" y="1200150"/>
            <a:ext cx="813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存证是一种</a:t>
            </a:r>
            <a:r>
              <a:rPr lang="en" sz="2000">
                <a:solidFill>
                  <a:srgbClr val="FF1864"/>
                </a:solidFill>
              </a:rPr>
              <a:t>在线服务</a:t>
            </a:r>
            <a:r>
              <a:rPr lang="en" sz="2000">
                <a:solidFill>
                  <a:srgbClr val="FFFFFF"/>
                </a:solidFill>
              </a:rPr>
              <a:t>，可用于在某一时间点验证计算机文件的存在性，最早是通过比特币网络</a:t>
            </a:r>
            <a:r>
              <a:rPr lang="en" sz="2000">
                <a:solidFill>
                  <a:srgbClr val="FF1864"/>
                </a:solidFill>
              </a:rPr>
              <a:t>带有时间戳的交易</a:t>
            </a:r>
            <a:r>
              <a:rPr lang="en" sz="2000">
                <a:solidFill>
                  <a:srgbClr val="FFFFFF"/>
                </a:solidFill>
              </a:rPr>
              <a:t>实现的。</a:t>
            </a:r>
            <a:r>
              <a:rPr lang="en" sz="2000">
                <a:solidFill>
                  <a:srgbClr val="FFFFFF"/>
                </a:solidFill>
              </a:rPr>
              <a:t>存证的应用场景有：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1864"/>
                </a:solidFill>
              </a:rPr>
              <a:t>数字版权</a:t>
            </a:r>
            <a:endParaRPr sz="2000">
              <a:solidFill>
                <a:srgbClr val="FF1864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1864"/>
                </a:solidFill>
              </a:rPr>
              <a:t>司法存证</a:t>
            </a:r>
            <a:endParaRPr sz="2000">
              <a:solidFill>
                <a:srgbClr val="FF1864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1864"/>
                </a:solidFill>
              </a:rPr>
              <a:t>供应链溯源</a:t>
            </a:r>
            <a:endParaRPr sz="2000">
              <a:solidFill>
                <a:srgbClr val="FF1864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1864"/>
                </a:solidFill>
              </a:rPr>
              <a:t>电子发票</a:t>
            </a:r>
            <a:endParaRPr sz="2000">
              <a:solidFill>
                <a:srgbClr val="FF1864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…… 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链上存证的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功能实现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3" name="Google Shape;933;p32"/>
          <p:cNvSpPr txBox="1"/>
          <p:nvPr>
            <p:ph idx="4294967295" type="body"/>
          </p:nvPr>
        </p:nvSpPr>
        <p:spPr>
          <a:xfrm>
            <a:off x="311700" y="1200150"/>
            <a:ext cx="787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一起</a:t>
            </a:r>
            <a:r>
              <a:rPr lang="en" sz="2000">
                <a:solidFill>
                  <a:srgbClr val="FF1864"/>
                </a:solidFill>
              </a:rPr>
              <a:t>敲代码</a:t>
            </a:r>
            <a:r>
              <a:rPr lang="en" sz="2000">
                <a:solidFill>
                  <a:srgbClr val="FFFFFF"/>
                </a:solidFill>
              </a:rPr>
              <a:t>！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资料：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https://substrate.dev/docs/en/tutorials/build-a-dapp/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3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作业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9" name="Google Shape;939;p33"/>
          <p:cNvSpPr txBox="1"/>
          <p:nvPr>
            <p:ph idx="4294967295" type="body"/>
          </p:nvPr>
        </p:nvSpPr>
        <p:spPr>
          <a:xfrm>
            <a:off x="311700" y="1200150"/>
            <a:ext cx="7076100" cy="3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第一题：列出3个常用的宏、3个常用的</a:t>
            </a:r>
            <a:r>
              <a:rPr lang="en" sz="1800">
                <a:solidFill>
                  <a:schemeClr val="dk1"/>
                </a:solidFill>
              </a:rPr>
              <a:t>存储</a:t>
            </a:r>
            <a:r>
              <a:rPr lang="en" sz="1800">
                <a:solidFill>
                  <a:srgbClr val="FFFFFF"/>
                </a:solidFill>
              </a:rPr>
              <a:t>数据结构；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第二题：实现存证模块的功能，包括：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E1864"/>
                </a:solidFill>
              </a:rPr>
              <a:t>创建存证</a:t>
            </a:r>
            <a:r>
              <a:rPr lang="en" sz="1800">
                <a:solidFill>
                  <a:srgbClr val="FFFFFF"/>
                </a:solidFill>
              </a:rPr>
              <a:t>；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E1864"/>
                </a:solidFill>
              </a:rPr>
              <a:t>撤销存证</a:t>
            </a:r>
            <a:r>
              <a:rPr lang="en" sz="1800">
                <a:solidFill>
                  <a:srgbClr val="FFFFFF"/>
                </a:solidFill>
              </a:rPr>
              <a:t>。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第三题：为存证模块添加新的功能，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E1864"/>
                </a:solidFill>
              </a:rPr>
              <a:t>转移存证</a:t>
            </a:r>
            <a:r>
              <a:rPr lang="en" sz="1800">
                <a:solidFill>
                  <a:srgbClr val="FFFFFF"/>
                </a:solidFill>
              </a:rPr>
              <a:t>，接收两个参数，一个是内容的哈希值，另一个是存证的接收账户地址。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34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945" name="Google Shape;945;p34"/>
          <p:cNvSpPr txBox="1"/>
          <p:nvPr>
            <p:ph idx="1" type="subTitle"/>
          </p:nvPr>
        </p:nvSpPr>
        <p:spPr>
          <a:xfrm>
            <a:off x="166125" y="3017925"/>
            <a:ext cx="85206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官网文档：</a:t>
            </a:r>
            <a:r>
              <a:rPr lang="en" sz="2400">
                <a:solidFill>
                  <a:srgbClr val="F1F3F2"/>
                </a:solidFill>
              </a:rPr>
              <a:t>substrate.</a:t>
            </a:r>
            <a:r>
              <a:rPr lang="en" sz="2400">
                <a:solidFill>
                  <a:srgbClr val="F1F3F2"/>
                </a:solidFill>
              </a:rPr>
              <a:t>io</a:t>
            </a:r>
            <a:br>
              <a:rPr lang="en" sz="2400">
                <a:solidFill>
                  <a:srgbClr val="F1F3F2"/>
                </a:solidFill>
              </a:rPr>
            </a:br>
            <a:r>
              <a:rPr lang="en" sz="2400">
                <a:solidFill>
                  <a:srgbClr val="F1F3F2"/>
                </a:solidFill>
              </a:rPr>
              <a:t>                 </a:t>
            </a:r>
            <a:r>
              <a:rPr lang="en" sz="2400">
                <a:solidFill>
                  <a:srgbClr val="F1F3F2"/>
                </a:solidFill>
              </a:rPr>
              <a:t>知乎专栏：parity.link/zhihu</a:t>
            </a:r>
            <a:endParaRPr sz="2400">
              <a:solidFill>
                <a:srgbClr val="F1F3F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                        </a:t>
            </a:r>
            <a:endParaRPr sz="1800">
              <a:solidFill>
                <a:srgbClr val="F1F3F2"/>
              </a:solidFill>
            </a:endParaRPr>
          </a:p>
        </p:txBody>
      </p:sp>
      <p:sp>
        <p:nvSpPr>
          <p:cNvPr id="946" name="Google Shape;946;p34"/>
          <p:cNvSpPr txBox="1"/>
          <p:nvPr>
            <p:ph idx="1" type="subTitle"/>
          </p:nvPr>
        </p:nvSpPr>
        <p:spPr>
          <a:xfrm>
            <a:off x="-998425" y="3546400"/>
            <a:ext cx="8520600" cy="19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</a:t>
            </a:r>
            <a:endParaRPr sz="2400">
              <a:solidFill>
                <a:srgbClr val="F1F3F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                    </a:t>
            </a:r>
            <a:r>
              <a:rPr lang="en" sz="2400">
                <a:solidFill>
                  <a:srgbClr val="F1F3F2"/>
                </a:solidFill>
              </a:rPr>
              <a:t>    </a:t>
            </a:r>
            <a:r>
              <a:rPr lang="en" sz="1800">
                <a:solidFill>
                  <a:srgbClr val="F1F3F2"/>
                </a:solidFill>
                <a:uFill>
                  <a:noFill/>
                </a:uFill>
                <a:hlinkClick r:id="rId3"/>
              </a:rPr>
              <a:t>kaichao@parity.io</a:t>
            </a:r>
            <a:endParaRPr sz="1800">
              <a:solidFill>
                <a:srgbClr val="F1F3F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</a:rPr>
              <a:t>                                              	</a:t>
            </a:r>
            <a:r>
              <a:rPr lang="en" sz="1800">
                <a:solidFill>
                  <a:srgbClr val="F1F3F2"/>
                </a:solidFill>
              </a:rPr>
              <a:t>https://parity.link/asia-support</a:t>
            </a:r>
            <a:endParaRPr sz="1800">
              <a:solidFill>
                <a:srgbClr val="F1F3F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ity Dark Theme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