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4babd754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4babd754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babd754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babd754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babd754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babd754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4babd754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4babd754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4babd754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4babd754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4babd754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4babd754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4babd754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4babd754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4babd754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4babd754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4babd754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4babd754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025250"/>
            <a:ext cx="85206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Project Quiet Place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10/14/2019</a:t>
            </a:r>
            <a:endParaRPr sz="4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Team The 5 Quieteers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Abdullah Al-Omari (Scrum Master)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John Leckrone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Akihiro Mizusawa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Jiying Qi (Product Owner)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Vincent Thai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Minimum Viable Product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Create a mobile application that monitors the decibel levels through the microphone, sets specific volume thresholds, and notifies the user whenever they exceed those thresholds.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As a user, I want to see how loud I am so that I can put the decibel values into perspective.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As a user, I want to be notified when I am being too loud so that I don’t disturb anyone.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As a user, I want to be able to set my volume threshold so that I can be quieter in certain cases.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Project Quiet Place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way to notify people when they are being too loud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Monitor sound levels and notify when they are too loud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Ability to create groups for users to </a:t>
            </a:r>
            <a:r>
              <a:rPr lang="en">
                <a:solidFill>
                  <a:schemeClr val="dk1"/>
                </a:solidFill>
              </a:rPr>
              <a:t>anonymously</a:t>
            </a:r>
            <a:r>
              <a:rPr lang="en">
                <a:solidFill>
                  <a:schemeClr val="dk1"/>
                </a:solidFill>
              </a:rPr>
              <a:t> notify each other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Shared volume threshold for a group of users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Dynamic volume threshold with respect to time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Create and measure a user statistics page (# of times exceeded threshold, lowest and highest levels)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Allow users to view other users’ statistics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Reward achievements and awards based off user statistics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Sprint 1</a:t>
            </a:r>
            <a:endParaRPr sz="24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As a user, I want to see how loud I am so that I can put the decibel values into perspective. </a:t>
            </a:r>
            <a:r>
              <a:rPr lang="en" u="sng">
                <a:solidFill>
                  <a:schemeClr val="dk1"/>
                </a:solidFill>
              </a:rPr>
              <a:t>[Monitoring sound levels and sending notifications]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As a user, I want to be notified when I am being too loud so that I don’t disturb anyone. </a:t>
            </a:r>
            <a:r>
              <a:rPr lang="en" u="sng">
                <a:solidFill>
                  <a:schemeClr val="dk1"/>
                </a:solidFill>
              </a:rPr>
              <a:t>[Monitoring sound levels and sending notifications]</a:t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Spikes: </a:t>
            </a:r>
            <a:r>
              <a:rPr lang="en">
                <a:solidFill>
                  <a:schemeClr val="dk1"/>
                </a:solidFill>
              </a:rPr>
              <a:t>Familiarize with React Native, JavaScript, mobile API’s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Infrastructure: </a:t>
            </a:r>
            <a:r>
              <a:rPr lang="en">
                <a:solidFill>
                  <a:schemeClr val="dk1"/>
                </a:solidFill>
              </a:rPr>
              <a:t>Create a mobile application that listens using the microphone and sends notifications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As a user, I want to be able to set my volume threshold so that I can be quieter in certain cases. </a:t>
            </a:r>
            <a:r>
              <a:rPr lang="en" u="sng">
                <a:solidFill>
                  <a:srgbClr val="000000"/>
                </a:solidFill>
              </a:rPr>
              <a:t>[Change volume threshold]</a:t>
            </a:r>
            <a:endParaRPr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As a user, I want to be able to preset daily schedules for the volume level thresholds so that I don’t have to set them before every activity. </a:t>
            </a:r>
            <a:r>
              <a:rPr lang="en" u="sng">
                <a:solidFill>
                  <a:schemeClr val="dk1"/>
                </a:solidFill>
              </a:rPr>
              <a:t>[Set dynamic volume threshold for time of day]</a:t>
            </a:r>
            <a:endParaRPr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Spikes: </a:t>
            </a:r>
            <a:r>
              <a:rPr lang="en">
                <a:solidFill>
                  <a:srgbClr val="000000"/>
                </a:solidFill>
              </a:rPr>
              <a:t>Explore API to see time and determine time of day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Infrastructure: </a:t>
            </a:r>
            <a:r>
              <a:rPr lang="en">
                <a:solidFill>
                  <a:srgbClr val="000000"/>
                </a:solidFill>
              </a:rPr>
              <a:t>Create a settings page where you can modify volume levels for time of the day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Sprint 2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As a user, I want to be able to let my housemate know anonymously that they are being too loud so that I don’t have to confront them about it. </a:t>
            </a:r>
            <a:r>
              <a:rPr lang="en" u="sng">
                <a:solidFill>
                  <a:schemeClr val="dk1"/>
                </a:solidFill>
              </a:rPr>
              <a:t>[Ability to create groups for users to anonymously notify each other]</a:t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As a user, I want to be able to set a volume threshold for everyone in the group so that the house volume level is synchronized.	</a:t>
            </a:r>
            <a:r>
              <a:rPr lang="en" u="sng">
                <a:solidFill>
                  <a:schemeClr val="dk1"/>
                </a:solidFill>
              </a:rPr>
              <a:t>[Shared volume threshold for a group of users]</a:t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Spike: </a:t>
            </a:r>
            <a:r>
              <a:rPr lang="en">
                <a:solidFill>
                  <a:schemeClr val="dk1"/>
                </a:solidFill>
              </a:rPr>
              <a:t>Determine how to make a group of users, figure out database for groups and shared volume levels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Infrastructure: </a:t>
            </a:r>
            <a:r>
              <a:rPr lang="en">
                <a:solidFill>
                  <a:schemeClr val="dk1"/>
                </a:solidFill>
              </a:rPr>
              <a:t>Setup a database that the app accesses to determine groups and shared volume levels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3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4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As a user, I want to view </a:t>
            </a:r>
            <a:r>
              <a:rPr lang="en">
                <a:solidFill>
                  <a:srgbClr val="000000"/>
                </a:solidFill>
              </a:rPr>
              <a:t>my </a:t>
            </a:r>
            <a:r>
              <a:rPr lang="en">
                <a:solidFill>
                  <a:srgbClr val="000000"/>
                </a:solidFill>
              </a:rPr>
              <a:t>stats to know if I’m being a good roommate and improve. </a:t>
            </a:r>
            <a:r>
              <a:rPr lang="en" u="sng">
                <a:solidFill>
                  <a:srgbClr val="000000"/>
                </a:solidFill>
              </a:rPr>
              <a:t>[Create and measure a user stats page]</a:t>
            </a:r>
            <a:endParaRPr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As a user, I want to see how loud my housemates have been so that I know if they are improving or not. </a:t>
            </a:r>
            <a:r>
              <a:rPr lang="en" u="sng">
                <a:solidFill>
                  <a:srgbClr val="000000"/>
                </a:solidFill>
              </a:rPr>
              <a:t>[Allow users to view other users stats]</a:t>
            </a:r>
            <a:endParaRPr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As a user, I want to be rewarded for not being loud so I can feel good. </a:t>
            </a:r>
            <a:r>
              <a:rPr lang="en" u="sng">
                <a:solidFill>
                  <a:srgbClr val="000000"/>
                </a:solidFill>
              </a:rPr>
              <a:t>[Reward </a:t>
            </a:r>
            <a:r>
              <a:rPr lang="en" u="sng">
                <a:solidFill>
                  <a:srgbClr val="000000"/>
                </a:solidFill>
              </a:rPr>
              <a:t>achievements</a:t>
            </a:r>
            <a:r>
              <a:rPr lang="en" u="sng">
                <a:solidFill>
                  <a:srgbClr val="000000"/>
                </a:solidFill>
              </a:rPr>
              <a:t> and awards based off user statistics]</a:t>
            </a:r>
            <a:endParaRPr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Spikes: </a:t>
            </a:r>
            <a:r>
              <a:rPr lang="en">
                <a:solidFill>
                  <a:srgbClr val="000000"/>
                </a:solidFill>
              </a:rPr>
              <a:t>None (hopefully)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Infrastructure: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Create database tables for each users stats and achievements, Reward achievements for goals reached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Architecture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2100" y="247370"/>
            <a:ext cx="4444275" cy="464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Challenges/Risk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Unfamiliar with JavaScript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Unfamiliar with React Native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Unfamiliar with relational databases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Unfamiliar with SCRUM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Unfamiliar with CSS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Unfamiliar with AWS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Unfamiliar with creating a mobile application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Unfamiliar with coding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Technologies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393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Languages:</a:t>
            </a:r>
            <a:r>
              <a:rPr lang="en">
                <a:solidFill>
                  <a:srgbClr val="000000"/>
                </a:solidFill>
              </a:rPr>
              <a:t> JavaScript, HTML, CSS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Framework: </a:t>
            </a:r>
            <a:r>
              <a:rPr lang="en">
                <a:solidFill>
                  <a:schemeClr val="dk1"/>
                </a:solidFill>
              </a:rPr>
              <a:t>NoSQL databases</a:t>
            </a:r>
            <a:r>
              <a:rPr lang="en">
                <a:solidFill>
                  <a:srgbClr val="000000"/>
                </a:solidFill>
              </a:rPr>
              <a:t>, React Native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Services:</a:t>
            </a:r>
            <a:r>
              <a:rPr lang="en">
                <a:solidFill>
                  <a:srgbClr val="000000"/>
                </a:solidFill>
              </a:rPr>
              <a:t> Github, VSCode, </a:t>
            </a:r>
            <a:r>
              <a:rPr lang="en">
                <a:solidFill>
                  <a:schemeClr val="dk1"/>
                </a:solidFill>
              </a:rPr>
              <a:t>AWS DynamoDB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