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361" r:id="rId3"/>
    <p:sldId id="362" r:id="rId5"/>
    <p:sldId id="404" r:id="rId6"/>
    <p:sldId id="408" r:id="rId7"/>
    <p:sldId id="407" r:id="rId8"/>
    <p:sldId id="409" r:id="rId9"/>
    <p:sldId id="395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5" autoAdjust="0"/>
    <p:restoredTop sz="94679" autoAdjust="0"/>
  </p:normalViewPr>
  <p:slideViewPr>
    <p:cSldViewPr>
      <p:cViewPr>
        <p:scale>
          <a:sx n="75" d="100"/>
          <a:sy n="75" d="100"/>
        </p:scale>
        <p:origin x="250" y="53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ADD754-F49E-4351-AAFE-19D83F43501C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6036-E835-44CB-A25A-34C755DFD5D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5FFDD-1C92-4F8C-A56E-B1D36B3D44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F6036-E835-44CB-A25A-34C755DFD5D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F6036-E835-44CB-A25A-34C755DFD5D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F6036-E835-44CB-A25A-34C755DFD5D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F6036-E835-44CB-A25A-34C755DFD5D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F6036-E835-44CB-A25A-34C755DFD5D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5FFDD-1C92-4F8C-A56E-B1D36B3D44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pattFill prst="dkHorz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>
            <a:spLocks noChangeArrowheads="1"/>
          </p:cNvSpPr>
          <p:nvPr userDrawn="1"/>
        </p:nvSpPr>
        <p:spPr bwMode="auto">
          <a:xfrm>
            <a:off x="1" y="276939"/>
            <a:ext cx="5255801" cy="429536"/>
          </a:xfrm>
          <a:custGeom>
            <a:avLst/>
            <a:gdLst>
              <a:gd name="connsiteX0" fmla="*/ 0 w 5255801"/>
              <a:gd name="connsiteY0" fmla="*/ 0 h 429536"/>
              <a:gd name="connsiteX1" fmla="*/ 5255801 w 5255801"/>
              <a:gd name="connsiteY1" fmla="*/ 0 h 429536"/>
              <a:gd name="connsiteX2" fmla="*/ 4826265 w 5255801"/>
              <a:gd name="connsiteY2" fmla="*/ 429536 h 429536"/>
              <a:gd name="connsiteX3" fmla="*/ 0 w 5255801"/>
              <a:gd name="connsiteY3" fmla="*/ 429536 h 42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55801" h="429536">
                <a:moveTo>
                  <a:pt x="0" y="0"/>
                </a:moveTo>
                <a:lnTo>
                  <a:pt x="5255801" y="0"/>
                </a:lnTo>
                <a:lnTo>
                  <a:pt x="4826265" y="429536"/>
                </a:lnTo>
                <a:lnTo>
                  <a:pt x="0" y="4295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628" tIns="35243" rIns="67628" bIns="35243" anchor="ctr">
            <a:no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zh-CN" sz="1350">
              <a:solidFill>
                <a:srgbClr val="FFFFFF"/>
              </a:solidFill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220133" y="209550"/>
            <a:ext cx="857966" cy="632049"/>
            <a:chOff x="7152427" y="326231"/>
            <a:chExt cx="857966" cy="632049"/>
          </a:xfrm>
        </p:grpSpPr>
        <p:sp>
          <p:nvSpPr>
            <p:cNvPr id="5" name="五边形 15"/>
            <p:cNvSpPr>
              <a:spLocks noChangeArrowheads="1"/>
            </p:cNvSpPr>
            <p:nvPr/>
          </p:nvSpPr>
          <p:spPr bwMode="auto">
            <a:xfrm rot="5400000">
              <a:off x="6950016" y="528642"/>
              <a:ext cx="632049" cy="227228"/>
            </a:xfrm>
            <a:prstGeom prst="homePlate">
              <a:avLst>
                <a:gd name="adj" fmla="val 69591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</a:endParaRPr>
            </a:p>
          </p:txBody>
        </p:sp>
        <p:sp>
          <p:nvSpPr>
            <p:cNvPr id="6" name="直角三角形 16"/>
            <p:cNvSpPr>
              <a:spLocks noChangeArrowheads="1"/>
            </p:cNvSpPr>
            <p:nvPr/>
          </p:nvSpPr>
          <p:spPr bwMode="auto">
            <a:xfrm>
              <a:off x="7379656" y="326231"/>
              <a:ext cx="55279" cy="64401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</a:endParaRPr>
            </a:p>
          </p:txBody>
        </p:sp>
        <p:sp>
          <p:nvSpPr>
            <p:cNvPr id="8" name="五边形 17"/>
            <p:cNvSpPr>
              <a:spLocks noChangeArrowheads="1"/>
            </p:cNvSpPr>
            <p:nvPr/>
          </p:nvSpPr>
          <p:spPr bwMode="auto">
            <a:xfrm rot="5400000">
              <a:off x="7237618" y="528642"/>
              <a:ext cx="632049" cy="227228"/>
            </a:xfrm>
            <a:prstGeom prst="homePlate">
              <a:avLst>
                <a:gd name="adj" fmla="val 6959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</a:endParaRPr>
            </a:p>
          </p:txBody>
        </p:sp>
        <p:sp>
          <p:nvSpPr>
            <p:cNvPr id="9" name="直角三角形 18"/>
            <p:cNvSpPr>
              <a:spLocks noChangeArrowheads="1"/>
            </p:cNvSpPr>
            <p:nvPr/>
          </p:nvSpPr>
          <p:spPr bwMode="auto">
            <a:xfrm>
              <a:off x="7667258" y="326231"/>
              <a:ext cx="55279" cy="64401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</a:endParaRPr>
            </a:p>
          </p:txBody>
        </p:sp>
        <p:sp>
          <p:nvSpPr>
            <p:cNvPr id="10" name="五边形 19"/>
            <p:cNvSpPr>
              <a:spLocks noChangeArrowheads="1"/>
            </p:cNvSpPr>
            <p:nvPr/>
          </p:nvSpPr>
          <p:spPr bwMode="auto">
            <a:xfrm rot="5400000">
              <a:off x="7525348" y="528514"/>
              <a:ext cx="632049" cy="227483"/>
            </a:xfrm>
            <a:prstGeom prst="homePlate">
              <a:avLst>
                <a:gd name="adj" fmla="val 6951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</a:endParaRPr>
            </a:p>
          </p:txBody>
        </p:sp>
        <p:sp>
          <p:nvSpPr>
            <p:cNvPr id="11" name="直角三角形 20"/>
            <p:cNvSpPr>
              <a:spLocks noChangeArrowheads="1"/>
            </p:cNvSpPr>
            <p:nvPr/>
          </p:nvSpPr>
          <p:spPr bwMode="auto">
            <a:xfrm>
              <a:off x="7955114" y="326231"/>
              <a:ext cx="55279" cy="64401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</a:endParaRPr>
            </a:p>
          </p:txBody>
        </p:sp>
      </p:grpSp>
      <p:sp>
        <p:nvSpPr>
          <p:cNvPr id="12" name="矩形 25"/>
          <p:cNvSpPr>
            <a:spLocks noChangeArrowheads="1"/>
          </p:cNvSpPr>
          <p:nvPr userDrawn="1"/>
        </p:nvSpPr>
        <p:spPr bwMode="auto">
          <a:xfrm>
            <a:off x="1050459" y="288768"/>
            <a:ext cx="2031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点击添加主要内容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任意多边形 12"/>
          <p:cNvSpPr>
            <a:spLocks noChangeArrowheads="1"/>
          </p:cNvSpPr>
          <p:nvPr userDrawn="1"/>
        </p:nvSpPr>
        <p:spPr bwMode="auto">
          <a:xfrm flipH="1" flipV="1">
            <a:off x="4931484" y="273951"/>
            <a:ext cx="4212516" cy="429536"/>
          </a:xfrm>
          <a:custGeom>
            <a:avLst/>
            <a:gdLst>
              <a:gd name="connsiteX0" fmla="*/ 3782980 w 4212516"/>
              <a:gd name="connsiteY0" fmla="*/ 429536 h 429536"/>
              <a:gd name="connsiteX1" fmla="*/ 0 w 4212516"/>
              <a:gd name="connsiteY1" fmla="*/ 429536 h 429536"/>
              <a:gd name="connsiteX2" fmla="*/ 0 w 4212516"/>
              <a:gd name="connsiteY2" fmla="*/ 0 h 429536"/>
              <a:gd name="connsiteX3" fmla="*/ 4212516 w 4212516"/>
              <a:gd name="connsiteY3" fmla="*/ 0 h 42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2516" h="429536">
                <a:moveTo>
                  <a:pt x="3782980" y="429536"/>
                </a:moveTo>
                <a:lnTo>
                  <a:pt x="0" y="429536"/>
                </a:lnTo>
                <a:lnTo>
                  <a:pt x="0" y="0"/>
                </a:lnTo>
                <a:lnTo>
                  <a:pt x="421251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square" lIns="67628" tIns="35243" rIns="67628" bIns="35243" anchor="ctr">
            <a:no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zh-CN" sz="135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5" Type="http://schemas.openxmlformats.org/officeDocument/2006/relationships/theme" Target="../theme/theme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B1B6A-AEF1-4ACD-BD61-958570690F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CB991-6BD3-42F2-8A94-1903E942543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</p:sldLayoutIdLst>
  <mc:AlternateContent xmlns:mc="http://schemas.openxmlformats.org/markup-compatibility/2006">
    <mc:Choice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7"/>
          <p:cNvSpPr>
            <a:spLocks noChangeArrowheads="1"/>
          </p:cNvSpPr>
          <p:nvPr/>
        </p:nvSpPr>
        <p:spPr bwMode="auto">
          <a:xfrm>
            <a:off x="0" y="1244512"/>
            <a:ext cx="9144000" cy="282773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lIns="67628" tIns="35243" rIns="67628" bIns="35243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zh-CN" sz="1350">
              <a:solidFill>
                <a:srgbClr val="FFFFFF"/>
              </a:solidFill>
            </a:endParaRPr>
          </a:p>
        </p:txBody>
      </p:sp>
      <p:sp>
        <p:nvSpPr>
          <p:cNvPr id="1029" name="文本框 22"/>
          <p:cNvSpPr>
            <a:spLocks noChangeArrowheads="1"/>
          </p:cNvSpPr>
          <p:nvPr/>
        </p:nvSpPr>
        <p:spPr bwMode="auto">
          <a:xfrm>
            <a:off x="120408" y="2048640"/>
            <a:ext cx="528811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4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KeyBoard</a:t>
            </a: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Design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30" name="文本框 23"/>
          <p:cNvSpPr>
            <a:spLocks noChangeArrowheads="1"/>
          </p:cNvSpPr>
          <p:nvPr/>
        </p:nvSpPr>
        <p:spPr bwMode="auto">
          <a:xfrm>
            <a:off x="419795" y="2902688"/>
            <a:ext cx="2780656" cy="32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陈智康 计逸雄 时英天</a:t>
            </a:r>
            <a:endParaRPr lang="zh-CN" altLang="en-US" sz="13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31" name="直接连接符 25"/>
          <p:cNvSpPr>
            <a:spLocks noChangeShapeType="1"/>
          </p:cNvSpPr>
          <p:nvPr/>
        </p:nvSpPr>
        <p:spPr bwMode="auto">
          <a:xfrm>
            <a:off x="532022" y="2836762"/>
            <a:ext cx="4426744" cy="0"/>
          </a:xfrm>
          <a:prstGeom prst="line">
            <a:avLst/>
          </a:prstGeom>
          <a:noFill/>
          <a:ln w="635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grpSp>
        <p:nvGrpSpPr>
          <p:cNvPr id="4" name="组合 3"/>
          <p:cNvGrpSpPr/>
          <p:nvPr/>
        </p:nvGrpSpPr>
        <p:grpSpPr>
          <a:xfrm>
            <a:off x="6339533" y="971550"/>
            <a:ext cx="1085134" cy="2765073"/>
            <a:chOff x="6339533" y="971550"/>
            <a:chExt cx="1085134" cy="2765073"/>
          </a:xfrm>
        </p:grpSpPr>
        <p:sp>
          <p:nvSpPr>
            <p:cNvPr id="1037" name="五边形 12"/>
            <p:cNvSpPr>
              <a:spLocks noChangeArrowheads="1"/>
            </p:cNvSpPr>
            <p:nvPr/>
          </p:nvSpPr>
          <p:spPr bwMode="auto">
            <a:xfrm rot="5400000">
              <a:off x="5394445" y="1916638"/>
              <a:ext cx="2765073" cy="874897"/>
            </a:xfrm>
            <a:prstGeom prst="homePlate">
              <a:avLst>
                <a:gd name="adj" fmla="val 68430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</a:endParaRPr>
            </a:p>
          </p:txBody>
        </p:sp>
        <p:sp>
          <p:nvSpPr>
            <p:cNvPr id="1038" name="直角三角形 13"/>
            <p:cNvSpPr>
              <a:spLocks noChangeArrowheads="1"/>
            </p:cNvSpPr>
            <p:nvPr/>
          </p:nvSpPr>
          <p:spPr bwMode="auto">
            <a:xfrm>
              <a:off x="7212115" y="972886"/>
              <a:ext cx="212552" cy="281941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</a:endParaRPr>
            </a:p>
          </p:txBody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6562420" y="1917509"/>
              <a:ext cx="428544" cy="453929"/>
            </a:xfrm>
            <a:custGeom>
              <a:avLst/>
              <a:gdLst>
                <a:gd name="T0" fmla="*/ 139 w 577"/>
                <a:gd name="T1" fmla="*/ 87 h 609"/>
                <a:gd name="T2" fmla="*/ 27 w 577"/>
                <a:gd name="T3" fmla="*/ 87 h 609"/>
                <a:gd name="T4" fmla="*/ 27 w 577"/>
                <a:gd name="T5" fmla="*/ 48 h 609"/>
                <a:gd name="T6" fmla="*/ 139 w 577"/>
                <a:gd name="T7" fmla="*/ 48 h 609"/>
                <a:gd name="T8" fmla="*/ 139 w 577"/>
                <a:gd name="T9" fmla="*/ 87 h 609"/>
                <a:gd name="T10" fmla="*/ 139 w 577"/>
                <a:gd name="T11" fmla="*/ 179 h 609"/>
                <a:gd name="T12" fmla="*/ 27 w 577"/>
                <a:gd name="T13" fmla="*/ 179 h 609"/>
                <a:gd name="T14" fmla="*/ 27 w 577"/>
                <a:gd name="T15" fmla="*/ 140 h 609"/>
                <a:gd name="T16" fmla="*/ 139 w 577"/>
                <a:gd name="T17" fmla="*/ 140 h 609"/>
                <a:gd name="T18" fmla="*/ 139 w 577"/>
                <a:gd name="T19" fmla="*/ 179 h 609"/>
                <a:gd name="T20" fmla="*/ 139 w 577"/>
                <a:gd name="T21" fmla="*/ 271 h 609"/>
                <a:gd name="T22" fmla="*/ 27 w 577"/>
                <a:gd name="T23" fmla="*/ 271 h 609"/>
                <a:gd name="T24" fmla="*/ 27 w 577"/>
                <a:gd name="T25" fmla="*/ 232 h 609"/>
                <a:gd name="T26" fmla="*/ 139 w 577"/>
                <a:gd name="T27" fmla="*/ 232 h 609"/>
                <a:gd name="T28" fmla="*/ 139 w 577"/>
                <a:gd name="T29" fmla="*/ 271 h 609"/>
                <a:gd name="T30" fmla="*/ 0 w 577"/>
                <a:gd name="T31" fmla="*/ 609 h 609"/>
                <a:gd name="T32" fmla="*/ 166 w 577"/>
                <a:gd name="T33" fmla="*/ 609 h 609"/>
                <a:gd name="T34" fmla="*/ 166 w 577"/>
                <a:gd name="T35" fmla="*/ 0 h 609"/>
                <a:gd name="T36" fmla="*/ 0 w 577"/>
                <a:gd name="T37" fmla="*/ 0 h 609"/>
                <a:gd name="T38" fmla="*/ 0 w 577"/>
                <a:gd name="T39" fmla="*/ 609 h 609"/>
                <a:gd name="T40" fmla="*/ 344 w 577"/>
                <a:gd name="T41" fmla="*/ 87 h 609"/>
                <a:gd name="T42" fmla="*/ 232 w 577"/>
                <a:gd name="T43" fmla="*/ 87 h 609"/>
                <a:gd name="T44" fmla="*/ 232 w 577"/>
                <a:gd name="T45" fmla="*/ 48 h 609"/>
                <a:gd name="T46" fmla="*/ 344 w 577"/>
                <a:gd name="T47" fmla="*/ 48 h 609"/>
                <a:gd name="T48" fmla="*/ 344 w 577"/>
                <a:gd name="T49" fmla="*/ 87 h 609"/>
                <a:gd name="T50" fmla="*/ 344 w 577"/>
                <a:gd name="T51" fmla="*/ 179 h 609"/>
                <a:gd name="T52" fmla="*/ 232 w 577"/>
                <a:gd name="T53" fmla="*/ 179 h 609"/>
                <a:gd name="T54" fmla="*/ 232 w 577"/>
                <a:gd name="T55" fmla="*/ 140 h 609"/>
                <a:gd name="T56" fmla="*/ 344 w 577"/>
                <a:gd name="T57" fmla="*/ 140 h 609"/>
                <a:gd name="T58" fmla="*/ 344 w 577"/>
                <a:gd name="T59" fmla="*/ 179 h 609"/>
                <a:gd name="T60" fmla="*/ 344 w 577"/>
                <a:gd name="T61" fmla="*/ 271 h 609"/>
                <a:gd name="T62" fmla="*/ 232 w 577"/>
                <a:gd name="T63" fmla="*/ 271 h 609"/>
                <a:gd name="T64" fmla="*/ 232 w 577"/>
                <a:gd name="T65" fmla="*/ 232 h 609"/>
                <a:gd name="T66" fmla="*/ 344 w 577"/>
                <a:gd name="T67" fmla="*/ 232 h 609"/>
                <a:gd name="T68" fmla="*/ 344 w 577"/>
                <a:gd name="T69" fmla="*/ 271 h 609"/>
                <a:gd name="T70" fmla="*/ 205 w 577"/>
                <a:gd name="T71" fmla="*/ 609 h 609"/>
                <a:gd name="T72" fmla="*/ 371 w 577"/>
                <a:gd name="T73" fmla="*/ 609 h 609"/>
                <a:gd name="T74" fmla="*/ 371 w 577"/>
                <a:gd name="T75" fmla="*/ 0 h 609"/>
                <a:gd name="T76" fmla="*/ 205 w 577"/>
                <a:gd name="T77" fmla="*/ 0 h 609"/>
                <a:gd name="T78" fmla="*/ 205 w 577"/>
                <a:gd name="T79" fmla="*/ 609 h 609"/>
                <a:gd name="T80" fmla="*/ 549 w 577"/>
                <a:gd name="T81" fmla="*/ 87 h 609"/>
                <a:gd name="T82" fmla="*/ 437 w 577"/>
                <a:gd name="T83" fmla="*/ 87 h 609"/>
                <a:gd name="T84" fmla="*/ 437 w 577"/>
                <a:gd name="T85" fmla="*/ 48 h 609"/>
                <a:gd name="T86" fmla="*/ 549 w 577"/>
                <a:gd name="T87" fmla="*/ 48 h 609"/>
                <a:gd name="T88" fmla="*/ 549 w 577"/>
                <a:gd name="T89" fmla="*/ 87 h 609"/>
                <a:gd name="T90" fmla="*/ 549 w 577"/>
                <a:gd name="T91" fmla="*/ 179 h 609"/>
                <a:gd name="T92" fmla="*/ 437 w 577"/>
                <a:gd name="T93" fmla="*/ 179 h 609"/>
                <a:gd name="T94" fmla="*/ 437 w 577"/>
                <a:gd name="T95" fmla="*/ 140 h 609"/>
                <a:gd name="T96" fmla="*/ 549 w 577"/>
                <a:gd name="T97" fmla="*/ 140 h 609"/>
                <a:gd name="T98" fmla="*/ 549 w 577"/>
                <a:gd name="T99" fmla="*/ 179 h 609"/>
                <a:gd name="T100" fmla="*/ 549 w 577"/>
                <a:gd name="T101" fmla="*/ 271 h 609"/>
                <a:gd name="T102" fmla="*/ 437 w 577"/>
                <a:gd name="T103" fmla="*/ 271 h 609"/>
                <a:gd name="T104" fmla="*/ 437 w 577"/>
                <a:gd name="T105" fmla="*/ 232 h 609"/>
                <a:gd name="T106" fmla="*/ 549 w 577"/>
                <a:gd name="T107" fmla="*/ 232 h 609"/>
                <a:gd name="T108" fmla="*/ 549 w 577"/>
                <a:gd name="T109" fmla="*/ 271 h 609"/>
                <a:gd name="T110" fmla="*/ 410 w 577"/>
                <a:gd name="T111" fmla="*/ 609 h 609"/>
                <a:gd name="T112" fmla="*/ 577 w 577"/>
                <a:gd name="T113" fmla="*/ 609 h 609"/>
                <a:gd name="T114" fmla="*/ 577 w 577"/>
                <a:gd name="T115" fmla="*/ 0 h 609"/>
                <a:gd name="T116" fmla="*/ 410 w 577"/>
                <a:gd name="T117" fmla="*/ 0 h 609"/>
                <a:gd name="T118" fmla="*/ 410 w 577"/>
                <a:gd name="T119" fmla="*/ 60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77" h="609">
                  <a:moveTo>
                    <a:pt x="139" y="87"/>
                  </a:moveTo>
                  <a:lnTo>
                    <a:pt x="27" y="87"/>
                  </a:lnTo>
                  <a:lnTo>
                    <a:pt x="27" y="48"/>
                  </a:lnTo>
                  <a:lnTo>
                    <a:pt x="139" y="48"/>
                  </a:lnTo>
                  <a:lnTo>
                    <a:pt x="139" y="87"/>
                  </a:lnTo>
                  <a:close/>
                  <a:moveTo>
                    <a:pt x="139" y="179"/>
                  </a:moveTo>
                  <a:lnTo>
                    <a:pt x="27" y="179"/>
                  </a:lnTo>
                  <a:lnTo>
                    <a:pt x="27" y="140"/>
                  </a:lnTo>
                  <a:lnTo>
                    <a:pt x="139" y="140"/>
                  </a:lnTo>
                  <a:lnTo>
                    <a:pt x="139" y="179"/>
                  </a:lnTo>
                  <a:close/>
                  <a:moveTo>
                    <a:pt x="139" y="271"/>
                  </a:moveTo>
                  <a:lnTo>
                    <a:pt x="27" y="271"/>
                  </a:lnTo>
                  <a:lnTo>
                    <a:pt x="27" y="232"/>
                  </a:lnTo>
                  <a:lnTo>
                    <a:pt x="139" y="232"/>
                  </a:lnTo>
                  <a:lnTo>
                    <a:pt x="139" y="271"/>
                  </a:lnTo>
                  <a:close/>
                  <a:moveTo>
                    <a:pt x="0" y="609"/>
                  </a:moveTo>
                  <a:lnTo>
                    <a:pt x="166" y="609"/>
                  </a:lnTo>
                  <a:lnTo>
                    <a:pt x="166" y="0"/>
                  </a:lnTo>
                  <a:lnTo>
                    <a:pt x="0" y="0"/>
                  </a:lnTo>
                  <a:lnTo>
                    <a:pt x="0" y="609"/>
                  </a:lnTo>
                  <a:close/>
                  <a:moveTo>
                    <a:pt x="344" y="87"/>
                  </a:moveTo>
                  <a:lnTo>
                    <a:pt x="232" y="87"/>
                  </a:lnTo>
                  <a:lnTo>
                    <a:pt x="232" y="48"/>
                  </a:lnTo>
                  <a:lnTo>
                    <a:pt x="344" y="48"/>
                  </a:lnTo>
                  <a:lnTo>
                    <a:pt x="344" y="87"/>
                  </a:lnTo>
                  <a:close/>
                  <a:moveTo>
                    <a:pt x="344" y="179"/>
                  </a:moveTo>
                  <a:lnTo>
                    <a:pt x="232" y="179"/>
                  </a:lnTo>
                  <a:lnTo>
                    <a:pt x="232" y="140"/>
                  </a:lnTo>
                  <a:lnTo>
                    <a:pt x="344" y="140"/>
                  </a:lnTo>
                  <a:lnTo>
                    <a:pt x="344" y="179"/>
                  </a:lnTo>
                  <a:close/>
                  <a:moveTo>
                    <a:pt x="344" y="271"/>
                  </a:moveTo>
                  <a:lnTo>
                    <a:pt x="232" y="271"/>
                  </a:lnTo>
                  <a:lnTo>
                    <a:pt x="232" y="232"/>
                  </a:lnTo>
                  <a:lnTo>
                    <a:pt x="344" y="232"/>
                  </a:lnTo>
                  <a:lnTo>
                    <a:pt x="344" y="271"/>
                  </a:lnTo>
                  <a:close/>
                  <a:moveTo>
                    <a:pt x="205" y="609"/>
                  </a:moveTo>
                  <a:lnTo>
                    <a:pt x="371" y="609"/>
                  </a:lnTo>
                  <a:lnTo>
                    <a:pt x="371" y="0"/>
                  </a:lnTo>
                  <a:lnTo>
                    <a:pt x="205" y="0"/>
                  </a:lnTo>
                  <a:lnTo>
                    <a:pt x="205" y="609"/>
                  </a:lnTo>
                  <a:close/>
                  <a:moveTo>
                    <a:pt x="549" y="87"/>
                  </a:moveTo>
                  <a:lnTo>
                    <a:pt x="437" y="87"/>
                  </a:lnTo>
                  <a:lnTo>
                    <a:pt x="437" y="48"/>
                  </a:lnTo>
                  <a:lnTo>
                    <a:pt x="549" y="48"/>
                  </a:lnTo>
                  <a:lnTo>
                    <a:pt x="549" y="87"/>
                  </a:lnTo>
                  <a:close/>
                  <a:moveTo>
                    <a:pt x="549" y="179"/>
                  </a:moveTo>
                  <a:lnTo>
                    <a:pt x="437" y="179"/>
                  </a:lnTo>
                  <a:lnTo>
                    <a:pt x="437" y="140"/>
                  </a:lnTo>
                  <a:lnTo>
                    <a:pt x="549" y="140"/>
                  </a:lnTo>
                  <a:lnTo>
                    <a:pt x="549" y="179"/>
                  </a:lnTo>
                  <a:close/>
                  <a:moveTo>
                    <a:pt x="549" y="271"/>
                  </a:moveTo>
                  <a:lnTo>
                    <a:pt x="437" y="271"/>
                  </a:lnTo>
                  <a:lnTo>
                    <a:pt x="437" y="232"/>
                  </a:lnTo>
                  <a:lnTo>
                    <a:pt x="549" y="232"/>
                  </a:lnTo>
                  <a:lnTo>
                    <a:pt x="549" y="271"/>
                  </a:lnTo>
                  <a:close/>
                  <a:moveTo>
                    <a:pt x="410" y="609"/>
                  </a:moveTo>
                  <a:lnTo>
                    <a:pt x="577" y="609"/>
                  </a:lnTo>
                  <a:lnTo>
                    <a:pt x="577" y="0"/>
                  </a:lnTo>
                  <a:lnTo>
                    <a:pt x="410" y="0"/>
                  </a:lnTo>
                  <a:lnTo>
                    <a:pt x="410" y="6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05" tIns="45702" rIns="91405" bIns="45702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250541" y="971550"/>
            <a:ext cx="1085906" cy="2765073"/>
            <a:chOff x="5250541" y="971550"/>
            <a:chExt cx="1085906" cy="2765073"/>
          </a:xfrm>
        </p:grpSpPr>
        <p:sp>
          <p:nvSpPr>
            <p:cNvPr id="1035" name="五边形 9"/>
            <p:cNvSpPr>
              <a:spLocks noChangeArrowheads="1"/>
            </p:cNvSpPr>
            <p:nvPr/>
          </p:nvSpPr>
          <p:spPr bwMode="auto">
            <a:xfrm rot="5400000">
              <a:off x="4305453" y="1916638"/>
              <a:ext cx="2765073" cy="874897"/>
            </a:xfrm>
            <a:prstGeom prst="homePlate">
              <a:avLst>
                <a:gd name="adj" fmla="val 68430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</a:endParaRPr>
            </a:p>
          </p:txBody>
        </p:sp>
        <p:sp>
          <p:nvSpPr>
            <p:cNvPr id="1036" name="直角三角形 10"/>
            <p:cNvSpPr>
              <a:spLocks noChangeArrowheads="1"/>
            </p:cNvSpPr>
            <p:nvPr/>
          </p:nvSpPr>
          <p:spPr bwMode="auto">
            <a:xfrm>
              <a:off x="6123509" y="972886"/>
              <a:ext cx="212938" cy="281941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</a:endParaRPr>
            </a:p>
          </p:txBody>
        </p:sp>
        <p:sp>
          <p:nvSpPr>
            <p:cNvPr id="19" name="Freeform 20"/>
            <p:cNvSpPr>
              <a:spLocks noEditPoints="1"/>
            </p:cNvSpPr>
            <p:nvPr/>
          </p:nvSpPr>
          <p:spPr bwMode="auto">
            <a:xfrm>
              <a:off x="5410159" y="1922912"/>
              <a:ext cx="554585" cy="443122"/>
            </a:xfrm>
            <a:custGeom>
              <a:avLst/>
              <a:gdLst>
                <a:gd name="T0" fmla="*/ 575 w 745"/>
                <a:gd name="T1" fmla="*/ 570 h 594"/>
                <a:gd name="T2" fmla="*/ 0 w 745"/>
                <a:gd name="T3" fmla="*/ 570 h 594"/>
                <a:gd name="T4" fmla="*/ 298 w 745"/>
                <a:gd name="T5" fmla="*/ 220 h 594"/>
                <a:gd name="T6" fmla="*/ 288 w 745"/>
                <a:gd name="T7" fmla="*/ 209 h 594"/>
                <a:gd name="T8" fmla="*/ 544 w 745"/>
                <a:gd name="T9" fmla="*/ 245 h 594"/>
                <a:gd name="T10" fmla="*/ 32 w 745"/>
                <a:gd name="T11" fmla="*/ 201 h 594"/>
                <a:gd name="T12" fmla="*/ 205 w 745"/>
                <a:gd name="T13" fmla="*/ 430 h 594"/>
                <a:gd name="T14" fmla="*/ 98 w 745"/>
                <a:gd name="T15" fmla="*/ 362 h 594"/>
                <a:gd name="T16" fmla="*/ 98 w 745"/>
                <a:gd name="T17" fmla="*/ 385 h 594"/>
                <a:gd name="T18" fmla="*/ 312 w 745"/>
                <a:gd name="T19" fmla="*/ 317 h 594"/>
                <a:gd name="T20" fmla="*/ 98 w 745"/>
                <a:gd name="T21" fmla="*/ 317 h 594"/>
                <a:gd name="T22" fmla="*/ 312 w 745"/>
                <a:gd name="T23" fmla="*/ 296 h 594"/>
                <a:gd name="T24" fmla="*/ 552 w 745"/>
                <a:gd name="T25" fmla="*/ 249 h 594"/>
                <a:gd name="T26" fmla="*/ 552 w 745"/>
                <a:gd name="T27" fmla="*/ 249 h 594"/>
                <a:gd name="T28" fmla="*/ 552 w 745"/>
                <a:gd name="T29" fmla="*/ 37 h 594"/>
                <a:gd name="T30" fmla="*/ 338 w 745"/>
                <a:gd name="T31" fmla="*/ 134 h 594"/>
                <a:gd name="T32" fmla="*/ 583 w 745"/>
                <a:gd name="T33" fmla="*/ 148 h 594"/>
                <a:gd name="T34" fmla="*/ 373 w 745"/>
                <a:gd name="T35" fmla="*/ 103 h 594"/>
                <a:gd name="T36" fmla="*/ 591 w 745"/>
                <a:gd name="T37" fmla="*/ 258 h 594"/>
                <a:gd name="T38" fmla="*/ 675 w 745"/>
                <a:gd name="T39" fmla="*/ 154 h 594"/>
                <a:gd name="T40" fmla="*/ 698 w 745"/>
                <a:gd name="T41" fmla="*/ 179 h 594"/>
                <a:gd name="T42" fmla="*/ 685 w 745"/>
                <a:gd name="T43" fmla="*/ 152 h 594"/>
                <a:gd name="T44" fmla="*/ 681 w 745"/>
                <a:gd name="T45" fmla="*/ 290 h 594"/>
                <a:gd name="T46" fmla="*/ 680 w 745"/>
                <a:gd name="T47" fmla="*/ 319 h 594"/>
                <a:gd name="T48" fmla="*/ 703 w 745"/>
                <a:gd name="T49" fmla="*/ 319 h 594"/>
                <a:gd name="T50" fmla="*/ 702 w 745"/>
                <a:gd name="T51" fmla="*/ 290 h 594"/>
                <a:gd name="T52" fmla="*/ 698 w 745"/>
                <a:gd name="T53" fmla="*/ 229 h 594"/>
                <a:gd name="T54" fmla="*/ 344 w 745"/>
                <a:gd name="T55" fmla="*/ 320 h 594"/>
                <a:gd name="T56" fmla="*/ 376 w 745"/>
                <a:gd name="T57" fmla="*/ 447 h 594"/>
                <a:gd name="T58" fmla="*/ 389 w 745"/>
                <a:gd name="T59" fmla="*/ 436 h 594"/>
                <a:gd name="T60" fmla="*/ 394 w 745"/>
                <a:gd name="T61" fmla="*/ 420 h 594"/>
                <a:gd name="T62" fmla="*/ 409 w 745"/>
                <a:gd name="T63" fmla="*/ 430 h 594"/>
                <a:gd name="T64" fmla="*/ 420 w 745"/>
                <a:gd name="T65" fmla="*/ 455 h 594"/>
                <a:gd name="T66" fmla="*/ 434 w 745"/>
                <a:gd name="T67" fmla="*/ 465 h 594"/>
                <a:gd name="T68" fmla="*/ 455 w 745"/>
                <a:gd name="T69" fmla="*/ 462 h 594"/>
                <a:gd name="T70" fmla="*/ 451 w 745"/>
                <a:gd name="T71" fmla="*/ 450 h 594"/>
                <a:gd name="T72" fmla="*/ 440 w 745"/>
                <a:gd name="T73" fmla="*/ 425 h 594"/>
                <a:gd name="T74" fmla="*/ 425 w 745"/>
                <a:gd name="T75" fmla="*/ 415 h 594"/>
                <a:gd name="T76" fmla="*/ 463 w 745"/>
                <a:gd name="T77" fmla="*/ 395 h 594"/>
                <a:gd name="T78" fmla="*/ 448 w 745"/>
                <a:gd name="T79" fmla="*/ 390 h 594"/>
                <a:gd name="T80" fmla="*/ 438 w 745"/>
                <a:gd name="T81" fmla="*/ 377 h 594"/>
                <a:gd name="T82" fmla="*/ 422 w 745"/>
                <a:gd name="T83" fmla="*/ 373 h 594"/>
                <a:gd name="T84" fmla="*/ 411 w 745"/>
                <a:gd name="T85" fmla="*/ 359 h 594"/>
                <a:gd name="T86" fmla="*/ 395 w 745"/>
                <a:gd name="T87" fmla="*/ 355 h 594"/>
                <a:gd name="T88" fmla="*/ 385 w 745"/>
                <a:gd name="T89" fmla="*/ 342 h 594"/>
                <a:gd name="T90" fmla="*/ 369 w 745"/>
                <a:gd name="T91" fmla="*/ 337 h 594"/>
                <a:gd name="T92" fmla="*/ 359 w 745"/>
                <a:gd name="T93" fmla="*/ 324 h 594"/>
                <a:gd name="T94" fmla="*/ 69 w 745"/>
                <a:gd name="T95" fmla="*/ 239 h 594"/>
                <a:gd name="T96" fmla="*/ 69 w 745"/>
                <a:gd name="T97" fmla="*/ 497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45" h="594">
                  <a:moveTo>
                    <a:pt x="0" y="549"/>
                  </a:moveTo>
                  <a:lnTo>
                    <a:pt x="575" y="549"/>
                  </a:lnTo>
                  <a:lnTo>
                    <a:pt x="575" y="570"/>
                  </a:lnTo>
                  <a:cubicBezTo>
                    <a:pt x="575" y="583"/>
                    <a:pt x="565" y="594"/>
                    <a:pt x="551" y="594"/>
                  </a:cubicBezTo>
                  <a:lnTo>
                    <a:pt x="24" y="594"/>
                  </a:lnTo>
                  <a:cubicBezTo>
                    <a:pt x="11" y="594"/>
                    <a:pt x="0" y="583"/>
                    <a:pt x="0" y="570"/>
                  </a:cubicBezTo>
                  <a:lnTo>
                    <a:pt x="0" y="549"/>
                  </a:lnTo>
                  <a:close/>
                  <a:moveTo>
                    <a:pt x="288" y="209"/>
                  </a:moveTo>
                  <a:cubicBezTo>
                    <a:pt x="294" y="209"/>
                    <a:pt x="298" y="214"/>
                    <a:pt x="298" y="220"/>
                  </a:cubicBezTo>
                  <a:cubicBezTo>
                    <a:pt x="298" y="226"/>
                    <a:pt x="294" y="230"/>
                    <a:pt x="288" y="230"/>
                  </a:cubicBezTo>
                  <a:cubicBezTo>
                    <a:pt x="282" y="230"/>
                    <a:pt x="277" y="226"/>
                    <a:pt x="277" y="220"/>
                  </a:cubicBezTo>
                  <a:cubicBezTo>
                    <a:pt x="277" y="214"/>
                    <a:pt x="282" y="209"/>
                    <a:pt x="288" y="209"/>
                  </a:cubicBezTo>
                  <a:close/>
                  <a:moveTo>
                    <a:pt x="32" y="201"/>
                  </a:moveTo>
                  <a:lnTo>
                    <a:pt x="355" y="201"/>
                  </a:lnTo>
                  <a:cubicBezTo>
                    <a:pt x="421" y="205"/>
                    <a:pt x="483" y="217"/>
                    <a:pt x="544" y="245"/>
                  </a:cubicBezTo>
                  <a:lnTo>
                    <a:pt x="544" y="536"/>
                  </a:lnTo>
                  <a:lnTo>
                    <a:pt x="32" y="536"/>
                  </a:lnTo>
                  <a:lnTo>
                    <a:pt x="32" y="201"/>
                  </a:lnTo>
                  <a:close/>
                  <a:moveTo>
                    <a:pt x="98" y="407"/>
                  </a:moveTo>
                  <a:lnTo>
                    <a:pt x="205" y="407"/>
                  </a:lnTo>
                  <a:lnTo>
                    <a:pt x="205" y="430"/>
                  </a:lnTo>
                  <a:lnTo>
                    <a:pt x="98" y="430"/>
                  </a:lnTo>
                  <a:lnTo>
                    <a:pt x="98" y="407"/>
                  </a:lnTo>
                  <a:close/>
                  <a:moveTo>
                    <a:pt x="98" y="362"/>
                  </a:moveTo>
                  <a:lnTo>
                    <a:pt x="312" y="362"/>
                  </a:lnTo>
                  <a:lnTo>
                    <a:pt x="312" y="385"/>
                  </a:lnTo>
                  <a:lnTo>
                    <a:pt x="98" y="385"/>
                  </a:lnTo>
                  <a:lnTo>
                    <a:pt x="98" y="362"/>
                  </a:lnTo>
                  <a:close/>
                  <a:moveTo>
                    <a:pt x="98" y="317"/>
                  </a:moveTo>
                  <a:lnTo>
                    <a:pt x="312" y="317"/>
                  </a:lnTo>
                  <a:lnTo>
                    <a:pt x="312" y="340"/>
                  </a:lnTo>
                  <a:lnTo>
                    <a:pt x="98" y="340"/>
                  </a:lnTo>
                  <a:lnTo>
                    <a:pt x="98" y="317"/>
                  </a:lnTo>
                  <a:close/>
                  <a:moveTo>
                    <a:pt x="98" y="273"/>
                  </a:moveTo>
                  <a:lnTo>
                    <a:pt x="312" y="273"/>
                  </a:lnTo>
                  <a:lnTo>
                    <a:pt x="312" y="296"/>
                  </a:lnTo>
                  <a:lnTo>
                    <a:pt x="98" y="296"/>
                  </a:lnTo>
                  <a:lnTo>
                    <a:pt x="98" y="273"/>
                  </a:lnTo>
                  <a:close/>
                  <a:moveTo>
                    <a:pt x="552" y="249"/>
                  </a:moveTo>
                  <a:cubicBezTo>
                    <a:pt x="560" y="252"/>
                    <a:pt x="579" y="262"/>
                    <a:pt x="584" y="265"/>
                  </a:cubicBezTo>
                  <a:cubicBezTo>
                    <a:pt x="598" y="274"/>
                    <a:pt x="563" y="279"/>
                    <a:pt x="552" y="280"/>
                  </a:cubicBezTo>
                  <a:lnTo>
                    <a:pt x="552" y="249"/>
                  </a:lnTo>
                  <a:close/>
                  <a:moveTo>
                    <a:pt x="675" y="154"/>
                  </a:moveTo>
                  <a:cubicBezTo>
                    <a:pt x="644" y="120"/>
                    <a:pt x="613" y="85"/>
                    <a:pt x="581" y="50"/>
                  </a:cubicBezTo>
                  <a:cubicBezTo>
                    <a:pt x="571" y="39"/>
                    <a:pt x="566" y="39"/>
                    <a:pt x="552" y="37"/>
                  </a:cubicBezTo>
                  <a:lnTo>
                    <a:pt x="227" y="1"/>
                  </a:lnTo>
                  <a:cubicBezTo>
                    <a:pt x="221" y="0"/>
                    <a:pt x="218" y="4"/>
                    <a:pt x="223" y="9"/>
                  </a:cubicBezTo>
                  <a:lnTo>
                    <a:pt x="338" y="134"/>
                  </a:lnTo>
                  <a:cubicBezTo>
                    <a:pt x="357" y="97"/>
                    <a:pt x="370" y="78"/>
                    <a:pt x="429" y="85"/>
                  </a:cubicBezTo>
                  <a:cubicBezTo>
                    <a:pt x="469" y="90"/>
                    <a:pt x="498" y="98"/>
                    <a:pt x="536" y="113"/>
                  </a:cubicBezTo>
                  <a:cubicBezTo>
                    <a:pt x="559" y="122"/>
                    <a:pt x="572" y="129"/>
                    <a:pt x="583" y="148"/>
                  </a:cubicBezTo>
                  <a:cubicBezTo>
                    <a:pt x="574" y="136"/>
                    <a:pt x="558" y="128"/>
                    <a:pt x="541" y="121"/>
                  </a:cubicBezTo>
                  <a:cubicBezTo>
                    <a:pt x="507" y="107"/>
                    <a:pt x="469" y="98"/>
                    <a:pt x="432" y="93"/>
                  </a:cubicBezTo>
                  <a:cubicBezTo>
                    <a:pt x="410" y="91"/>
                    <a:pt x="388" y="91"/>
                    <a:pt x="373" y="103"/>
                  </a:cubicBezTo>
                  <a:cubicBezTo>
                    <a:pt x="360" y="113"/>
                    <a:pt x="340" y="158"/>
                    <a:pt x="331" y="175"/>
                  </a:cubicBezTo>
                  <a:cubicBezTo>
                    <a:pt x="326" y="187"/>
                    <a:pt x="333" y="191"/>
                    <a:pt x="342" y="191"/>
                  </a:cubicBezTo>
                  <a:cubicBezTo>
                    <a:pt x="429" y="195"/>
                    <a:pt x="513" y="218"/>
                    <a:pt x="591" y="258"/>
                  </a:cubicBezTo>
                  <a:lnTo>
                    <a:pt x="592" y="214"/>
                  </a:lnTo>
                  <a:cubicBezTo>
                    <a:pt x="620" y="218"/>
                    <a:pt x="647" y="222"/>
                    <a:pt x="675" y="226"/>
                  </a:cubicBezTo>
                  <a:lnTo>
                    <a:pt x="675" y="154"/>
                  </a:lnTo>
                  <a:close/>
                  <a:moveTo>
                    <a:pt x="738" y="234"/>
                  </a:moveTo>
                  <a:cubicBezTo>
                    <a:pt x="742" y="235"/>
                    <a:pt x="745" y="230"/>
                    <a:pt x="741" y="226"/>
                  </a:cubicBezTo>
                  <a:cubicBezTo>
                    <a:pt x="727" y="210"/>
                    <a:pt x="712" y="195"/>
                    <a:pt x="698" y="179"/>
                  </a:cubicBezTo>
                  <a:lnTo>
                    <a:pt x="698" y="158"/>
                  </a:lnTo>
                  <a:cubicBezTo>
                    <a:pt x="698" y="155"/>
                    <a:pt x="695" y="152"/>
                    <a:pt x="691" y="152"/>
                  </a:cubicBezTo>
                  <a:lnTo>
                    <a:pt x="685" y="152"/>
                  </a:lnTo>
                  <a:lnTo>
                    <a:pt x="685" y="277"/>
                  </a:lnTo>
                  <a:cubicBezTo>
                    <a:pt x="683" y="278"/>
                    <a:pt x="682" y="279"/>
                    <a:pt x="682" y="282"/>
                  </a:cubicBezTo>
                  <a:lnTo>
                    <a:pt x="681" y="290"/>
                  </a:lnTo>
                  <a:cubicBezTo>
                    <a:pt x="681" y="295"/>
                    <a:pt x="683" y="296"/>
                    <a:pt x="683" y="300"/>
                  </a:cubicBezTo>
                  <a:lnTo>
                    <a:pt x="682" y="310"/>
                  </a:lnTo>
                  <a:cubicBezTo>
                    <a:pt x="682" y="313"/>
                    <a:pt x="680" y="315"/>
                    <a:pt x="680" y="319"/>
                  </a:cubicBezTo>
                  <a:lnTo>
                    <a:pt x="671" y="393"/>
                  </a:lnTo>
                  <a:cubicBezTo>
                    <a:pt x="675" y="401"/>
                    <a:pt x="707" y="402"/>
                    <a:pt x="712" y="393"/>
                  </a:cubicBezTo>
                  <a:lnTo>
                    <a:pt x="703" y="319"/>
                  </a:lnTo>
                  <a:cubicBezTo>
                    <a:pt x="703" y="315"/>
                    <a:pt x="701" y="314"/>
                    <a:pt x="700" y="310"/>
                  </a:cubicBezTo>
                  <a:lnTo>
                    <a:pt x="700" y="300"/>
                  </a:lnTo>
                  <a:cubicBezTo>
                    <a:pt x="700" y="296"/>
                    <a:pt x="702" y="296"/>
                    <a:pt x="702" y="290"/>
                  </a:cubicBezTo>
                  <a:lnTo>
                    <a:pt x="701" y="282"/>
                  </a:lnTo>
                  <a:cubicBezTo>
                    <a:pt x="701" y="279"/>
                    <a:pt x="700" y="278"/>
                    <a:pt x="697" y="277"/>
                  </a:cubicBezTo>
                  <a:lnTo>
                    <a:pt x="698" y="229"/>
                  </a:lnTo>
                  <a:cubicBezTo>
                    <a:pt x="711" y="231"/>
                    <a:pt x="724" y="232"/>
                    <a:pt x="738" y="234"/>
                  </a:cubicBezTo>
                  <a:close/>
                  <a:moveTo>
                    <a:pt x="351" y="318"/>
                  </a:moveTo>
                  <a:lnTo>
                    <a:pt x="344" y="320"/>
                  </a:lnTo>
                  <a:lnTo>
                    <a:pt x="370" y="455"/>
                  </a:lnTo>
                  <a:lnTo>
                    <a:pt x="378" y="453"/>
                  </a:lnTo>
                  <a:lnTo>
                    <a:pt x="376" y="447"/>
                  </a:lnTo>
                  <a:lnTo>
                    <a:pt x="383" y="445"/>
                  </a:lnTo>
                  <a:lnTo>
                    <a:pt x="382" y="438"/>
                  </a:lnTo>
                  <a:lnTo>
                    <a:pt x="389" y="436"/>
                  </a:lnTo>
                  <a:lnTo>
                    <a:pt x="388" y="429"/>
                  </a:lnTo>
                  <a:lnTo>
                    <a:pt x="395" y="428"/>
                  </a:lnTo>
                  <a:lnTo>
                    <a:pt x="394" y="420"/>
                  </a:lnTo>
                  <a:lnTo>
                    <a:pt x="400" y="419"/>
                  </a:lnTo>
                  <a:lnTo>
                    <a:pt x="403" y="432"/>
                  </a:lnTo>
                  <a:lnTo>
                    <a:pt x="409" y="430"/>
                  </a:lnTo>
                  <a:lnTo>
                    <a:pt x="412" y="443"/>
                  </a:lnTo>
                  <a:lnTo>
                    <a:pt x="418" y="442"/>
                  </a:lnTo>
                  <a:lnTo>
                    <a:pt x="420" y="455"/>
                  </a:lnTo>
                  <a:lnTo>
                    <a:pt x="427" y="453"/>
                  </a:lnTo>
                  <a:lnTo>
                    <a:pt x="429" y="466"/>
                  </a:lnTo>
                  <a:lnTo>
                    <a:pt x="434" y="465"/>
                  </a:lnTo>
                  <a:lnTo>
                    <a:pt x="435" y="472"/>
                  </a:lnTo>
                  <a:lnTo>
                    <a:pt x="457" y="468"/>
                  </a:lnTo>
                  <a:lnTo>
                    <a:pt x="455" y="462"/>
                  </a:lnTo>
                  <a:lnTo>
                    <a:pt x="460" y="461"/>
                  </a:lnTo>
                  <a:lnTo>
                    <a:pt x="458" y="448"/>
                  </a:lnTo>
                  <a:lnTo>
                    <a:pt x="451" y="450"/>
                  </a:lnTo>
                  <a:lnTo>
                    <a:pt x="449" y="437"/>
                  </a:lnTo>
                  <a:lnTo>
                    <a:pt x="443" y="438"/>
                  </a:lnTo>
                  <a:lnTo>
                    <a:pt x="440" y="425"/>
                  </a:lnTo>
                  <a:lnTo>
                    <a:pt x="434" y="427"/>
                  </a:lnTo>
                  <a:lnTo>
                    <a:pt x="432" y="414"/>
                  </a:lnTo>
                  <a:lnTo>
                    <a:pt x="425" y="415"/>
                  </a:lnTo>
                  <a:lnTo>
                    <a:pt x="424" y="409"/>
                  </a:lnTo>
                  <a:lnTo>
                    <a:pt x="465" y="401"/>
                  </a:lnTo>
                  <a:lnTo>
                    <a:pt x="463" y="395"/>
                  </a:lnTo>
                  <a:lnTo>
                    <a:pt x="457" y="396"/>
                  </a:lnTo>
                  <a:lnTo>
                    <a:pt x="455" y="389"/>
                  </a:lnTo>
                  <a:lnTo>
                    <a:pt x="448" y="390"/>
                  </a:lnTo>
                  <a:lnTo>
                    <a:pt x="446" y="383"/>
                  </a:lnTo>
                  <a:lnTo>
                    <a:pt x="439" y="384"/>
                  </a:lnTo>
                  <a:lnTo>
                    <a:pt x="438" y="377"/>
                  </a:lnTo>
                  <a:lnTo>
                    <a:pt x="430" y="378"/>
                  </a:lnTo>
                  <a:lnTo>
                    <a:pt x="429" y="371"/>
                  </a:lnTo>
                  <a:lnTo>
                    <a:pt x="422" y="373"/>
                  </a:lnTo>
                  <a:lnTo>
                    <a:pt x="420" y="365"/>
                  </a:lnTo>
                  <a:lnTo>
                    <a:pt x="413" y="367"/>
                  </a:lnTo>
                  <a:lnTo>
                    <a:pt x="411" y="359"/>
                  </a:lnTo>
                  <a:lnTo>
                    <a:pt x="404" y="361"/>
                  </a:lnTo>
                  <a:lnTo>
                    <a:pt x="403" y="354"/>
                  </a:lnTo>
                  <a:lnTo>
                    <a:pt x="395" y="355"/>
                  </a:lnTo>
                  <a:lnTo>
                    <a:pt x="394" y="348"/>
                  </a:lnTo>
                  <a:lnTo>
                    <a:pt x="387" y="349"/>
                  </a:lnTo>
                  <a:lnTo>
                    <a:pt x="385" y="342"/>
                  </a:lnTo>
                  <a:lnTo>
                    <a:pt x="378" y="343"/>
                  </a:lnTo>
                  <a:lnTo>
                    <a:pt x="377" y="336"/>
                  </a:lnTo>
                  <a:lnTo>
                    <a:pt x="369" y="337"/>
                  </a:lnTo>
                  <a:lnTo>
                    <a:pt x="368" y="330"/>
                  </a:lnTo>
                  <a:lnTo>
                    <a:pt x="360" y="331"/>
                  </a:lnTo>
                  <a:lnTo>
                    <a:pt x="359" y="324"/>
                  </a:lnTo>
                  <a:lnTo>
                    <a:pt x="353" y="325"/>
                  </a:lnTo>
                  <a:lnTo>
                    <a:pt x="351" y="318"/>
                  </a:lnTo>
                  <a:close/>
                  <a:moveTo>
                    <a:pt x="69" y="239"/>
                  </a:moveTo>
                  <a:lnTo>
                    <a:pt x="506" y="239"/>
                  </a:lnTo>
                  <a:lnTo>
                    <a:pt x="506" y="497"/>
                  </a:lnTo>
                  <a:lnTo>
                    <a:pt x="69" y="497"/>
                  </a:lnTo>
                  <a:lnTo>
                    <a:pt x="69" y="2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05" tIns="45702" rIns="91405" bIns="45702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427947" y="970881"/>
            <a:ext cx="1086484" cy="2765073"/>
            <a:chOff x="7427947" y="970881"/>
            <a:chExt cx="1086484" cy="2765073"/>
          </a:xfrm>
        </p:grpSpPr>
        <p:sp>
          <p:nvSpPr>
            <p:cNvPr id="1039" name="五边形 15"/>
            <p:cNvSpPr>
              <a:spLocks noChangeArrowheads="1"/>
            </p:cNvSpPr>
            <p:nvPr/>
          </p:nvSpPr>
          <p:spPr bwMode="auto">
            <a:xfrm rot="5400000">
              <a:off x="6483437" y="1915391"/>
              <a:ext cx="2765073" cy="876054"/>
            </a:xfrm>
            <a:prstGeom prst="homePlate">
              <a:avLst>
                <a:gd name="adj" fmla="val 68340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</a:endParaRPr>
            </a:p>
          </p:txBody>
        </p:sp>
        <p:sp>
          <p:nvSpPr>
            <p:cNvPr id="1040" name="直角三角形 16"/>
            <p:cNvSpPr>
              <a:spLocks noChangeArrowheads="1"/>
            </p:cNvSpPr>
            <p:nvPr/>
          </p:nvSpPr>
          <p:spPr bwMode="auto">
            <a:xfrm>
              <a:off x="8301879" y="972886"/>
              <a:ext cx="212552" cy="281941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</a:endParaRPr>
            </a:p>
          </p:txBody>
        </p:sp>
        <p:sp>
          <p:nvSpPr>
            <p:cNvPr id="20" name="Freeform 26"/>
            <p:cNvSpPr>
              <a:spLocks noEditPoints="1"/>
            </p:cNvSpPr>
            <p:nvPr/>
          </p:nvSpPr>
          <p:spPr bwMode="auto">
            <a:xfrm>
              <a:off x="7613889" y="1910304"/>
              <a:ext cx="504168" cy="468339"/>
            </a:xfrm>
            <a:custGeom>
              <a:avLst/>
              <a:gdLst>
                <a:gd name="T0" fmla="*/ 373 w 678"/>
                <a:gd name="T1" fmla="*/ 551 h 630"/>
                <a:gd name="T2" fmla="*/ 280 w 678"/>
                <a:gd name="T3" fmla="*/ 593 h 630"/>
                <a:gd name="T4" fmla="*/ 190 w 678"/>
                <a:gd name="T5" fmla="*/ 21 h 630"/>
                <a:gd name="T6" fmla="*/ 210 w 678"/>
                <a:gd name="T7" fmla="*/ 34 h 630"/>
                <a:gd name="T8" fmla="*/ 342 w 678"/>
                <a:gd name="T9" fmla="*/ 1 h 630"/>
                <a:gd name="T10" fmla="*/ 169 w 678"/>
                <a:gd name="T11" fmla="*/ 25 h 630"/>
                <a:gd name="T12" fmla="*/ 207 w 678"/>
                <a:gd name="T13" fmla="*/ 62 h 630"/>
                <a:gd name="T14" fmla="*/ 199 w 678"/>
                <a:gd name="T15" fmla="*/ 340 h 630"/>
                <a:gd name="T16" fmla="*/ 161 w 678"/>
                <a:gd name="T17" fmla="*/ 304 h 630"/>
                <a:gd name="T18" fmla="*/ 169 w 678"/>
                <a:gd name="T19" fmla="*/ 25 h 630"/>
                <a:gd name="T20" fmla="*/ 309 w 678"/>
                <a:gd name="T21" fmla="*/ 120 h 630"/>
                <a:gd name="T22" fmla="*/ 467 w 678"/>
                <a:gd name="T23" fmla="*/ 102 h 630"/>
                <a:gd name="T24" fmla="*/ 291 w 678"/>
                <a:gd name="T25" fmla="*/ 109 h 630"/>
                <a:gd name="T26" fmla="*/ 300 w 678"/>
                <a:gd name="T27" fmla="*/ 133 h 630"/>
                <a:gd name="T28" fmla="*/ 308 w 678"/>
                <a:gd name="T29" fmla="*/ 422 h 630"/>
                <a:gd name="T30" fmla="*/ 270 w 678"/>
                <a:gd name="T31" fmla="*/ 410 h 630"/>
                <a:gd name="T32" fmla="*/ 263 w 678"/>
                <a:gd name="T33" fmla="*/ 122 h 630"/>
                <a:gd name="T34" fmla="*/ 322 w 678"/>
                <a:gd name="T35" fmla="*/ 145 h 630"/>
                <a:gd name="T36" fmla="*/ 511 w 678"/>
                <a:gd name="T37" fmla="*/ 145 h 630"/>
                <a:gd name="T38" fmla="*/ 486 w 678"/>
                <a:gd name="T39" fmla="*/ 406 h 630"/>
                <a:gd name="T40" fmla="*/ 322 w 678"/>
                <a:gd name="T41" fmla="*/ 145 h 630"/>
                <a:gd name="T42" fmla="*/ 481 w 678"/>
                <a:gd name="T43" fmla="*/ 166 h 630"/>
                <a:gd name="T44" fmla="*/ 354 w 678"/>
                <a:gd name="T45" fmla="*/ 240 h 630"/>
                <a:gd name="T46" fmla="*/ 221 w 678"/>
                <a:gd name="T47" fmla="*/ 56 h 630"/>
                <a:gd name="T48" fmla="*/ 410 w 678"/>
                <a:gd name="T49" fmla="*/ 56 h 630"/>
                <a:gd name="T50" fmla="*/ 255 w 678"/>
                <a:gd name="T51" fmla="*/ 83 h 630"/>
                <a:gd name="T52" fmla="*/ 240 w 678"/>
                <a:gd name="T53" fmla="*/ 335 h 630"/>
                <a:gd name="T54" fmla="*/ 221 w 678"/>
                <a:gd name="T55" fmla="*/ 56 h 630"/>
                <a:gd name="T56" fmla="*/ 134 w 678"/>
                <a:gd name="T57" fmla="*/ 188 h 630"/>
                <a:gd name="T58" fmla="*/ 104 w 678"/>
                <a:gd name="T59" fmla="*/ 135 h 630"/>
                <a:gd name="T60" fmla="*/ 54 w 678"/>
                <a:gd name="T61" fmla="*/ 467 h 630"/>
                <a:gd name="T62" fmla="*/ 90 w 678"/>
                <a:gd name="T63" fmla="*/ 515 h 630"/>
                <a:gd name="T64" fmla="*/ 0 w 678"/>
                <a:gd name="T65" fmla="*/ 630 h 630"/>
                <a:gd name="T66" fmla="*/ 678 w 678"/>
                <a:gd name="T67" fmla="*/ 586 h 630"/>
                <a:gd name="T68" fmla="*/ 621 w 678"/>
                <a:gd name="T69" fmla="*/ 467 h 630"/>
                <a:gd name="T70" fmla="*/ 571 w 678"/>
                <a:gd name="T71" fmla="*/ 135 h 630"/>
                <a:gd name="T72" fmla="*/ 541 w 678"/>
                <a:gd name="T73" fmla="*/ 188 h 630"/>
                <a:gd name="T74" fmla="*/ 573 w 678"/>
                <a:gd name="T75" fmla="*/ 474 h 630"/>
                <a:gd name="T76" fmla="*/ 101 w 678"/>
                <a:gd name="T77" fmla="*/ 188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78" h="630">
                  <a:moveTo>
                    <a:pt x="301" y="551"/>
                  </a:moveTo>
                  <a:lnTo>
                    <a:pt x="373" y="551"/>
                  </a:lnTo>
                  <a:lnTo>
                    <a:pt x="398" y="593"/>
                  </a:lnTo>
                  <a:lnTo>
                    <a:pt x="280" y="593"/>
                  </a:lnTo>
                  <a:lnTo>
                    <a:pt x="301" y="551"/>
                  </a:lnTo>
                  <a:close/>
                  <a:moveTo>
                    <a:pt x="190" y="21"/>
                  </a:moveTo>
                  <a:lnTo>
                    <a:pt x="207" y="32"/>
                  </a:lnTo>
                  <a:cubicBezTo>
                    <a:pt x="208" y="32"/>
                    <a:pt x="209" y="33"/>
                    <a:pt x="210" y="34"/>
                  </a:cubicBezTo>
                  <a:lnTo>
                    <a:pt x="366" y="14"/>
                  </a:lnTo>
                  <a:cubicBezTo>
                    <a:pt x="362" y="5"/>
                    <a:pt x="353" y="0"/>
                    <a:pt x="342" y="1"/>
                  </a:cubicBezTo>
                  <a:lnTo>
                    <a:pt x="190" y="21"/>
                  </a:lnTo>
                  <a:close/>
                  <a:moveTo>
                    <a:pt x="169" y="25"/>
                  </a:moveTo>
                  <a:lnTo>
                    <a:pt x="199" y="44"/>
                  </a:lnTo>
                  <a:cubicBezTo>
                    <a:pt x="203" y="47"/>
                    <a:pt x="207" y="55"/>
                    <a:pt x="207" y="62"/>
                  </a:cubicBezTo>
                  <a:lnTo>
                    <a:pt x="207" y="333"/>
                  </a:lnTo>
                  <a:cubicBezTo>
                    <a:pt x="207" y="340"/>
                    <a:pt x="203" y="343"/>
                    <a:pt x="199" y="340"/>
                  </a:cubicBezTo>
                  <a:lnTo>
                    <a:pt x="169" y="322"/>
                  </a:lnTo>
                  <a:cubicBezTo>
                    <a:pt x="165" y="319"/>
                    <a:pt x="161" y="311"/>
                    <a:pt x="161" y="304"/>
                  </a:cubicBezTo>
                  <a:lnTo>
                    <a:pt x="161" y="33"/>
                  </a:lnTo>
                  <a:cubicBezTo>
                    <a:pt x="161" y="26"/>
                    <a:pt x="165" y="23"/>
                    <a:pt x="169" y="25"/>
                  </a:cubicBezTo>
                  <a:close/>
                  <a:moveTo>
                    <a:pt x="291" y="109"/>
                  </a:moveTo>
                  <a:lnTo>
                    <a:pt x="309" y="120"/>
                  </a:lnTo>
                  <a:cubicBezTo>
                    <a:pt x="310" y="121"/>
                    <a:pt x="310" y="122"/>
                    <a:pt x="311" y="122"/>
                  </a:cubicBezTo>
                  <a:lnTo>
                    <a:pt x="467" y="102"/>
                  </a:lnTo>
                  <a:cubicBezTo>
                    <a:pt x="464" y="94"/>
                    <a:pt x="454" y="88"/>
                    <a:pt x="443" y="90"/>
                  </a:cubicBezTo>
                  <a:lnTo>
                    <a:pt x="291" y="109"/>
                  </a:lnTo>
                  <a:close/>
                  <a:moveTo>
                    <a:pt x="270" y="114"/>
                  </a:moveTo>
                  <a:lnTo>
                    <a:pt x="300" y="133"/>
                  </a:lnTo>
                  <a:cubicBezTo>
                    <a:pt x="304" y="136"/>
                    <a:pt x="308" y="144"/>
                    <a:pt x="308" y="151"/>
                  </a:cubicBezTo>
                  <a:lnTo>
                    <a:pt x="308" y="422"/>
                  </a:lnTo>
                  <a:cubicBezTo>
                    <a:pt x="308" y="428"/>
                    <a:pt x="304" y="432"/>
                    <a:pt x="300" y="429"/>
                  </a:cubicBezTo>
                  <a:lnTo>
                    <a:pt x="270" y="410"/>
                  </a:lnTo>
                  <a:cubicBezTo>
                    <a:pt x="266" y="407"/>
                    <a:pt x="263" y="400"/>
                    <a:pt x="263" y="393"/>
                  </a:cubicBezTo>
                  <a:lnTo>
                    <a:pt x="263" y="122"/>
                  </a:lnTo>
                  <a:cubicBezTo>
                    <a:pt x="263" y="115"/>
                    <a:pt x="266" y="111"/>
                    <a:pt x="270" y="114"/>
                  </a:cubicBezTo>
                  <a:close/>
                  <a:moveTo>
                    <a:pt x="322" y="145"/>
                  </a:moveTo>
                  <a:lnTo>
                    <a:pt x="486" y="124"/>
                  </a:lnTo>
                  <a:cubicBezTo>
                    <a:pt x="500" y="122"/>
                    <a:pt x="511" y="131"/>
                    <a:pt x="511" y="145"/>
                  </a:cubicBezTo>
                  <a:lnTo>
                    <a:pt x="511" y="378"/>
                  </a:lnTo>
                  <a:cubicBezTo>
                    <a:pt x="511" y="391"/>
                    <a:pt x="500" y="404"/>
                    <a:pt x="486" y="406"/>
                  </a:cubicBezTo>
                  <a:lnTo>
                    <a:pt x="322" y="426"/>
                  </a:lnTo>
                  <a:lnTo>
                    <a:pt x="322" y="145"/>
                  </a:lnTo>
                  <a:close/>
                  <a:moveTo>
                    <a:pt x="354" y="183"/>
                  </a:moveTo>
                  <a:lnTo>
                    <a:pt x="481" y="166"/>
                  </a:lnTo>
                  <a:lnTo>
                    <a:pt x="481" y="224"/>
                  </a:lnTo>
                  <a:lnTo>
                    <a:pt x="354" y="240"/>
                  </a:lnTo>
                  <a:lnTo>
                    <a:pt x="354" y="183"/>
                  </a:lnTo>
                  <a:close/>
                  <a:moveTo>
                    <a:pt x="221" y="56"/>
                  </a:moveTo>
                  <a:lnTo>
                    <a:pt x="384" y="35"/>
                  </a:lnTo>
                  <a:cubicBezTo>
                    <a:pt x="398" y="33"/>
                    <a:pt x="410" y="43"/>
                    <a:pt x="410" y="56"/>
                  </a:cubicBezTo>
                  <a:lnTo>
                    <a:pt x="410" y="63"/>
                  </a:lnTo>
                  <a:lnTo>
                    <a:pt x="255" y="83"/>
                  </a:lnTo>
                  <a:cubicBezTo>
                    <a:pt x="244" y="86"/>
                    <a:pt x="240" y="93"/>
                    <a:pt x="240" y="107"/>
                  </a:cubicBezTo>
                  <a:lnTo>
                    <a:pt x="240" y="335"/>
                  </a:lnTo>
                  <a:lnTo>
                    <a:pt x="221" y="338"/>
                  </a:lnTo>
                  <a:lnTo>
                    <a:pt x="221" y="56"/>
                  </a:lnTo>
                  <a:close/>
                  <a:moveTo>
                    <a:pt x="101" y="188"/>
                  </a:moveTo>
                  <a:lnTo>
                    <a:pt x="134" y="188"/>
                  </a:lnTo>
                  <a:lnTo>
                    <a:pt x="134" y="135"/>
                  </a:lnTo>
                  <a:lnTo>
                    <a:pt x="104" y="135"/>
                  </a:lnTo>
                  <a:cubicBezTo>
                    <a:pt x="76" y="135"/>
                    <a:pt x="54" y="158"/>
                    <a:pt x="54" y="186"/>
                  </a:cubicBezTo>
                  <a:lnTo>
                    <a:pt x="54" y="467"/>
                  </a:lnTo>
                  <a:cubicBezTo>
                    <a:pt x="54" y="490"/>
                    <a:pt x="69" y="509"/>
                    <a:pt x="90" y="515"/>
                  </a:cubicBezTo>
                  <a:lnTo>
                    <a:pt x="90" y="515"/>
                  </a:lnTo>
                  <a:lnTo>
                    <a:pt x="0" y="586"/>
                  </a:lnTo>
                  <a:lnTo>
                    <a:pt x="0" y="630"/>
                  </a:lnTo>
                  <a:lnTo>
                    <a:pt x="678" y="630"/>
                  </a:lnTo>
                  <a:lnTo>
                    <a:pt x="678" y="586"/>
                  </a:lnTo>
                  <a:lnTo>
                    <a:pt x="582" y="516"/>
                  </a:lnTo>
                  <a:cubicBezTo>
                    <a:pt x="604" y="511"/>
                    <a:pt x="621" y="491"/>
                    <a:pt x="621" y="467"/>
                  </a:cubicBezTo>
                  <a:lnTo>
                    <a:pt x="621" y="186"/>
                  </a:lnTo>
                  <a:cubicBezTo>
                    <a:pt x="621" y="158"/>
                    <a:pt x="598" y="135"/>
                    <a:pt x="571" y="135"/>
                  </a:cubicBezTo>
                  <a:lnTo>
                    <a:pt x="541" y="135"/>
                  </a:lnTo>
                  <a:lnTo>
                    <a:pt x="541" y="188"/>
                  </a:lnTo>
                  <a:lnTo>
                    <a:pt x="573" y="188"/>
                  </a:lnTo>
                  <a:lnTo>
                    <a:pt x="573" y="474"/>
                  </a:lnTo>
                  <a:lnTo>
                    <a:pt x="101" y="474"/>
                  </a:lnTo>
                  <a:lnTo>
                    <a:pt x="101" y="1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05" tIns="45702" rIns="91405" bIns="45702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4" name="文本框 22"/>
          <p:cNvSpPr>
            <a:spLocks noChangeArrowheads="1"/>
          </p:cNvSpPr>
          <p:nvPr/>
        </p:nvSpPr>
        <p:spPr bwMode="auto">
          <a:xfrm>
            <a:off x="505126" y="1718323"/>
            <a:ext cx="23725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ACADEMIC REPORT 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6000">
        <p:blinds/>
      </p:transition>
    </mc:Choice>
    <mc:Fallback>
      <p:transition spd="slow" advTm="6000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9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4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nimBg="1"/>
      <p:bldP spid="1029" grpId="0"/>
      <p:bldP spid="1030" grpId="0"/>
      <p:bldP spid="1031" grpId="0" animBg="1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982681" y="1200149"/>
            <a:ext cx="2696529" cy="2865716"/>
            <a:chOff x="982681" y="1200149"/>
            <a:chExt cx="2696529" cy="2865716"/>
          </a:xfrm>
        </p:grpSpPr>
        <p:sp>
          <p:nvSpPr>
            <p:cNvPr id="12" name="矩形 11"/>
            <p:cNvSpPr/>
            <p:nvPr/>
          </p:nvSpPr>
          <p:spPr>
            <a:xfrm>
              <a:off x="1066799" y="1200149"/>
              <a:ext cx="846371" cy="7296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982681" y="1410820"/>
              <a:ext cx="2696529" cy="2655045"/>
              <a:chOff x="503871" y="1200150"/>
              <a:chExt cx="2696529" cy="2655045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2010794" y="1250346"/>
                <a:ext cx="786996" cy="10668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503871" y="1200150"/>
                <a:ext cx="2696529" cy="2655045"/>
              </a:xfrm>
              <a:prstGeom prst="rect">
                <a:avLst/>
              </a:prstGeom>
            </p:spPr>
          </p:pic>
        </p:grpSp>
      </p:grpSp>
      <p:grpSp>
        <p:nvGrpSpPr>
          <p:cNvPr id="9" name="组合 8"/>
          <p:cNvGrpSpPr/>
          <p:nvPr/>
        </p:nvGrpSpPr>
        <p:grpSpPr>
          <a:xfrm>
            <a:off x="4441210" y="1606980"/>
            <a:ext cx="2486292" cy="470630"/>
            <a:chOff x="4343400" y="1200150"/>
            <a:chExt cx="2486292" cy="470630"/>
          </a:xfrm>
        </p:grpSpPr>
        <p:grpSp>
          <p:nvGrpSpPr>
            <p:cNvPr id="7" name="组合 6"/>
            <p:cNvGrpSpPr/>
            <p:nvPr/>
          </p:nvGrpSpPr>
          <p:grpSpPr>
            <a:xfrm>
              <a:off x="4343400" y="1200150"/>
              <a:ext cx="549490" cy="470630"/>
              <a:chOff x="4343400" y="1200150"/>
              <a:chExt cx="549490" cy="47063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4343400" y="1200150"/>
                <a:ext cx="5334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4345945" y="1209115"/>
                <a:ext cx="5469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5029200" y="1244084"/>
              <a:ext cx="1800492" cy="3693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</a:rPr>
                <a:t>键盘</a:t>
              </a:r>
              <a:r>
                <a:rPr lang="zh-CN" altLang="en-US" dirty="0">
                  <a:solidFill>
                    <a:schemeClr val="bg1"/>
                  </a:solidFill>
                </a:rPr>
                <a:t>调整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4441209" y="2505268"/>
            <a:ext cx="2486292" cy="466147"/>
            <a:chOff x="4343400" y="1200150"/>
            <a:chExt cx="2368018" cy="466147"/>
          </a:xfrm>
        </p:grpSpPr>
        <p:grpSp>
          <p:nvGrpSpPr>
            <p:cNvPr id="77" name="组合 76"/>
            <p:cNvGrpSpPr/>
            <p:nvPr/>
          </p:nvGrpSpPr>
          <p:grpSpPr>
            <a:xfrm>
              <a:off x="4343400" y="1200150"/>
              <a:ext cx="549490" cy="466147"/>
              <a:chOff x="4343400" y="1200150"/>
              <a:chExt cx="549490" cy="466147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4343400" y="1200150"/>
                <a:ext cx="5334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4345945" y="1204632"/>
                <a:ext cx="5469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8" name="文本框 77"/>
            <p:cNvSpPr txBox="1"/>
            <p:nvPr/>
          </p:nvSpPr>
          <p:spPr>
            <a:xfrm>
              <a:off x="5029200" y="1244084"/>
              <a:ext cx="1682218" cy="3693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</a:rPr>
                <a:t>当前进度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4441210" y="3333750"/>
            <a:ext cx="2486292" cy="470630"/>
            <a:chOff x="4343400" y="1200150"/>
            <a:chExt cx="2486292" cy="470630"/>
          </a:xfrm>
        </p:grpSpPr>
        <p:grpSp>
          <p:nvGrpSpPr>
            <p:cNvPr id="82" name="组合 81"/>
            <p:cNvGrpSpPr/>
            <p:nvPr/>
          </p:nvGrpSpPr>
          <p:grpSpPr>
            <a:xfrm>
              <a:off x="4343400" y="1200150"/>
              <a:ext cx="549490" cy="470630"/>
              <a:chOff x="4343400" y="1200150"/>
              <a:chExt cx="549490" cy="470630"/>
            </a:xfrm>
          </p:grpSpPr>
          <p:sp>
            <p:nvSpPr>
              <p:cNvPr id="84" name="矩形 83"/>
              <p:cNvSpPr/>
              <p:nvPr/>
            </p:nvSpPr>
            <p:spPr>
              <a:xfrm>
                <a:off x="4343400" y="1200150"/>
                <a:ext cx="5334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4345945" y="1209115"/>
                <a:ext cx="5469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3" name="文本框 82"/>
            <p:cNvSpPr txBox="1"/>
            <p:nvPr/>
          </p:nvSpPr>
          <p:spPr>
            <a:xfrm>
              <a:off x="5029199" y="1244084"/>
              <a:ext cx="1800493" cy="3693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</a:rPr>
                <a:t>后期安排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8600" y="20955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键盘设计调整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33400" y="819150"/>
            <a:ext cx="5105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原始版本</a:t>
            </a:r>
            <a:endParaRPr kumimoji="1"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右手九宫格输入，左手进一步确定，重复该环节</a:t>
            </a:r>
            <a:endParaRPr kumimoji="1"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优点：可以直接给出用户的输入</a:t>
            </a:r>
            <a:r>
              <a:rPr kumimoji="1" lang="zh-CN" altLang="en-US" dirty="0"/>
              <a:t>即可</a:t>
            </a:r>
            <a:endParaRPr kumimoji="1"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缺点：效率较低</a:t>
            </a:r>
            <a:endParaRPr kumimoji="1" lang="en-US" altLang="zh-CN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需要左右手间隔点击</a:t>
            </a:r>
            <a:endParaRPr kumimoji="1" lang="en-US" altLang="zh-CN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实际测试结果：对于一个词库中的词，基本上基于右手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九宫格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的输入便可匹配，无需左手辅助</a:t>
            </a:r>
            <a:endParaRPr kumimoji="1"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现在版本</a:t>
            </a:r>
            <a:endParaRPr kumimoji="1"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九宫</a:t>
            </a:r>
            <a:r>
              <a:rPr kumimoji="1" lang="zh-CN" altLang="en-US" dirty="0" smtClean="0"/>
              <a:t>格英文键盘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8600" y="20955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界面修改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33400" y="819150"/>
            <a:ext cx="510540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目前</a:t>
            </a:r>
            <a:r>
              <a:rPr kumimoji="1" lang="zh-CN" altLang="en-US" dirty="0" smtClean="0"/>
              <a:t>取消左键盘的功能</a:t>
            </a:r>
            <a:endParaRPr kumimoji="1" lang="zh-CN" alt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取消实体化的</a:t>
            </a:r>
            <a:r>
              <a:rPr kumimoji="1" lang="en-US" altLang="zh-CN" dirty="0" smtClean="0"/>
              <a:t>cursor</a:t>
            </a:r>
            <a:r>
              <a:rPr kumimoji="1" lang="zh-CN" altLang="en-US" dirty="0" smtClean="0"/>
              <a:t>，</a:t>
            </a:r>
            <a:r>
              <a:rPr kumimoji="1" lang="zh-CN" altLang="en-US" dirty="0" smtClean="0"/>
              <a:t>利用按键高亮代替</a:t>
            </a:r>
            <a:endParaRPr kumimoji="1" lang="zh-CN" alt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备选词高亮显示</a:t>
            </a:r>
            <a:endParaRPr kumimoji="1" lang="zh-CN" alt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46990"/>
            <a:ext cx="1701800" cy="29718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980" y="2872740"/>
            <a:ext cx="1651000" cy="3048000"/>
          </a:xfrm>
          <a:prstGeom prst="rect">
            <a:avLst/>
          </a:prstGeom>
        </p:spPr>
      </p:pic>
      <p:sp>
        <p:nvSpPr>
          <p:cNvPr id="6" name="下箭头 5"/>
          <p:cNvSpPr/>
          <p:nvPr/>
        </p:nvSpPr>
        <p:spPr>
          <a:xfrm>
            <a:off x="6901180" y="2185432"/>
            <a:ext cx="838200" cy="9159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360" y="46990"/>
            <a:ext cx="1651000" cy="304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8600" y="20955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九宫格键盘功能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40385" y="819150"/>
            <a:ext cx="510540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程序启动时用户自定义位置</a:t>
            </a:r>
            <a:endParaRPr kumimoji="1"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左手</a:t>
            </a:r>
            <a:endParaRPr kumimoji="1"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手指数量为选词（</a:t>
            </a:r>
            <a:r>
              <a:rPr kumimoji="1" lang="en-US" altLang="zh-CN" dirty="0"/>
              <a:t>0</a:t>
            </a:r>
            <a:r>
              <a:rPr kumimoji="1" lang="zh-CN" altLang="en-US" dirty="0"/>
              <a:t>为空格</a:t>
            </a:r>
            <a:r>
              <a:rPr kumimoji="1" lang="zh-CN" altLang="en-US" dirty="0"/>
              <a:t>）</a:t>
            </a:r>
            <a:endParaRPr kumimoji="1"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食指左右翻页</a:t>
            </a:r>
            <a:endParaRPr kumimoji="1"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右手</a:t>
            </a:r>
            <a:endParaRPr kumimoji="1"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单击按键</a:t>
            </a:r>
            <a:endParaRPr kumimoji="1"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握拳选词</a:t>
            </a:r>
            <a:endParaRPr kumimoji="1"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食指左滑退格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8600" y="20955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高</a:t>
            </a:r>
            <a:r>
              <a:rPr kumimoji="1" lang="zh-CN" altLang="en-US" dirty="0" smtClean="0"/>
              <a:t>概率词的给出</a:t>
            </a:r>
            <a:endParaRPr kumimoji="1" lang="en-US" altLang="zh-CN" dirty="0"/>
          </a:p>
        </p:txBody>
      </p:sp>
      <p:sp>
        <p:nvSpPr>
          <p:cNvPr id="17" name="文本框 16"/>
          <p:cNvSpPr txBox="1"/>
          <p:nvPr/>
        </p:nvSpPr>
        <p:spPr>
          <a:xfrm>
            <a:off x="533400" y="819150"/>
            <a:ext cx="51054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原始版本</a:t>
            </a:r>
            <a:endParaRPr kumimoji="1" lang="en-US" altLang="zh-CN" dirty="0" smtClean="0"/>
          </a:p>
          <a:p>
            <a:pPr lvl="1" indent="0"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7"/>
          <p:cNvSpPr>
            <a:spLocks noChangeArrowheads="1"/>
          </p:cNvSpPr>
          <p:nvPr/>
        </p:nvSpPr>
        <p:spPr bwMode="auto">
          <a:xfrm>
            <a:off x="0" y="1244512"/>
            <a:ext cx="9144000" cy="282773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lIns="67628" tIns="35243" rIns="67628" bIns="35243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zh-CN" sz="1350">
              <a:solidFill>
                <a:srgbClr val="FFFFFF"/>
              </a:solidFill>
            </a:endParaRPr>
          </a:p>
        </p:txBody>
      </p:sp>
      <p:sp>
        <p:nvSpPr>
          <p:cNvPr id="1029" name="文本框 22"/>
          <p:cNvSpPr>
            <a:spLocks noChangeArrowheads="1"/>
          </p:cNvSpPr>
          <p:nvPr/>
        </p:nvSpPr>
        <p:spPr bwMode="auto">
          <a:xfrm>
            <a:off x="434310" y="2038350"/>
            <a:ext cx="496133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</a:t>
            </a: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Q&amp;A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31" name="直接连接符 25"/>
          <p:cNvSpPr>
            <a:spLocks noChangeShapeType="1"/>
          </p:cNvSpPr>
          <p:nvPr/>
        </p:nvSpPr>
        <p:spPr bwMode="auto">
          <a:xfrm>
            <a:off x="532022" y="2836762"/>
            <a:ext cx="4426744" cy="0"/>
          </a:xfrm>
          <a:prstGeom prst="line">
            <a:avLst/>
          </a:prstGeom>
          <a:noFill/>
          <a:ln w="635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grpSp>
        <p:nvGrpSpPr>
          <p:cNvPr id="4" name="组合 3"/>
          <p:cNvGrpSpPr/>
          <p:nvPr/>
        </p:nvGrpSpPr>
        <p:grpSpPr>
          <a:xfrm>
            <a:off x="6339533" y="971550"/>
            <a:ext cx="1085134" cy="2765073"/>
            <a:chOff x="6339533" y="971550"/>
            <a:chExt cx="1085134" cy="2765073"/>
          </a:xfrm>
        </p:grpSpPr>
        <p:sp>
          <p:nvSpPr>
            <p:cNvPr id="1037" name="五边形 12"/>
            <p:cNvSpPr>
              <a:spLocks noChangeArrowheads="1"/>
            </p:cNvSpPr>
            <p:nvPr/>
          </p:nvSpPr>
          <p:spPr bwMode="auto">
            <a:xfrm rot="5400000">
              <a:off x="5394445" y="1916638"/>
              <a:ext cx="2765073" cy="874897"/>
            </a:xfrm>
            <a:prstGeom prst="homePlate">
              <a:avLst>
                <a:gd name="adj" fmla="val 68430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</a:endParaRPr>
            </a:p>
          </p:txBody>
        </p:sp>
        <p:sp>
          <p:nvSpPr>
            <p:cNvPr id="1038" name="直角三角形 13"/>
            <p:cNvSpPr>
              <a:spLocks noChangeArrowheads="1"/>
            </p:cNvSpPr>
            <p:nvPr/>
          </p:nvSpPr>
          <p:spPr bwMode="auto">
            <a:xfrm>
              <a:off x="7212115" y="972886"/>
              <a:ext cx="212552" cy="281941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</a:endParaRPr>
            </a:p>
          </p:txBody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6562420" y="1917509"/>
              <a:ext cx="428544" cy="453929"/>
            </a:xfrm>
            <a:custGeom>
              <a:avLst/>
              <a:gdLst>
                <a:gd name="T0" fmla="*/ 139 w 577"/>
                <a:gd name="T1" fmla="*/ 87 h 609"/>
                <a:gd name="T2" fmla="*/ 27 w 577"/>
                <a:gd name="T3" fmla="*/ 87 h 609"/>
                <a:gd name="T4" fmla="*/ 27 w 577"/>
                <a:gd name="T5" fmla="*/ 48 h 609"/>
                <a:gd name="T6" fmla="*/ 139 w 577"/>
                <a:gd name="T7" fmla="*/ 48 h 609"/>
                <a:gd name="T8" fmla="*/ 139 w 577"/>
                <a:gd name="T9" fmla="*/ 87 h 609"/>
                <a:gd name="T10" fmla="*/ 139 w 577"/>
                <a:gd name="T11" fmla="*/ 179 h 609"/>
                <a:gd name="T12" fmla="*/ 27 w 577"/>
                <a:gd name="T13" fmla="*/ 179 h 609"/>
                <a:gd name="T14" fmla="*/ 27 w 577"/>
                <a:gd name="T15" fmla="*/ 140 h 609"/>
                <a:gd name="T16" fmla="*/ 139 w 577"/>
                <a:gd name="T17" fmla="*/ 140 h 609"/>
                <a:gd name="T18" fmla="*/ 139 w 577"/>
                <a:gd name="T19" fmla="*/ 179 h 609"/>
                <a:gd name="T20" fmla="*/ 139 w 577"/>
                <a:gd name="T21" fmla="*/ 271 h 609"/>
                <a:gd name="T22" fmla="*/ 27 w 577"/>
                <a:gd name="T23" fmla="*/ 271 h 609"/>
                <a:gd name="T24" fmla="*/ 27 w 577"/>
                <a:gd name="T25" fmla="*/ 232 h 609"/>
                <a:gd name="T26" fmla="*/ 139 w 577"/>
                <a:gd name="T27" fmla="*/ 232 h 609"/>
                <a:gd name="T28" fmla="*/ 139 w 577"/>
                <a:gd name="T29" fmla="*/ 271 h 609"/>
                <a:gd name="T30" fmla="*/ 0 w 577"/>
                <a:gd name="T31" fmla="*/ 609 h 609"/>
                <a:gd name="T32" fmla="*/ 166 w 577"/>
                <a:gd name="T33" fmla="*/ 609 h 609"/>
                <a:gd name="T34" fmla="*/ 166 w 577"/>
                <a:gd name="T35" fmla="*/ 0 h 609"/>
                <a:gd name="T36" fmla="*/ 0 w 577"/>
                <a:gd name="T37" fmla="*/ 0 h 609"/>
                <a:gd name="T38" fmla="*/ 0 w 577"/>
                <a:gd name="T39" fmla="*/ 609 h 609"/>
                <a:gd name="T40" fmla="*/ 344 w 577"/>
                <a:gd name="T41" fmla="*/ 87 h 609"/>
                <a:gd name="T42" fmla="*/ 232 w 577"/>
                <a:gd name="T43" fmla="*/ 87 h 609"/>
                <a:gd name="T44" fmla="*/ 232 w 577"/>
                <a:gd name="T45" fmla="*/ 48 h 609"/>
                <a:gd name="T46" fmla="*/ 344 w 577"/>
                <a:gd name="T47" fmla="*/ 48 h 609"/>
                <a:gd name="T48" fmla="*/ 344 w 577"/>
                <a:gd name="T49" fmla="*/ 87 h 609"/>
                <a:gd name="T50" fmla="*/ 344 w 577"/>
                <a:gd name="T51" fmla="*/ 179 h 609"/>
                <a:gd name="T52" fmla="*/ 232 w 577"/>
                <a:gd name="T53" fmla="*/ 179 h 609"/>
                <a:gd name="T54" fmla="*/ 232 w 577"/>
                <a:gd name="T55" fmla="*/ 140 h 609"/>
                <a:gd name="T56" fmla="*/ 344 w 577"/>
                <a:gd name="T57" fmla="*/ 140 h 609"/>
                <a:gd name="T58" fmla="*/ 344 w 577"/>
                <a:gd name="T59" fmla="*/ 179 h 609"/>
                <a:gd name="T60" fmla="*/ 344 w 577"/>
                <a:gd name="T61" fmla="*/ 271 h 609"/>
                <a:gd name="T62" fmla="*/ 232 w 577"/>
                <a:gd name="T63" fmla="*/ 271 h 609"/>
                <a:gd name="T64" fmla="*/ 232 w 577"/>
                <a:gd name="T65" fmla="*/ 232 h 609"/>
                <a:gd name="T66" fmla="*/ 344 w 577"/>
                <a:gd name="T67" fmla="*/ 232 h 609"/>
                <a:gd name="T68" fmla="*/ 344 w 577"/>
                <a:gd name="T69" fmla="*/ 271 h 609"/>
                <a:gd name="T70" fmla="*/ 205 w 577"/>
                <a:gd name="T71" fmla="*/ 609 h 609"/>
                <a:gd name="T72" fmla="*/ 371 w 577"/>
                <a:gd name="T73" fmla="*/ 609 h 609"/>
                <a:gd name="T74" fmla="*/ 371 w 577"/>
                <a:gd name="T75" fmla="*/ 0 h 609"/>
                <a:gd name="T76" fmla="*/ 205 w 577"/>
                <a:gd name="T77" fmla="*/ 0 h 609"/>
                <a:gd name="T78" fmla="*/ 205 w 577"/>
                <a:gd name="T79" fmla="*/ 609 h 609"/>
                <a:gd name="T80" fmla="*/ 549 w 577"/>
                <a:gd name="T81" fmla="*/ 87 h 609"/>
                <a:gd name="T82" fmla="*/ 437 w 577"/>
                <a:gd name="T83" fmla="*/ 87 h 609"/>
                <a:gd name="T84" fmla="*/ 437 w 577"/>
                <a:gd name="T85" fmla="*/ 48 h 609"/>
                <a:gd name="T86" fmla="*/ 549 w 577"/>
                <a:gd name="T87" fmla="*/ 48 h 609"/>
                <a:gd name="T88" fmla="*/ 549 w 577"/>
                <a:gd name="T89" fmla="*/ 87 h 609"/>
                <a:gd name="T90" fmla="*/ 549 w 577"/>
                <a:gd name="T91" fmla="*/ 179 h 609"/>
                <a:gd name="T92" fmla="*/ 437 w 577"/>
                <a:gd name="T93" fmla="*/ 179 h 609"/>
                <a:gd name="T94" fmla="*/ 437 w 577"/>
                <a:gd name="T95" fmla="*/ 140 h 609"/>
                <a:gd name="T96" fmla="*/ 549 w 577"/>
                <a:gd name="T97" fmla="*/ 140 h 609"/>
                <a:gd name="T98" fmla="*/ 549 w 577"/>
                <a:gd name="T99" fmla="*/ 179 h 609"/>
                <a:gd name="T100" fmla="*/ 549 w 577"/>
                <a:gd name="T101" fmla="*/ 271 h 609"/>
                <a:gd name="T102" fmla="*/ 437 w 577"/>
                <a:gd name="T103" fmla="*/ 271 h 609"/>
                <a:gd name="T104" fmla="*/ 437 w 577"/>
                <a:gd name="T105" fmla="*/ 232 h 609"/>
                <a:gd name="T106" fmla="*/ 549 w 577"/>
                <a:gd name="T107" fmla="*/ 232 h 609"/>
                <a:gd name="T108" fmla="*/ 549 w 577"/>
                <a:gd name="T109" fmla="*/ 271 h 609"/>
                <a:gd name="T110" fmla="*/ 410 w 577"/>
                <a:gd name="T111" fmla="*/ 609 h 609"/>
                <a:gd name="T112" fmla="*/ 577 w 577"/>
                <a:gd name="T113" fmla="*/ 609 h 609"/>
                <a:gd name="T114" fmla="*/ 577 w 577"/>
                <a:gd name="T115" fmla="*/ 0 h 609"/>
                <a:gd name="T116" fmla="*/ 410 w 577"/>
                <a:gd name="T117" fmla="*/ 0 h 609"/>
                <a:gd name="T118" fmla="*/ 410 w 577"/>
                <a:gd name="T119" fmla="*/ 60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77" h="609">
                  <a:moveTo>
                    <a:pt x="139" y="87"/>
                  </a:moveTo>
                  <a:lnTo>
                    <a:pt x="27" y="87"/>
                  </a:lnTo>
                  <a:lnTo>
                    <a:pt x="27" y="48"/>
                  </a:lnTo>
                  <a:lnTo>
                    <a:pt x="139" y="48"/>
                  </a:lnTo>
                  <a:lnTo>
                    <a:pt x="139" y="87"/>
                  </a:lnTo>
                  <a:close/>
                  <a:moveTo>
                    <a:pt x="139" y="179"/>
                  </a:moveTo>
                  <a:lnTo>
                    <a:pt x="27" y="179"/>
                  </a:lnTo>
                  <a:lnTo>
                    <a:pt x="27" y="140"/>
                  </a:lnTo>
                  <a:lnTo>
                    <a:pt x="139" y="140"/>
                  </a:lnTo>
                  <a:lnTo>
                    <a:pt x="139" y="179"/>
                  </a:lnTo>
                  <a:close/>
                  <a:moveTo>
                    <a:pt x="139" y="271"/>
                  </a:moveTo>
                  <a:lnTo>
                    <a:pt x="27" y="271"/>
                  </a:lnTo>
                  <a:lnTo>
                    <a:pt x="27" y="232"/>
                  </a:lnTo>
                  <a:lnTo>
                    <a:pt x="139" y="232"/>
                  </a:lnTo>
                  <a:lnTo>
                    <a:pt x="139" y="271"/>
                  </a:lnTo>
                  <a:close/>
                  <a:moveTo>
                    <a:pt x="0" y="609"/>
                  </a:moveTo>
                  <a:lnTo>
                    <a:pt x="166" y="609"/>
                  </a:lnTo>
                  <a:lnTo>
                    <a:pt x="166" y="0"/>
                  </a:lnTo>
                  <a:lnTo>
                    <a:pt x="0" y="0"/>
                  </a:lnTo>
                  <a:lnTo>
                    <a:pt x="0" y="609"/>
                  </a:lnTo>
                  <a:close/>
                  <a:moveTo>
                    <a:pt x="344" y="87"/>
                  </a:moveTo>
                  <a:lnTo>
                    <a:pt x="232" y="87"/>
                  </a:lnTo>
                  <a:lnTo>
                    <a:pt x="232" y="48"/>
                  </a:lnTo>
                  <a:lnTo>
                    <a:pt x="344" y="48"/>
                  </a:lnTo>
                  <a:lnTo>
                    <a:pt x="344" y="87"/>
                  </a:lnTo>
                  <a:close/>
                  <a:moveTo>
                    <a:pt x="344" y="179"/>
                  </a:moveTo>
                  <a:lnTo>
                    <a:pt x="232" y="179"/>
                  </a:lnTo>
                  <a:lnTo>
                    <a:pt x="232" y="140"/>
                  </a:lnTo>
                  <a:lnTo>
                    <a:pt x="344" y="140"/>
                  </a:lnTo>
                  <a:lnTo>
                    <a:pt x="344" y="179"/>
                  </a:lnTo>
                  <a:close/>
                  <a:moveTo>
                    <a:pt x="344" y="271"/>
                  </a:moveTo>
                  <a:lnTo>
                    <a:pt x="232" y="271"/>
                  </a:lnTo>
                  <a:lnTo>
                    <a:pt x="232" y="232"/>
                  </a:lnTo>
                  <a:lnTo>
                    <a:pt x="344" y="232"/>
                  </a:lnTo>
                  <a:lnTo>
                    <a:pt x="344" y="271"/>
                  </a:lnTo>
                  <a:close/>
                  <a:moveTo>
                    <a:pt x="205" y="609"/>
                  </a:moveTo>
                  <a:lnTo>
                    <a:pt x="371" y="609"/>
                  </a:lnTo>
                  <a:lnTo>
                    <a:pt x="371" y="0"/>
                  </a:lnTo>
                  <a:lnTo>
                    <a:pt x="205" y="0"/>
                  </a:lnTo>
                  <a:lnTo>
                    <a:pt x="205" y="609"/>
                  </a:lnTo>
                  <a:close/>
                  <a:moveTo>
                    <a:pt x="549" y="87"/>
                  </a:moveTo>
                  <a:lnTo>
                    <a:pt x="437" y="87"/>
                  </a:lnTo>
                  <a:lnTo>
                    <a:pt x="437" y="48"/>
                  </a:lnTo>
                  <a:lnTo>
                    <a:pt x="549" y="48"/>
                  </a:lnTo>
                  <a:lnTo>
                    <a:pt x="549" y="87"/>
                  </a:lnTo>
                  <a:close/>
                  <a:moveTo>
                    <a:pt x="549" y="179"/>
                  </a:moveTo>
                  <a:lnTo>
                    <a:pt x="437" y="179"/>
                  </a:lnTo>
                  <a:lnTo>
                    <a:pt x="437" y="140"/>
                  </a:lnTo>
                  <a:lnTo>
                    <a:pt x="549" y="140"/>
                  </a:lnTo>
                  <a:lnTo>
                    <a:pt x="549" y="179"/>
                  </a:lnTo>
                  <a:close/>
                  <a:moveTo>
                    <a:pt x="549" y="271"/>
                  </a:moveTo>
                  <a:lnTo>
                    <a:pt x="437" y="271"/>
                  </a:lnTo>
                  <a:lnTo>
                    <a:pt x="437" y="232"/>
                  </a:lnTo>
                  <a:lnTo>
                    <a:pt x="549" y="232"/>
                  </a:lnTo>
                  <a:lnTo>
                    <a:pt x="549" y="271"/>
                  </a:lnTo>
                  <a:close/>
                  <a:moveTo>
                    <a:pt x="410" y="609"/>
                  </a:moveTo>
                  <a:lnTo>
                    <a:pt x="577" y="609"/>
                  </a:lnTo>
                  <a:lnTo>
                    <a:pt x="577" y="0"/>
                  </a:lnTo>
                  <a:lnTo>
                    <a:pt x="410" y="0"/>
                  </a:lnTo>
                  <a:lnTo>
                    <a:pt x="410" y="6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05" tIns="45702" rIns="91405" bIns="45702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250541" y="971550"/>
            <a:ext cx="1085906" cy="2765073"/>
            <a:chOff x="5250541" y="971550"/>
            <a:chExt cx="1085906" cy="2765073"/>
          </a:xfrm>
        </p:grpSpPr>
        <p:sp>
          <p:nvSpPr>
            <p:cNvPr id="1035" name="五边形 9"/>
            <p:cNvSpPr>
              <a:spLocks noChangeArrowheads="1"/>
            </p:cNvSpPr>
            <p:nvPr/>
          </p:nvSpPr>
          <p:spPr bwMode="auto">
            <a:xfrm rot="5400000">
              <a:off x="4305453" y="1916638"/>
              <a:ext cx="2765073" cy="874897"/>
            </a:xfrm>
            <a:prstGeom prst="homePlate">
              <a:avLst>
                <a:gd name="adj" fmla="val 68430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</a:endParaRPr>
            </a:p>
          </p:txBody>
        </p:sp>
        <p:sp>
          <p:nvSpPr>
            <p:cNvPr id="1036" name="直角三角形 10"/>
            <p:cNvSpPr>
              <a:spLocks noChangeArrowheads="1"/>
            </p:cNvSpPr>
            <p:nvPr/>
          </p:nvSpPr>
          <p:spPr bwMode="auto">
            <a:xfrm>
              <a:off x="6123509" y="972886"/>
              <a:ext cx="212938" cy="281941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</a:endParaRPr>
            </a:p>
          </p:txBody>
        </p:sp>
        <p:sp>
          <p:nvSpPr>
            <p:cNvPr id="19" name="Freeform 20"/>
            <p:cNvSpPr>
              <a:spLocks noEditPoints="1"/>
            </p:cNvSpPr>
            <p:nvPr/>
          </p:nvSpPr>
          <p:spPr bwMode="auto">
            <a:xfrm>
              <a:off x="5410159" y="1922912"/>
              <a:ext cx="554585" cy="443122"/>
            </a:xfrm>
            <a:custGeom>
              <a:avLst/>
              <a:gdLst>
                <a:gd name="T0" fmla="*/ 575 w 745"/>
                <a:gd name="T1" fmla="*/ 570 h 594"/>
                <a:gd name="T2" fmla="*/ 0 w 745"/>
                <a:gd name="T3" fmla="*/ 570 h 594"/>
                <a:gd name="T4" fmla="*/ 298 w 745"/>
                <a:gd name="T5" fmla="*/ 220 h 594"/>
                <a:gd name="T6" fmla="*/ 288 w 745"/>
                <a:gd name="T7" fmla="*/ 209 h 594"/>
                <a:gd name="T8" fmla="*/ 544 w 745"/>
                <a:gd name="T9" fmla="*/ 245 h 594"/>
                <a:gd name="T10" fmla="*/ 32 w 745"/>
                <a:gd name="T11" fmla="*/ 201 h 594"/>
                <a:gd name="T12" fmla="*/ 205 w 745"/>
                <a:gd name="T13" fmla="*/ 430 h 594"/>
                <a:gd name="T14" fmla="*/ 98 w 745"/>
                <a:gd name="T15" fmla="*/ 362 h 594"/>
                <a:gd name="T16" fmla="*/ 98 w 745"/>
                <a:gd name="T17" fmla="*/ 385 h 594"/>
                <a:gd name="T18" fmla="*/ 312 w 745"/>
                <a:gd name="T19" fmla="*/ 317 h 594"/>
                <a:gd name="T20" fmla="*/ 98 w 745"/>
                <a:gd name="T21" fmla="*/ 317 h 594"/>
                <a:gd name="T22" fmla="*/ 312 w 745"/>
                <a:gd name="T23" fmla="*/ 296 h 594"/>
                <a:gd name="T24" fmla="*/ 552 w 745"/>
                <a:gd name="T25" fmla="*/ 249 h 594"/>
                <a:gd name="T26" fmla="*/ 552 w 745"/>
                <a:gd name="T27" fmla="*/ 249 h 594"/>
                <a:gd name="T28" fmla="*/ 552 w 745"/>
                <a:gd name="T29" fmla="*/ 37 h 594"/>
                <a:gd name="T30" fmla="*/ 338 w 745"/>
                <a:gd name="T31" fmla="*/ 134 h 594"/>
                <a:gd name="T32" fmla="*/ 583 w 745"/>
                <a:gd name="T33" fmla="*/ 148 h 594"/>
                <a:gd name="T34" fmla="*/ 373 w 745"/>
                <a:gd name="T35" fmla="*/ 103 h 594"/>
                <a:gd name="T36" fmla="*/ 591 w 745"/>
                <a:gd name="T37" fmla="*/ 258 h 594"/>
                <a:gd name="T38" fmla="*/ 675 w 745"/>
                <a:gd name="T39" fmla="*/ 154 h 594"/>
                <a:gd name="T40" fmla="*/ 698 w 745"/>
                <a:gd name="T41" fmla="*/ 179 h 594"/>
                <a:gd name="T42" fmla="*/ 685 w 745"/>
                <a:gd name="T43" fmla="*/ 152 h 594"/>
                <a:gd name="T44" fmla="*/ 681 w 745"/>
                <a:gd name="T45" fmla="*/ 290 h 594"/>
                <a:gd name="T46" fmla="*/ 680 w 745"/>
                <a:gd name="T47" fmla="*/ 319 h 594"/>
                <a:gd name="T48" fmla="*/ 703 w 745"/>
                <a:gd name="T49" fmla="*/ 319 h 594"/>
                <a:gd name="T50" fmla="*/ 702 w 745"/>
                <a:gd name="T51" fmla="*/ 290 h 594"/>
                <a:gd name="T52" fmla="*/ 698 w 745"/>
                <a:gd name="T53" fmla="*/ 229 h 594"/>
                <a:gd name="T54" fmla="*/ 344 w 745"/>
                <a:gd name="T55" fmla="*/ 320 h 594"/>
                <a:gd name="T56" fmla="*/ 376 w 745"/>
                <a:gd name="T57" fmla="*/ 447 h 594"/>
                <a:gd name="T58" fmla="*/ 389 w 745"/>
                <a:gd name="T59" fmla="*/ 436 h 594"/>
                <a:gd name="T60" fmla="*/ 394 w 745"/>
                <a:gd name="T61" fmla="*/ 420 h 594"/>
                <a:gd name="T62" fmla="*/ 409 w 745"/>
                <a:gd name="T63" fmla="*/ 430 h 594"/>
                <a:gd name="T64" fmla="*/ 420 w 745"/>
                <a:gd name="T65" fmla="*/ 455 h 594"/>
                <a:gd name="T66" fmla="*/ 434 w 745"/>
                <a:gd name="T67" fmla="*/ 465 h 594"/>
                <a:gd name="T68" fmla="*/ 455 w 745"/>
                <a:gd name="T69" fmla="*/ 462 h 594"/>
                <a:gd name="T70" fmla="*/ 451 w 745"/>
                <a:gd name="T71" fmla="*/ 450 h 594"/>
                <a:gd name="T72" fmla="*/ 440 w 745"/>
                <a:gd name="T73" fmla="*/ 425 h 594"/>
                <a:gd name="T74" fmla="*/ 425 w 745"/>
                <a:gd name="T75" fmla="*/ 415 h 594"/>
                <a:gd name="T76" fmla="*/ 463 w 745"/>
                <a:gd name="T77" fmla="*/ 395 h 594"/>
                <a:gd name="T78" fmla="*/ 448 w 745"/>
                <a:gd name="T79" fmla="*/ 390 h 594"/>
                <a:gd name="T80" fmla="*/ 438 w 745"/>
                <a:gd name="T81" fmla="*/ 377 h 594"/>
                <a:gd name="T82" fmla="*/ 422 w 745"/>
                <a:gd name="T83" fmla="*/ 373 h 594"/>
                <a:gd name="T84" fmla="*/ 411 w 745"/>
                <a:gd name="T85" fmla="*/ 359 h 594"/>
                <a:gd name="T86" fmla="*/ 395 w 745"/>
                <a:gd name="T87" fmla="*/ 355 h 594"/>
                <a:gd name="T88" fmla="*/ 385 w 745"/>
                <a:gd name="T89" fmla="*/ 342 h 594"/>
                <a:gd name="T90" fmla="*/ 369 w 745"/>
                <a:gd name="T91" fmla="*/ 337 h 594"/>
                <a:gd name="T92" fmla="*/ 359 w 745"/>
                <a:gd name="T93" fmla="*/ 324 h 594"/>
                <a:gd name="T94" fmla="*/ 69 w 745"/>
                <a:gd name="T95" fmla="*/ 239 h 594"/>
                <a:gd name="T96" fmla="*/ 69 w 745"/>
                <a:gd name="T97" fmla="*/ 497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45" h="594">
                  <a:moveTo>
                    <a:pt x="0" y="549"/>
                  </a:moveTo>
                  <a:lnTo>
                    <a:pt x="575" y="549"/>
                  </a:lnTo>
                  <a:lnTo>
                    <a:pt x="575" y="570"/>
                  </a:lnTo>
                  <a:cubicBezTo>
                    <a:pt x="575" y="583"/>
                    <a:pt x="565" y="594"/>
                    <a:pt x="551" y="594"/>
                  </a:cubicBezTo>
                  <a:lnTo>
                    <a:pt x="24" y="594"/>
                  </a:lnTo>
                  <a:cubicBezTo>
                    <a:pt x="11" y="594"/>
                    <a:pt x="0" y="583"/>
                    <a:pt x="0" y="570"/>
                  </a:cubicBezTo>
                  <a:lnTo>
                    <a:pt x="0" y="549"/>
                  </a:lnTo>
                  <a:close/>
                  <a:moveTo>
                    <a:pt x="288" y="209"/>
                  </a:moveTo>
                  <a:cubicBezTo>
                    <a:pt x="294" y="209"/>
                    <a:pt x="298" y="214"/>
                    <a:pt x="298" y="220"/>
                  </a:cubicBezTo>
                  <a:cubicBezTo>
                    <a:pt x="298" y="226"/>
                    <a:pt x="294" y="230"/>
                    <a:pt x="288" y="230"/>
                  </a:cubicBezTo>
                  <a:cubicBezTo>
                    <a:pt x="282" y="230"/>
                    <a:pt x="277" y="226"/>
                    <a:pt x="277" y="220"/>
                  </a:cubicBezTo>
                  <a:cubicBezTo>
                    <a:pt x="277" y="214"/>
                    <a:pt x="282" y="209"/>
                    <a:pt x="288" y="209"/>
                  </a:cubicBezTo>
                  <a:close/>
                  <a:moveTo>
                    <a:pt x="32" y="201"/>
                  </a:moveTo>
                  <a:lnTo>
                    <a:pt x="355" y="201"/>
                  </a:lnTo>
                  <a:cubicBezTo>
                    <a:pt x="421" y="205"/>
                    <a:pt x="483" y="217"/>
                    <a:pt x="544" y="245"/>
                  </a:cubicBezTo>
                  <a:lnTo>
                    <a:pt x="544" y="536"/>
                  </a:lnTo>
                  <a:lnTo>
                    <a:pt x="32" y="536"/>
                  </a:lnTo>
                  <a:lnTo>
                    <a:pt x="32" y="201"/>
                  </a:lnTo>
                  <a:close/>
                  <a:moveTo>
                    <a:pt x="98" y="407"/>
                  </a:moveTo>
                  <a:lnTo>
                    <a:pt x="205" y="407"/>
                  </a:lnTo>
                  <a:lnTo>
                    <a:pt x="205" y="430"/>
                  </a:lnTo>
                  <a:lnTo>
                    <a:pt x="98" y="430"/>
                  </a:lnTo>
                  <a:lnTo>
                    <a:pt x="98" y="407"/>
                  </a:lnTo>
                  <a:close/>
                  <a:moveTo>
                    <a:pt x="98" y="362"/>
                  </a:moveTo>
                  <a:lnTo>
                    <a:pt x="312" y="362"/>
                  </a:lnTo>
                  <a:lnTo>
                    <a:pt x="312" y="385"/>
                  </a:lnTo>
                  <a:lnTo>
                    <a:pt x="98" y="385"/>
                  </a:lnTo>
                  <a:lnTo>
                    <a:pt x="98" y="362"/>
                  </a:lnTo>
                  <a:close/>
                  <a:moveTo>
                    <a:pt x="98" y="317"/>
                  </a:moveTo>
                  <a:lnTo>
                    <a:pt x="312" y="317"/>
                  </a:lnTo>
                  <a:lnTo>
                    <a:pt x="312" y="340"/>
                  </a:lnTo>
                  <a:lnTo>
                    <a:pt x="98" y="340"/>
                  </a:lnTo>
                  <a:lnTo>
                    <a:pt x="98" y="317"/>
                  </a:lnTo>
                  <a:close/>
                  <a:moveTo>
                    <a:pt x="98" y="273"/>
                  </a:moveTo>
                  <a:lnTo>
                    <a:pt x="312" y="273"/>
                  </a:lnTo>
                  <a:lnTo>
                    <a:pt x="312" y="296"/>
                  </a:lnTo>
                  <a:lnTo>
                    <a:pt x="98" y="296"/>
                  </a:lnTo>
                  <a:lnTo>
                    <a:pt x="98" y="273"/>
                  </a:lnTo>
                  <a:close/>
                  <a:moveTo>
                    <a:pt x="552" y="249"/>
                  </a:moveTo>
                  <a:cubicBezTo>
                    <a:pt x="560" y="252"/>
                    <a:pt x="579" y="262"/>
                    <a:pt x="584" y="265"/>
                  </a:cubicBezTo>
                  <a:cubicBezTo>
                    <a:pt x="598" y="274"/>
                    <a:pt x="563" y="279"/>
                    <a:pt x="552" y="280"/>
                  </a:cubicBezTo>
                  <a:lnTo>
                    <a:pt x="552" y="249"/>
                  </a:lnTo>
                  <a:close/>
                  <a:moveTo>
                    <a:pt x="675" y="154"/>
                  </a:moveTo>
                  <a:cubicBezTo>
                    <a:pt x="644" y="120"/>
                    <a:pt x="613" y="85"/>
                    <a:pt x="581" y="50"/>
                  </a:cubicBezTo>
                  <a:cubicBezTo>
                    <a:pt x="571" y="39"/>
                    <a:pt x="566" y="39"/>
                    <a:pt x="552" y="37"/>
                  </a:cubicBezTo>
                  <a:lnTo>
                    <a:pt x="227" y="1"/>
                  </a:lnTo>
                  <a:cubicBezTo>
                    <a:pt x="221" y="0"/>
                    <a:pt x="218" y="4"/>
                    <a:pt x="223" y="9"/>
                  </a:cubicBezTo>
                  <a:lnTo>
                    <a:pt x="338" y="134"/>
                  </a:lnTo>
                  <a:cubicBezTo>
                    <a:pt x="357" y="97"/>
                    <a:pt x="370" y="78"/>
                    <a:pt x="429" y="85"/>
                  </a:cubicBezTo>
                  <a:cubicBezTo>
                    <a:pt x="469" y="90"/>
                    <a:pt x="498" y="98"/>
                    <a:pt x="536" y="113"/>
                  </a:cubicBezTo>
                  <a:cubicBezTo>
                    <a:pt x="559" y="122"/>
                    <a:pt x="572" y="129"/>
                    <a:pt x="583" y="148"/>
                  </a:cubicBezTo>
                  <a:cubicBezTo>
                    <a:pt x="574" y="136"/>
                    <a:pt x="558" y="128"/>
                    <a:pt x="541" y="121"/>
                  </a:cubicBezTo>
                  <a:cubicBezTo>
                    <a:pt x="507" y="107"/>
                    <a:pt x="469" y="98"/>
                    <a:pt x="432" y="93"/>
                  </a:cubicBezTo>
                  <a:cubicBezTo>
                    <a:pt x="410" y="91"/>
                    <a:pt x="388" y="91"/>
                    <a:pt x="373" y="103"/>
                  </a:cubicBezTo>
                  <a:cubicBezTo>
                    <a:pt x="360" y="113"/>
                    <a:pt x="340" y="158"/>
                    <a:pt x="331" y="175"/>
                  </a:cubicBezTo>
                  <a:cubicBezTo>
                    <a:pt x="326" y="187"/>
                    <a:pt x="333" y="191"/>
                    <a:pt x="342" y="191"/>
                  </a:cubicBezTo>
                  <a:cubicBezTo>
                    <a:pt x="429" y="195"/>
                    <a:pt x="513" y="218"/>
                    <a:pt x="591" y="258"/>
                  </a:cubicBezTo>
                  <a:lnTo>
                    <a:pt x="592" y="214"/>
                  </a:lnTo>
                  <a:cubicBezTo>
                    <a:pt x="620" y="218"/>
                    <a:pt x="647" y="222"/>
                    <a:pt x="675" y="226"/>
                  </a:cubicBezTo>
                  <a:lnTo>
                    <a:pt x="675" y="154"/>
                  </a:lnTo>
                  <a:close/>
                  <a:moveTo>
                    <a:pt x="738" y="234"/>
                  </a:moveTo>
                  <a:cubicBezTo>
                    <a:pt x="742" y="235"/>
                    <a:pt x="745" y="230"/>
                    <a:pt x="741" y="226"/>
                  </a:cubicBezTo>
                  <a:cubicBezTo>
                    <a:pt x="727" y="210"/>
                    <a:pt x="712" y="195"/>
                    <a:pt x="698" y="179"/>
                  </a:cubicBezTo>
                  <a:lnTo>
                    <a:pt x="698" y="158"/>
                  </a:lnTo>
                  <a:cubicBezTo>
                    <a:pt x="698" y="155"/>
                    <a:pt x="695" y="152"/>
                    <a:pt x="691" y="152"/>
                  </a:cubicBezTo>
                  <a:lnTo>
                    <a:pt x="685" y="152"/>
                  </a:lnTo>
                  <a:lnTo>
                    <a:pt x="685" y="277"/>
                  </a:lnTo>
                  <a:cubicBezTo>
                    <a:pt x="683" y="278"/>
                    <a:pt x="682" y="279"/>
                    <a:pt x="682" y="282"/>
                  </a:cubicBezTo>
                  <a:lnTo>
                    <a:pt x="681" y="290"/>
                  </a:lnTo>
                  <a:cubicBezTo>
                    <a:pt x="681" y="295"/>
                    <a:pt x="683" y="296"/>
                    <a:pt x="683" y="300"/>
                  </a:cubicBezTo>
                  <a:lnTo>
                    <a:pt x="682" y="310"/>
                  </a:lnTo>
                  <a:cubicBezTo>
                    <a:pt x="682" y="313"/>
                    <a:pt x="680" y="315"/>
                    <a:pt x="680" y="319"/>
                  </a:cubicBezTo>
                  <a:lnTo>
                    <a:pt x="671" y="393"/>
                  </a:lnTo>
                  <a:cubicBezTo>
                    <a:pt x="675" y="401"/>
                    <a:pt x="707" y="402"/>
                    <a:pt x="712" y="393"/>
                  </a:cubicBezTo>
                  <a:lnTo>
                    <a:pt x="703" y="319"/>
                  </a:lnTo>
                  <a:cubicBezTo>
                    <a:pt x="703" y="315"/>
                    <a:pt x="701" y="314"/>
                    <a:pt x="700" y="310"/>
                  </a:cubicBezTo>
                  <a:lnTo>
                    <a:pt x="700" y="300"/>
                  </a:lnTo>
                  <a:cubicBezTo>
                    <a:pt x="700" y="296"/>
                    <a:pt x="702" y="296"/>
                    <a:pt x="702" y="290"/>
                  </a:cubicBezTo>
                  <a:lnTo>
                    <a:pt x="701" y="282"/>
                  </a:lnTo>
                  <a:cubicBezTo>
                    <a:pt x="701" y="279"/>
                    <a:pt x="700" y="278"/>
                    <a:pt x="697" y="277"/>
                  </a:cubicBezTo>
                  <a:lnTo>
                    <a:pt x="698" y="229"/>
                  </a:lnTo>
                  <a:cubicBezTo>
                    <a:pt x="711" y="231"/>
                    <a:pt x="724" y="232"/>
                    <a:pt x="738" y="234"/>
                  </a:cubicBezTo>
                  <a:close/>
                  <a:moveTo>
                    <a:pt x="351" y="318"/>
                  </a:moveTo>
                  <a:lnTo>
                    <a:pt x="344" y="320"/>
                  </a:lnTo>
                  <a:lnTo>
                    <a:pt x="370" y="455"/>
                  </a:lnTo>
                  <a:lnTo>
                    <a:pt x="378" y="453"/>
                  </a:lnTo>
                  <a:lnTo>
                    <a:pt x="376" y="447"/>
                  </a:lnTo>
                  <a:lnTo>
                    <a:pt x="383" y="445"/>
                  </a:lnTo>
                  <a:lnTo>
                    <a:pt x="382" y="438"/>
                  </a:lnTo>
                  <a:lnTo>
                    <a:pt x="389" y="436"/>
                  </a:lnTo>
                  <a:lnTo>
                    <a:pt x="388" y="429"/>
                  </a:lnTo>
                  <a:lnTo>
                    <a:pt x="395" y="428"/>
                  </a:lnTo>
                  <a:lnTo>
                    <a:pt x="394" y="420"/>
                  </a:lnTo>
                  <a:lnTo>
                    <a:pt x="400" y="419"/>
                  </a:lnTo>
                  <a:lnTo>
                    <a:pt x="403" y="432"/>
                  </a:lnTo>
                  <a:lnTo>
                    <a:pt x="409" y="430"/>
                  </a:lnTo>
                  <a:lnTo>
                    <a:pt x="412" y="443"/>
                  </a:lnTo>
                  <a:lnTo>
                    <a:pt x="418" y="442"/>
                  </a:lnTo>
                  <a:lnTo>
                    <a:pt x="420" y="455"/>
                  </a:lnTo>
                  <a:lnTo>
                    <a:pt x="427" y="453"/>
                  </a:lnTo>
                  <a:lnTo>
                    <a:pt x="429" y="466"/>
                  </a:lnTo>
                  <a:lnTo>
                    <a:pt x="434" y="465"/>
                  </a:lnTo>
                  <a:lnTo>
                    <a:pt x="435" y="472"/>
                  </a:lnTo>
                  <a:lnTo>
                    <a:pt x="457" y="468"/>
                  </a:lnTo>
                  <a:lnTo>
                    <a:pt x="455" y="462"/>
                  </a:lnTo>
                  <a:lnTo>
                    <a:pt x="460" y="461"/>
                  </a:lnTo>
                  <a:lnTo>
                    <a:pt x="458" y="448"/>
                  </a:lnTo>
                  <a:lnTo>
                    <a:pt x="451" y="450"/>
                  </a:lnTo>
                  <a:lnTo>
                    <a:pt x="449" y="437"/>
                  </a:lnTo>
                  <a:lnTo>
                    <a:pt x="443" y="438"/>
                  </a:lnTo>
                  <a:lnTo>
                    <a:pt x="440" y="425"/>
                  </a:lnTo>
                  <a:lnTo>
                    <a:pt x="434" y="427"/>
                  </a:lnTo>
                  <a:lnTo>
                    <a:pt x="432" y="414"/>
                  </a:lnTo>
                  <a:lnTo>
                    <a:pt x="425" y="415"/>
                  </a:lnTo>
                  <a:lnTo>
                    <a:pt x="424" y="409"/>
                  </a:lnTo>
                  <a:lnTo>
                    <a:pt x="465" y="401"/>
                  </a:lnTo>
                  <a:lnTo>
                    <a:pt x="463" y="395"/>
                  </a:lnTo>
                  <a:lnTo>
                    <a:pt x="457" y="396"/>
                  </a:lnTo>
                  <a:lnTo>
                    <a:pt x="455" y="389"/>
                  </a:lnTo>
                  <a:lnTo>
                    <a:pt x="448" y="390"/>
                  </a:lnTo>
                  <a:lnTo>
                    <a:pt x="446" y="383"/>
                  </a:lnTo>
                  <a:lnTo>
                    <a:pt x="439" y="384"/>
                  </a:lnTo>
                  <a:lnTo>
                    <a:pt x="438" y="377"/>
                  </a:lnTo>
                  <a:lnTo>
                    <a:pt x="430" y="378"/>
                  </a:lnTo>
                  <a:lnTo>
                    <a:pt x="429" y="371"/>
                  </a:lnTo>
                  <a:lnTo>
                    <a:pt x="422" y="373"/>
                  </a:lnTo>
                  <a:lnTo>
                    <a:pt x="420" y="365"/>
                  </a:lnTo>
                  <a:lnTo>
                    <a:pt x="413" y="367"/>
                  </a:lnTo>
                  <a:lnTo>
                    <a:pt x="411" y="359"/>
                  </a:lnTo>
                  <a:lnTo>
                    <a:pt x="404" y="361"/>
                  </a:lnTo>
                  <a:lnTo>
                    <a:pt x="403" y="354"/>
                  </a:lnTo>
                  <a:lnTo>
                    <a:pt x="395" y="355"/>
                  </a:lnTo>
                  <a:lnTo>
                    <a:pt x="394" y="348"/>
                  </a:lnTo>
                  <a:lnTo>
                    <a:pt x="387" y="349"/>
                  </a:lnTo>
                  <a:lnTo>
                    <a:pt x="385" y="342"/>
                  </a:lnTo>
                  <a:lnTo>
                    <a:pt x="378" y="343"/>
                  </a:lnTo>
                  <a:lnTo>
                    <a:pt x="377" y="336"/>
                  </a:lnTo>
                  <a:lnTo>
                    <a:pt x="369" y="337"/>
                  </a:lnTo>
                  <a:lnTo>
                    <a:pt x="368" y="330"/>
                  </a:lnTo>
                  <a:lnTo>
                    <a:pt x="360" y="331"/>
                  </a:lnTo>
                  <a:lnTo>
                    <a:pt x="359" y="324"/>
                  </a:lnTo>
                  <a:lnTo>
                    <a:pt x="353" y="325"/>
                  </a:lnTo>
                  <a:lnTo>
                    <a:pt x="351" y="318"/>
                  </a:lnTo>
                  <a:close/>
                  <a:moveTo>
                    <a:pt x="69" y="239"/>
                  </a:moveTo>
                  <a:lnTo>
                    <a:pt x="506" y="239"/>
                  </a:lnTo>
                  <a:lnTo>
                    <a:pt x="506" y="497"/>
                  </a:lnTo>
                  <a:lnTo>
                    <a:pt x="69" y="497"/>
                  </a:lnTo>
                  <a:lnTo>
                    <a:pt x="69" y="2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05" tIns="45702" rIns="91405" bIns="45702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427947" y="970881"/>
            <a:ext cx="1086484" cy="2765073"/>
            <a:chOff x="7427947" y="970881"/>
            <a:chExt cx="1086484" cy="2765073"/>
          </a:xfrm>
        </p:grpSpPr>
        <p:sp>
          <p:nvSpPr>
            <p:cNvPr id="1039" name="五边形 15"/>
            <p:cNvSpPr>
              <a:spLocks noChangeArrowheads="1"/>
            </p:cNvSpPr>
            <p:nvPr/>
          </p:nvSpPr>
          <p:spPr bwMode="auto">
            <a:xfrm rot="5400000">
              <a:off x="6483437" y="1915391"/>
              <a:ext cx="2765073" cy="876054"/>
            </a:xfrm>
            <a:prstGeom prst="homePlate">
              <a:avLst>
                <a:gd name="adj" fmla="val 68340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</a:endParaRPr>
            </a:p>
          </p:txBody>
        </p:sp>
        <p:sp>
          <p:nvSpPr>
            <p:cNvPr id="1040" name="直角三角形 16"/>
            <p:cNvSpPr>
              <a:spLocks noChangeArrowheads="1"/>
            </p:cNvSpPr>
            <p:nvPr/>
          </p:nvSpPr>
          <p:spPr bwMode="auto">
            <a:xfrm>
              <a:off x="8301879" y="972886"/>
              <a:ext cx="212552" cy="281941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350">
                <a:solidFill>
                  <a:srgbClr val="FFFFFF"/>
                </a:solidFill>
              </a:endParaRPr>
            </a:p>
          </p:txBody>
        </p:sp>
        <p:sp>
          <p:nvSpPr>
            <p:cNvPr id="20" name="Freeform 26"/>
            <p:cNvSpPr>
              <a:spLocks noEditPoints="1"/>
            </p:cNvSpPr>
            <p:nvPr/>
          </p:nvSpPr>
          <p:spPr bwMode="auto">
            <a:xfrm>
              <a:off x="7613889" y="1910304"/>
              <a:ext cx="504168" cy="468339"/>
            </a:xfrm>
            <a:custGeom>
              <a:avLst/>
              <a:gdLst>
                <a:gd name="T0" fmla="*/ 373 w 678"/>
                <a:gd name="T1" fmla="*/ 551 h 630"/>
                <a:gd name="T2" fmla="*/ 280 w 678"/>
                <a:gd name="T3" fmla="*/ 593 h 630"/>
                <a:gd name="T4" fmla="*/ 190 w 678"/>
                <a:gd name="T5" fmla="*/ 21 h 630"/>
                <a:gd name="T6" fmla="*/ 210 w 678"/>
                <a:gd name="T7" fmla="*/ 34 h 630"/>
                <a:gd name="T8" fmla="*/ 342 w 678"/>
                <a:gd name="T9" fmla="*/ 1 h 630"/>
                <a:gd name="T10" fmla="*/ 169 w 678"/>
                <a:gd name="T11" fmla="*/ 25 h 630"/>
                <a:gd name="T12" fmla="*/ 207 w 678"/>
                <a:gd name="T13" fmla="*/ 62 h 630"/>
                <a:gd name="T14" fmla="*/ 199 w 678"/>
                <a:gd name="T15" fmla="*/ 340 h 630"/>
                <a:gd name="T16" fmla="*/ 161 w 678"/>
                <a:gd name="T17" fmla="*/ 304 h 630"/>
                <a:gd name="T18" fmla="*/ 169 w 678"/>
                <a:gd name="T19" fmla="*/ 25 h 630"/>
                <a:gd name="T20" fmla="*/ 309 w 678"/>
                <a:gd name="T21" fmla="*/ 120 h 630"/>
                <a:gd name="T22" fmla="*/ 467 w 678"/>
                <a:gd name="T23" fmla="*/ 102 h 630"/>
                <a:gd name="T24" fmla="*/ 291 w 678"/>
                <a:gd name="T25" fmla="*/ 109 h 630"/>
                <a:gd name="T26" fmla="*/ 300 w 678"/>
                <a:gd name="T27" fmla="*/ 133 h 630"/>
                <a:gd name="T28" fmla="*/ 308 w 678"/>
                <a:gd name="T29" fmla="*/ 422 h 630"/>
                <a:gd name="T30" fmla="*/ 270 w 678"/>
                <a:gd name="T31" fmla="*/ 410 h 630"/>
                <a:gd name="T32" fmla="*/ 263 w 678"/>
                <a:gd name="T33" fmla="*/ 122 h 630"/>
                <a:gd name="T34" fmla="*/ 322 w 678"/>
                <a:gd name="T35" fmla="*/ 145 h 630"/>
                <a:gd name="T36" fmla="*/ 511 w 678"/>
                <a:gd name="T37" fmla="*/ 145 h 630"/>
                <a:gd name="T38" fmla="*/ 486 w 678"/>
                <a:gd name="T39" fmla="*/ 406 h 630"/>
                <a:gd name="T40" fmla="*/ 322 w 678"/>
                <a:gd name="T41" fmla="*/ 145 h 630"/>
                <a:gd name="T42" fmla="*/ 481 w 678"/>
                <a:gd name="T43" fmla="*/ 166 h 630"/>
                <a:gd name="T44" fmla="*/ 354 w 678"/>
                <a:gd name="T45" fmla="*/ 240 h 630"/>
                <a:gd name="T46" fmla="*/ 221 w 678"/>
                <a:gd name="T47" fmla="*/ 56 h 630"/>
                <a:gd name="T48" fmla="*/ 410 w 678"/>
                <a:gd name="T49" fmla="*/ 56 h 630"/>
                <a:gd name="T50" fmla="*/ 255 w 678"/>
                <a:gd name="T51" fmla="*/ 83 h 630"/>
                <a:gd name="T52" fmla="*/ 240 w 678"/>
                <a:gd name="T53" fmla="*/ 335 h 630"/>
                <a:gd name="T54" fmla="*/ 221 w 678"/>
                <a:gd name="T55" fmla="*/ 56 h 630"/>
                <a:gd name="T56" fmla="*/ 134 w 678"/>
                <a:gd name="T57" fmla="*/ 188 h 630"/>
                <a:gd name="T58" fmla="*/ 104 w 678"/>
                <a:gd name="T59" fmla="*/ 135 h 630"/>
                <a:gd name="T60" fmla="*/ 54 w 678"/>
                <a:gd name="T61" fmla="*/ 467 h 630"/>
                <a:gd name="T62" fmla="*/ 90 w 678"/>
                <a:gd name="T63" fmla="*/ 515 h 630"/>
                <a:gd name="T64" fmla="*/ 0 w 678"/>
                <a:gd name="T65" fmla="*/ 630 h 630"/>
                <a:gd name="T66" fmla="*/ 678 w 678"/>
                <a:gd name="T67" fmla="*/ 586 h 630"/>
                <a:gd name="T68" fmla="*/ 621 w 678"/>
                <a:gd name="T69" fmla="*/ 467 h 630"/>
                <a:gd name="T70" fmla="*/ 571 w 678"/>
                <a:gd name="T71" fmla="*/ 135 h 630"/>
                <a:gd name="T72" fmla="*/ 541 w 678"/>
                <a:gd name="T73" fmla="*/ 188 h 630"/>
                <a:gd name="T74" fmla="*/ 573 w 678"/>
                <a:gd name="T75" fmla="*/ 474 h 630"/>
                <a:gd name="T76" fmla="*/ 101 w 678"/>
                <a:gd name="T77" fmla="*/ 188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78" h="630">
                  <a:moveTo>
                    <a:pt x="301" y="551"/>
                  </a:moveTo>
                  <a:lnTo>
                    <a:pt x="373" y="551"/>
                  </a:lnTo>
                  <a:lnTo>
                    <a:pt x="398" y="593"/>
                  </a:lnTo>
                  <a:lnTo>
                    <a:pt x="280" y="593"/>
                  </a:lnTo>
                  <a:lnTo>
                    <a:pt x="301" y="551"/>
                  </a:lnTo>
                  <a:close/>
                  <a:moveTo>
                    <a:pt x="190" y="21"/>
                  </a:moveTo>
                  <a:lnTo>
                    <a:pt x="207" y="32"/>
                  </a:lnTo>
                  <a:cubicBezTo>
                    <a:pt x="208" y="32"/>
                    <a:pt x="209" y="33"/>
                    <a:pt x="210" y="34"/>
                  </a:cubicBezTo>
                  <a:lnTo>
                    <a:pt x="366" y="14"/>
                  </a:lnTo>
                  <a:cubicBezTo>
                    <a:pt x="362" y="5"/>
                    <a:pt x="353" y="0"/>
                    <a:pt x="342" y="1"/>
                  </a:cubicBezTo>
                  <a:lnTo>
                    <a:pt x="190" y="21"/>
                  </a:lnTo>
                  <a:close/>
                  <a:moveTo>
                    <a:pt x="169" y="25"/>
                  </a:moveTo>
                  <a:lnTo>
                    <a:pt x="199" y="44"/>
                  </a:lnTo>
                  <a:cubicBezTo>
                    <a:pt x="203" y="47"/>
                    <a:pt x="207" y="55"/>
                    <a:pt x="207" y="62"/>
                  </a:cubicBezTo>
                  <a:lnTo>
                    <a:pt x="207" y="333"/>
                  </a:lnTo>
                  <a:cubicBezTo>
                    <a:pt x="207" y="340"/>
                    <a:pt x="203" y="343"/>
                    <a:pt x="199" y="340"/>
                  </a:cubicBezTo>
                  <a:lnTo>
                    <a:pt x="169" y="322"/>
                  </a:lnTo>
                  <a:cubicBezTo>
                    <a:pt x="165" y="319"/>
                    <a:pt x="161" y="311"/>
                    <a:pt x="161" y="304"/>
                  </a:cubicBezTo>
                  <a:lnTo>
                    <a:pt x="161" y="33"/>
                  </a:lnTo>
                  <a:cubicBezTo>
                    <a:pt x="161" y="26"/>
                    <a:pt x="165" y="23"/>
                    <a:pt x="169" y="25"/>
                  </a:cubicBezTo>
                  <a:close/>
                  <a:moveTo>
                    <a:pt x="291" y="109"/>
                  </a:moveTo>
                  <a:lnTo>
                    <a:pt x="309" y="120"/>
                  </a:lnTo>
                  <a:cubicBezTo>
                    <a:pt x="310" y="121"/>
                    <a:pt x="310" y="122"/>
                    <a:pt x="311" y="122"/>
                  </a:cubicBezTo>
                  <a:lnTo>
                    <a:pt x="467" y="102"/>
                  </a:lnTo>
                  <a:cubicBezTo>
                    <a:pt x="464" y="94"/>
                    <a:pt x="454" y="88"/>
                    <a:pt x="443" y="90"/>
                  </a:cubicBezTo>
                  <a:lnTo>
                    <a:pt x="291" y="109"/>
                  </a:lnTo>
                  <a:close/>
                  <a:moveTo>
                    <a:pt x="270" y="114"/>
                  </a:moveTo>
                  <a:lnTo>
                    <a:pt x="300" y="133"/>
                  </a:lnTo>
                  <a:cubicBezTo>
                    <a:pt x="304" y="136"/>
                    <a:pt x="308" y="144"/>
                    <a:pt x="308" y="151"/>
                  </a:cubicBezTo>
                  <a:lnTo>
                    <a:pt x="308" y="422"/>
                  </a:lnTo>
                  <a:cubicBezTo>
                    <a:pt x="308" y="428"/>
                    <a:pt x="304" y="432"/>
                    <a:pt x="300" y="429"/>
                  </a:cubicBezTo>
                  <a:lnTo>
                    <a:pt x="270" y="410"/>
                  </a:lnTo>
                  <a:cubicBezTo>
                    <a:pt x="266" y="407"/>
                    <a:pt x="263" y="400"/>
                    <a:pt x="263" y="393"/>
                  </a:cubicBezTo>
                  <a:lnTo>
                    <a:pt x="263" y="122"/>
                  </a:lnTo>
                  <a:cubicBezTo>
                    <a:pt x="263" y="115"/>
                    <a:pt x="266" y="111"/>
                    <a:pt x="270" y="114"/>
                  </a:cubicBezTo>
                  <a:close/>
                  <a:moveTo>
                    <a:pt x="322" y="145"/>
                  </a:moveTo>
                  <a:lnTo>
                    <a:pt x="486" y="124"/>
                  </a:lnTo>
                  <a:cubicBezTo>
                    <a:pt x="500" y="122"/>
                    <a:pt x="511" y="131"/>
                    <a:pt x="511" y="145"/>
                  </a:cubicBezTo>
                  <a:lnTo>
                    <a:pt x="511" y="378"/>
                  </a:lnTo>
                  <a:cubicBezTo>
                    <a:pt x="511" y="391"/>
                    <a:pt x="500" y="404"/>
                    <a:pt x="486" y="406"/>
                  </a:cubicBezTo>
                  <a:lnTo>
                    <a:pt x="322" y="426"/>
                  </a:lnTo>
                  <a:lnTo>
                    <a:pt x="322" y="145"/>
                  </a:lnTo>
                  <a:close/>
                  <a:moveTo>
                    <a:pt x="354" y="183"/>
                  </a:moveTo>
                  <a:lnTo>
                    <a:pt x="481" y="166"/>
                  </a:lnTo>
                  <a:lnTo>
                    <a:pt x="481" y="224"/>
                  </a:lnTo>
                  <a:lnTo>
                    <a:pt x="354" y="240"/>
                  </a:lnTo>
                  <a:lnTo>
                    <a:pt x="354" y="183"/>
                  </a:lnTo>
                  <a:close/>
                  <a:moveTo>
                    <a:pt x="221" y="56"/>
                  </a:moveTo>
                  <a:lnTo>
                    <a:pt x="384" y="35"/>
                  </a:lnTo>
                  <a:cubicBezTo>
                    <a:pt x="398" y="33"/>
                    <a:pt x="410" y="43"/>
                    <a:pt x="410" y="56"/>
                  </a:cubicBezTo>
                  <a:lnTo>
                    <a:pt x="410" y="63"/>
                  </a:lnTo>
                  <a:lnTo>
                    <a:pt x="255" y="83"/>
                  </a:lnTo>
                  <a:cubicBezTo>
                    <a:pt x="244" y="86"/>
                    <a:pt x="240" y="93"/>
                    <a:pt x="240" y="107"/>
                  </a:cubicBezTo>
                  <a:lnTo>
                    <a:pt x="240" y="335"/>
                  </a:lnTo>
                  <a:lnTo>
                    <a:pt x="221" y="338"/>
                  </a:lnTo>
                  <a:lnTo>
                    <a:pt x="221" y="56"/>
                  </a:lnTo>
                  <a:close/>
                  <a:moveTo>
                    <a:pt x="101" y="188"/>
                  </a:moveTo>
                  <a:lnTo>
                    <a:pt x="134" y="188"/>
                  </a:lnTo>
                  <a:lnTo>
                    <a:pt x="134" y="135"/>
                  </a:lnTo>
                  <a:lnTo>
                    <a:pt x="104" y="135"/>
                  </a:lnTo>
                  <a:cubicBezTo>
                    <a:pt x="76" y="135"/>
                    <a:pt x="54" y="158"/>
                    <a:pt x="54" y="186"/>
                  </a:cubicBezTo>
                  <a:lnTo>
                    <a:pt x="54" y="467"/>
                  </a:lnTo>
                  <a:cubicBezTo>
                    <a:pt x="54" y="490"/>
                    <a:pt x="69" y="509"/>
                    <a:pt x="90" y="515"/>
                  </a:cubicBezTo>
                  <a:lnTo>
                    <a:pt x="90" y="515"/>
                  </a:lnTo>
                  <a:lnTo>
                    <a:pt x="0" y="586"/>
                  </a:lnTo>
                  <a:lnTo>
                    <a:pt x="0" y="630"/>
                  </a:lnTo>
                  <a:lnTo>
                    <a:pt x="678" y="630"/>
                  </a:lnTo>
                  <a:lnTo>
                    <a:pt x="678" y="586"/>
                  </a:lnTo>
                  <a:lnTo>
                    <a:pt x="582" y="516"/>
                  </a:lnTo>
                  <a:cubicBezTo>
                    <a:pt x="604" y="511"/>
                    <a:pt x="621" y="491"/>
                    <a:pt x="621" y="467"/>
                  </a:cubicBezTo>
                  <a:lnTo>
                    <a:pt x="621" y="186"/>
                  </a:lnTo>
                  <a:cubicBezTo>
                    <a:pt x="621" y="158"/>
                    <a:pt x="598" y="135"/>
                    <a:pt x="571" y="135"/>
                  </a:cubicBezTo>
                  <a:lnTo>
                    <a:pt x="541" y="135"/>
                  </a:lnTo>
                  <a:lnTo>
                    <a:pt x="541" y="188"/>
                  </a:lnTo>
                  <a:lnTo>
                    <a:pt x="573" y="188"/>
                  </a:lnTo>
                  <a:lnTo>
                    <a:pt x="573" y="474"/>
                  </a:lnTo>
                  <a:lnTo>
                    <a:pt x="101" y="474"/>
                  </a:lnTo>
                  <a:lnTo>
                    <a:pt x="101" y="1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05" tIns="45702" rIns="91405" bIns="45702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4" name="文本框 22"/>
          <p:cNvSpPr>
            <a:spLocks noChangeArrowheads="1"/>
          </p:cNvSpPr>
          <p:nvPr/>
        </p:nvSpPr>
        <p:spPr bwMode="auto">
          <a:xfrm>
            <a:off x="505126" y="1718323"/>
            <a:ext cx="23725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ACADEMIC REPORT 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文本框 23"/>
          <p:cNvSpPr>
            <a:spLocks noChangeArrowheads="1"/>
          </p:cNvSpPr>
          <p:nvPr/>
        </p:nvSpPr>
        <p:spPr bwMode="auto">
          <a:xfrm>
            <a:off x="419795" y="2902688"/>
            <a:ext cx="2780656" cy="32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陈智康 计逸雄 时英天</a:t>
            </a:r>
            <a:endParaRPr lang="zh-CN" altLang="en-US" sz="13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nimBg="1"/>
      <p:bldP spid="1029" grpId="0"/>
      <p:bldP spid="1031" grpId="0" animBg="1"/>
      <p:bldP spid="24" grpId="0"/>
      <p:bldP spid="21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33">
      <a:dk1>
        <a:sysClr val="windowText" lastClr="000000"/>
      </a:dk1>
      <a:lt1>
        <a:sysClr val="window" lastClr="FFFFFF"/>
      </a:lt1>
      <a:dk2>
        <a:srgbClr val="3E3D2D"/>
      </a:dk2>
      <a:lt2>
        <a:srgbClr val="FFFFFF"/>
      </a:lt2>
      <a:accent1>
        <a:srgbClr val="203756"/>
      </a:accent1>
      <a:accent2>
        <a:srgbClr val="C9151E"/>
      </a:accent2>
      <a:accent3>
        <a:srgbClr val="203756"/>
      </a:accent3>
      <a:accent4>
        <a:srgbClr val="C9151E"/>
      </a:accent4>
      <a:accent5>
        <a:srgbClr val="203756"/>
      </a:accent5>
      <a:accent6>
        <a:srgbClr val="C9151E"/>
      </a:accent6>
      <a:hlink>
        <a:srgbClr val="203756"/>
      </a:hlink>
      <a:folHlink>
        <a:srgbClr val="C9151E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</Words>
  <Application>WPS 演示</Application>
  <PresentationFormat>全屏显示(16:9)</PresentationFormat>
  <Paragraphs>67</Paragraphs>
  <Slides>7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Arial Unicode MS</vt:lpstr>
      <vt:lpstr>Arial Black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学术报告论文答辩PPT模版</dc:title>
  <dc:creator/>
  <cp:lastModifiedBy>syt</cp:lastModifiedBy>
  <cp:revision>7</cp:revision>
  <dcterms:created xsi:type="dcterms:W3CDTF">2018-04-15T00:23:00Z</dcterms:created>
  <dcterms:modified xsi:type="dcterms:W3CDTF">2019-01-01T17:32:48Z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