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840475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1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652848" y="685800"/>
            <a:ext cx="81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a113a84fb_0_0:notes"/>
          <p:cNvSpPr/>
          <p:nvPr>
            <p:ph idx="2" type="sldImg"/>
          </p:nvPr>
        </p:nvSpPr>
        <p:spPr>
          <a:xfrm>
            <a:off x="-652848" y="685800"/>
            <a:ext cx="81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a113a84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555949"/>
            <a:ext cx="8520600" cy="15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116144"/>
            <a:ext cx="85206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3481864"/>
            <a:ext cx="548700" cy="2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825906"/>
            <a:ext cx="8520600" cy="14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2353658"/>
            <a:ext cx="85206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3481864"/>
            <a:ext cx="548700" cy="2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3481864"/>
            <a:ext cx="548700" cy="2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1605966"/>
            <a:ext cx="85206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3481864"/>
            <a:ext cx="548700" cy="2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332285"/>
            <a:ext cx="85206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860514"/>
            <a:ext cx="8520600" cy="25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3481864"/>
            <a:ext cx="548700" cy="2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332285"/>
            <a:ext cx="85206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860514"/>
            <a:ext cx="3999900" cy="25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860514"/>
            <a:ext cx="3999900" cy="25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3481864"/>
            <a:ext cx="548700" cy="2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332285"/>
            <a:ext cx="85206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3481864"/>
            <a:ext cx="548700" cy="2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14847"/>
            <a:ext cx="2808000" cy="5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037567"/>
            <a:ext cx="2808000" cy="23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3481864"/>
            <a:ext cx="548700" cy="2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336112"/>
            <a:ext cx="6367800" cy="30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3481864"/>
            <a:ext cx="548700" cy="2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93"/>
            <a:ext cx="4572000" cy="384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920769"/>
            <a:ext cx="4045200" cy="11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092960"/>
            <a:ext cx="4045200" cy="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540642"/>
            <a:ext cx="3837000" cy="27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3481864"/>
            <a:ext cx="548700" cy="2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3158825"/>
            <a:ext cx="5998800" cy="4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3481864"/>
            <a:ext cx="548700" cy="2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32285"/>
            <a:ext cx="8520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860514"/>
            <a:ext cx="8520600" cy="2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3481864"/>
            <a:ext cx="5487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6019" l="0" r="0" t="0"/>
          <a:stretch/>
        </p:blipFill>
        <p:spPr>
          <a:xfrm>
            <a:off x="904613" y="16250"/>
            <a:ext cx="7110701" cy="14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6019" l="0" r="0" t="0"/>
          <a:stretch/>
        </p:blipFill>
        <p:spPr>
          <a:xfrm>
            <a:off x="904613" y="2367875"/>
            <a:ext cx="7110701" cy="14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315963" y="1745350"/>
            <a:ext cx="433800" cy="43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l2</a:t>
            </a:r>
            <a:endParaRPr sz="1100"/>
          </a:p>
        </p:txBody>
      </p:sp>
      <p:sp>
        <p:nvSpPr>
          <p:cNvPr id="57" name="Google Shape;57;p13"/>
          <p:cNvSpPr/>
          <p:nvPr/>
        </p:nvSpPr>
        <p:spPr>
          <a:xfrm>
            <a:off x="2291113" y="1745350"/>
            <a:ext cx="433800" cy="43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l4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583938" y="1741450"/>
            <a:ext cx="433800" cy="43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l7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935163" y="1745350"/>
            <a:ext cx="433800" cy="43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l10</a:t>
            </a:r>
            <a:endParaRPr sz="700"/>
          </a:p>
        </p:txBody>
      </p:sp>
      <p:sp>
        <p:nvSpPr>
          <p:cNvPr id="60" name="Google Shape;60;p13"/>
          <p:cNvSpPr/>
          <p:nvPr/>
        </p:nvSpPr>
        <p:spPr>
          <a:xfrm>
            <a:off x="6286388" y="1745350"/>
            <a:ext cx="433800" cy="43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l13</a:t>
            </a:r>
            <a:endParaRPr sz="700"/>
          </a:p>
        </p:txBody>
      </p:sp>
      <p:sp>
        <p:nvSpPr>
          <p:cNvPr id="61" name="Google Shape;61;p13"/>
          <p:cNvSpPr/>
          <p:nvPr/>
        </p:nvSpPr>
        <p:spPr>
          <a:xfrm>
            <a:off x="7579213" y="1753750"/>
            <a:ext cx="433800" cy="43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l16</a:t>
            </a:r>
            <a:endParaRPr sz="700"/>
          </a:p>
        </p:txBody>
      </p:sp>
      <p:cxnSp>
        <p:nvCxnSpPr>
          <p:cNvPr id="62" name="Google Shape;62;p13"/>
          <p:cNvCxnSpPr>
            <a:stCxn id="56" idx="0"/>
          </p:cNvCxnSpPr>
          <p:nvPr/>
        </p:nvCxnSpPr>
        <p:spPr>
          <a:xfrm rot="10800000">
            <a:off x="1532863" y="1404850"/>
            <a:ext cx="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>
            <a:stCxn id="57" idx="0"/>
          </p:cNvCxnSpPr>
          <p:nvPr/>
        </p:nvCxnSpPr>
        <p:spPr>
          <a:xfrm rot="10800000">
            <a:off x="2508013" y="1416550"/>
            <a:ext cx="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>
            <a:stCxn id="58" idx="0"/>
          </p:cNvCxnSpPr>
          <p:nvPr/>
        </p:nvCxnSpPr>
        <p:spPr>
          <a:xfrm rot="10800000">
            <a:off x="3800838" y="1454050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 rot="10800000">
            <a:off x="5152063" y="1437250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>
            <a:stCxn id="56" idx="4"/>
          </p:cNvCxnSpPr>
          <p:nvPr/>
        </p:nvCxnSpPr>
        <p:spPr>
          <a:xfrm>
            <a:off x="1532863" y="2179150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>
            <a:off x="2508013" y="2179150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>
            <a:off x="3800838" y="2175250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5152063" y="2179150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>
            <a:off x="6503288" y="2179150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>
            <a:off x="6503288" y="1433350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>
            <a:off x="7796113" y="1441750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>
            <a:off x="3422413" y="3093550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7796113" y="2187550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>
            <a:stCxn id="56" idx="6"/>
            <a:endCxn id="57" idx="2"/>
          </p:cNvCxnSpPr>
          <p:nvPr/>
        </p:nvCxnSpPr>
        <p:spPr>
          <a:xfrm>
            <a:off x="1749763" y="1962250"/>
            <a:ext cx="54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>
            <a:stCxn id="57" idx="6"/>
            <a:endCxn id="58" idx="2"/>
          </p:cNvCxnSpPr>
          <p:nvPr/>
        </p:nvCxnSpPr>
        <p:spPr>
          <a:xfrm flipH="1" rot="10800000">
            <a:off x="2724913" y="1958350"/>
            <a:ext cx="8589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stCxn id="58" idx="6"/>
            <a:endCxn id="59" idx="2"/>
          </p:cNvCxnSpPr>
          <p:nvPr/>
        </p:nvCxnSpPr>
        <p:spPr>
          <a:xfrm>
            <a:off x="4017738" y="1958350"/>
            <a:ext cx="917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>
            <a:stCxn id="59" idx="6"/>
            <a:endCxn id="60" idx="2"/>
          </p:cNvCxnSpPr>
          <p:nvPr/>
        </p:nvCxnSpPr>
        <p:spPr>
          <a:xfrm>
            <a:off x="5368963" y="1962250"/>
            <a:ext cx="9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60" idx="6"/>
            <a:endCxn id="61" idx="2"/>
          </p:cNvCxnSpPr>
          <p:nvPr/>
        </p:nvCxnSpPr>
        <p:spPr>
          <a:xfrm>
            <a:off x="6720188" y="1962250"/>
            <a:ext cx="8589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 txBox="1"/>
          <p:nvPr/>
        </p:nvSpPr>
        <p:spPr>
          <a:xfrm>
            <a:off x="8554363" y="1666750"/>
            <a:ext cx="5430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4" y="444742"/>
            <a:ext cx="648528" cy="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967" y="2796356"/>
            <a:ext cx="661417" cy="59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3"/>
          <p:cNvCxnSpPr>
            <a:stCxn id="81" idx="3"/>
            <a:endCxn id="54" idx="1"/>
          </p:cNvCxnSpPr>
          <p:nvPr/>
        </p:nvCxnSpPr>
        <p:spPr>
          <a:xfrm>
            <a:off x="695162" y="744442"/>
            <a:ext cx="20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82" idx="3"/>
            <a:endCxn id="55" idx="1"/>
          </p:cNvCxnSpPr>
          <p:nvPr/>
        </p:nvCxnSpPr>
        <p:spPr>
          <a:xfrm>
            <a:off x="760383" y="3096056"/>
            <a:ext cx="14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stCxn id="61" idx="6"/>
            <a:endCxn id="80" idx="1"/>
          </p:cNvCxnSpPr>
          <p:nvPr/>
        </p:nvCxnSpPr>
        <p:spPr>
          <a:xfrm flipH="1" rot="10800000">
            <a:off x="8013013" y="1966450"/>
            <a:ext cx="5415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