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6" d="100"/>
          <a:sy n="46" d="100"/>
        </p:scale>
        <p:origin x="10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152-6E6C-4D10-9D99-3B3BF202BC80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DF80-B1D0-48CD-AC07-783F88E3F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3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152-6E6C-4D10-9D99-3B3BF202BC80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DF80-B1D0-48CD-AC07-783F88E3F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20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152-6E6C-4D10-9D99-3B3BF202BC80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DF80-B1D0-48CD-AC07-783F88E3F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152-6E6C-4D10-9D99-3B3BF202BC80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DF80-B1D0-48CD-AC07-783F88E3F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8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152-6E6C-4D10-9D99-3B3BF202BC80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DF80-B1D0-48CD-AC07-783F88E3F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0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152-6E6C-4D10-9D99-3B3BF202BC80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DF80-B1D0-48CD-AC07-783F88E3F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60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152-6E6C-4D10-9D99-3B3BF202BC80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DF80-B1D0-48CD-AC07-783F88E3F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92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152-6E6C-4D10-9D99-3B3BF202BC80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DF80-B1D0-48CD-AC07-783F88E3F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06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152-6E6C-4D10-9D99-3B3BF202BC80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DF80-B1D0-48CD-AC07-783F88E3F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07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152-6E6C-4D10-9D99-3B3BF202BC80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DF80-B1D0-48CD-AC07-783F88E3F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5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152-6E6C-4D10-9D99-3B3BF202BC80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DF80-B1D0-48CD-AC07-783F88E3F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70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07152-6E6C-4D10-9D99-3B3BF202BC80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1DF80-B1D0-48CD-AC07-783F88E3F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52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자바 스프링프레임워크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실무교육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부경대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2020.11.14~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82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에러 </a:t>
            </a:r>
            <a:r>
              <a:rPr lang="en-US" altLang="ko-KR" dirty="0" smtClean="0"/>
              <a:t>: 8080 </a:t>
            </a:r>
            <a:r>
              <a:rPr lang="ko-KR" altLang="en-US" dirty="0" smtClean="0"/>
              <a:t>포트 사용 중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1818" y="2478894"/>
            <a:ext cx="1924319" cy="8383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818" y="3695415"/>
            <a:ext cx="1876687" cy="5525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7149" y="4626146"/>
            <a:ext cx="1457528" cy="238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7854" y="1390042"/>
            <a:ext cx="4401164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3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95" y="3902909"/>
            <a:ext cx="1638529" cy="4667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95" y="2187364"/>
            <a:ext cx="1962424" cy="6192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147" y="4625730"/>
            <a:ext cx="1162212" cy="5620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63619" y="2363459"/>
            <a:ext cx="19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 작성 요기서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78990" y="4906756"/>
            <a:ext cx="19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뷰 파일 넣음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8822" y="3405562"/>
            <a:ext cx="19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설정 파일 알려줌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41609" y="3864232"/>
            <a:ext cx="1961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스타일 시트 등 넣음 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147" y="5435278"/>
            <a:ext cx="1781424" cy="7335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86571" y="5617375"/>
            <a:ext cx="245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등 알려줌 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2458" y="2322320"/>
            <a:ext cx="1162212" cy="3905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005917" y="2386106"/>
            <a:ext cx="2625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 </a:t>
            </a:r>
            <a:r>
              <a:rPr lang="ko-KR" altLang="en-US" dirty="0" smtClean="0"/>
              <a:t>코드 작성  </a:t>
            </a:r>
            <a:endParaRPr lang="en-US" altLang="ko-KR" dirty="0" smtClean="0"/>
          </a:p>
          <a:p>
            <a:r>
              <a:rPr lang="en-US" altLang="ko-KR" dirty="0" smtClean="0"/>
              <a:t>(test</a:t>
            </a:r>
            <a:r>
              <a:rPr lang="ko-KR" altLang="en-US" dirty="0" smtClean="0"/>
              <a:t>코드 작성 필수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9142" y="3519182"/>
            <a:ext cx="1028844" cy="28579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75346" y="3456555"/>
            <a:ext cx="262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내포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263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42" y="1825625"/>
            <a:ext cx="6992326" cy="16766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179" y="2061929"/>
            <a:ext cx="2256548" cy="21938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0986" y="5170517"/>
            <a:ext cx="253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@~ : </a:t>
            </a:r>
            <a:r>
              <a:rPr lang="ko-KR" altLang="en-US" dirty="0" smtClean="0"/>
              <a:t>호출 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771" y="4469234"/>
            <a:ext cx="3820058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0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834" y="875465"/>
            <a:ext cx="5029902" cy="59825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60" y="3673904"/>
            <a:ext cx="6592220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476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43</Words>
  <Application>Microsoft Office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자바 스프링프레임워크  실무교육 </vt:lpstr>
      <vt:lpstr>에러 : 8080 포트 사용 중 </vt:lpstr>
      <vt:lpstr>메뉴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스프링프레임워크  실무교육 </dc:title>
  <dc:creator>PKNU</dc:creator>
  <cp:lastModifiedBy>PKNU</cp:lastModifiedBy>
  <cp:revision>9</cp:revision>
  <dcterms:created xsi:type="dcterms:W3CDTF">2020-11-14T02:07:24Z</dcterms:created>
  <dcterms:modified xsi:type="dcterms:W3CDTF">2020-11-14T08:27:29Z</dcterms:modified>
</cp:coreProperties>
</file>