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4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9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9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5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37E1-067E-4CC9-B16D-A4D1841842D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3FEE3-0D9C-4A90-B9F4-AADC4F57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6240"/>
            <a:ext cx="12192000" cy="6172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4"/>
          <a:stretch/>
        </p:blipFill>
        <p:spPr>
          <a:xfrm>
            <a:off x="0" y="721043"/>
            <a:ext cx="12192000" cy="5476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721043"/>
            <a:ext cx="12192000" cy="5476117"/>
          </a:xfrm>
          <a:prstGeom prst="rect">
            <a:avLst/>
          </a:prstGeom>
          <a:solidFill>
            <a:schemeClr val="dk1">
              <a:alpha val="5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2" y="4297238"/>
            <a:ext cx="3569528" cy="24356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198" y="1149403"/>
            <a:ext cx="10951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Workshop title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Workshop subtitle</a:t>
            </a:r>
            <a:endParaRPr lang="bg-BG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8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836712"/>
            <a:ext cx="12192000" cy="16912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7" y="0"/>
            <a:ext cx="2638932" cy="180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Gergana Daskalova</dc:creator>
  <cp:lastModifiedBy>Gergana Daskalova</cp:lastModifiedBy>
  <cp:revision>13</cp:revision>
  <dcterms:created xsi:type="dcterms:W3CDTF">2017-09-12T08:40:38Z</dcterms:created>
  <dcterms:modified xsi:type="dcterms:W3CDTF">2017-09-16T08:31:28Z</dcterms:modified>
</cp:coreProperties>
</file>