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9D9D9"/>
    <a:srgbClr val="388E9B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882" autoAdjust="0"/>
    <p:restoredTop sz="94660"/>
  </p:normalViewPr>
  <p:slideViewPr>
    <p:cSldViewPr snapToGrid="0">
      <p:cViewPr>
        <p:scale>
          <a:sx n="55" d="100"/>
          <a:sy n="55" d="100"/>
        </p:scale>
        <p:origin x="2112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2CF9E-C805-CA40-A464-B6C10C04921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E026F-A500-234B-9D55-101AEF3F3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97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37E1-067E-4CC9-B16D-A4D1841842D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FEE3-0D9C-4A90-B9F4-AADC4F57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5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37E1-067E-4CC9-B16D-A4D1841842D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FEE3-0D9C-4A90-B9F4-AADC4F57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4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37E1-067E-4CC9-B16D-A4D1841842D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FEE3-0D9C-4A90-B9F4-AADC4F57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1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37E1-067E-4CC9-B16D-A4D1841842D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FEE3-0D9C-4A90-B9F4-AADC4F57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37E1-067E-4CC9-B16D-A4D1841842D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FEE3-0D9C-4A90-B9F4-AADC4F57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8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37E1-067E-4CC9-B16D-A4D1841842D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FEE3-0D9C-4A90-B9F4-AADC4F57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2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37E1-067E-4CC9-B16D-A4D1841842D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FEE3-0D9C-4A90-B9F4-AADC4F57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0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37E1-067E-4CC9-B16D-A4D1841842D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FEE3-0D9C-4A90-B9F4-AADC4F57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7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37E1-067E-4CC9-B16D-A4D1841842D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FEE3-0D9C-4A90-B9F4-AADC4F57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37E1-067E-4CC9-B16D-A4D1841842D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FEE3-0D9C-4A90-B9F4-AADC4F57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5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37E1-067E-4CC9-B16D-A4D1841842D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FEE3-0D9C-4A90-B9F4-AADC4F57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7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C37E1-067E-4CC9-B16D-A4D1841842D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3FEE3-0D9C-4A90-B9F4-AADC4F57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8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9528" y="267334"/>
            <a:ext cx="9153528" cy="583757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7" t="-627" b="187"/>
          <a:stretch/>
        </p:blipFill>
        <p:spPr>
          <a:xfrm>
            <a:off x="-9526" y="281668"/>
            <a:ext cx="9153525" cy="57530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9527" y="330758"/>
            <a:ext cx="9144000" cy="5704009"/>
          </a:xfrm>
          <a:prstGeom prst="rect">
            <a:avLst/>
          </a:prstGeom>
          <a:solidFill>
            <a:schemeClr val="dk1">
              <a:alpha val="5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2" y="3470269"/>
            <a:ext cx="2677146" cy="18267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3931" y="607947"/>
            <a:ext cx="82137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 Club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innovative peer-to-peer </a:t>
            </a:r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community</a:t>
            </a:r>
            <a:endParaRPr lang="bg-BG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53217" y="298307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528" y="6168331"/>
            <a:ext cx="913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https://ourcodingclub.github.io        @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our_codingclub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7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</TotalTime>
  <Words>5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Gergana Daskalova</dc:creator>
  <cp:lastModifiedBy>GODLEE John</cp:lastModifiedBy>
  <cp:revision>47</cp:revision>
  <dcterms:created xsi:type="dcterms:W3CDTF">2017-09-12T08:40:38Z</dcterms:created>
  <dcterms:modified xsi:type="dcterms:W3CDTF">2017-11-02T15:16:25Z</dcterms:modified>
</cp:coreProperties>
</file>