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B6C"/>
    <a:srgbClr val="97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56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0" y="10692003"/>
                </a:moveTo>
                <a:lnTo>
                  <a:pt x="7559992" y="10692003"/>
                </a:lnTo>
                <a:lnTo>
                  <a:pt x="7559992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066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6910" y="341909"/>
            <a:ext cx="6877050" cy="10008235"/>
          </a:xfrm>
          <a:custGeom>
            <a:avLst/>
            <a:gdLst/>
            <a:ahLst/>
            <a:cxnLst/>
            <a:rect l="l" t="t" r="r" b="b"/>
            <a:pathLst>
              <a:path w="6877050" h="10008235">
                <a:moveTo>
                  <a:pt x="0" y="10008196"/>
                </a:moveTo>
                <a:lnTo>
                  <a:pt x="6876961" y="10008196"/>
                </a:lnTo>
                <a:lnTo>
                  <a:pt x="6876961" y="0"/>
                </a:lnTo>
                <a:lnTo>
                  <a:pt x="0" y="0"/>
                </a:lnTo>
                <a:lnTo>
                  <a:pt x="0" y="10008196"/>
                </a:lnTo>
                <a:close/>
              </a:path>
            </a:pathLst>
          </a:custGeom>
          <a:ln w="126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3690" y="325158"/>
            <a:ext cx="6910705" cy="477520"/>
          </a:xfrm>
          <a:custGeom>
            <a:avLst/>
            <a:gdLst/>
            <a:ahLst/>
            <a:cxnLst/>
            <a:rect l="l" t="t" r="r" b="b"/>
            <a:pathLst>
              <a:path w="6910705" h="477520">
                <a:moveTo>
                  <a:pt x="0" y="477100"/>
                </a:moveTo>
                <a:lnTo>
                  <a:pt x="6910438" y="477100"/>
                </a:lnTo>
                <a:lnTo>
                  <a:pt x="6910438" y="0"/>
                </a:lnTo>
                <a:lnTo>
                  <a:pt x="0" y="0"/>
                </a:lnTo>
                <a:lnTo>
                  <a:pt x="0" y="477100"/>
                </a:lnTo>
                <a:close/>
              </a:path>
            </a:pathLst>
          </a:custGeom>
          <a:solidFill>
            <a:srgbClr val="B65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3690" y="1915871"/>
            <a:ext cx="6910705" cy="8451215"/>
          </a:xfrm>
          <a:custGeom>
            <a:avLst/>
            <a:gdLst/>
            <a:ahLst/>
            <a:cxnLst/>
            <a:rect l="l" t="t" r="r" b="b"/>
            <a:pathLst>
              <a:path w="6910705" h="8451215">
                <a:moveTo>
                  <a:pt x="0" y="8450961"/>
                </a:moveTo>
                <a:lnTo>
                  <a:pt x="6910438" y="8450961"/>
                </a:lnTo>
                <a:lnTo>
                  <a:pt x="6910438" y="0"/>
                </a:lnTo>
                <a:lnTo>
                  <a:pt x="0" y="0"/>
                </a:lnTo>
                <a:lnTo>
                  <a:pt x="0" y="8450961"/>
                </a:lnTo>
                <a:close/>
              </a:path>
            </a:pathLst>
          </a:custGeom>
          <a:solidFill>
            <a:srgbClr val="B65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3690" y="325158"/>
            <a:ext cx="6910705" cy="10041890"/>
          </a:xfrm>
          <a:custGeom>
            <a:avLst/>
            <a:gdLst/>
            <a:ahLst/>
            <a:cxnLst/>
            <a:rect l="l" t="t" r="r" b="b"/>
            <a:pathLst>
              <a:path w="6910705" h="10041890">
                <a:moveTo>
                  <a:pt x="0" y="10041674"/>
                </a:moveTo>
                <a:lnTo>
                  <a:pt x="6910438" y="10041674"/>
                </a:lnTo>
                <a:lnTo>
                  <a:pt x="6910438" y="0"/>
                </a:lnTo>
                <a:lnTo>
                  <a:pt x="0" y="0"/>
                </a:lnTo>
                <a:lnTo>
                  <a:pt x="0" y="100416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6331" y="802259"/>
            <a:ext cx="6905625" cy="100330"/>
          </a:xfrm>
          <a:custGeom>
            <a:avLst/>
            <a:gdLst/>
            <a:ahLst/>
            <a:cxnLst/>
            <a:rect l="l" t="t" r="r" b="b"/>
            <a:pathLst>
              <a:path w="6905625" h="100330">
                <a:moveTo>
                  <a:pt x="0" y="100152"/>
                </a:moveTo>
                <a:lnTo>
                  <a:pt x="6905180" y="100152"/>
                </a:lnTo>
                <a:lnTo>
                  <a:pt x="6905180" y="0"/>
                </a:lnTo>
                <a:lnTo>
                  <a:pt x="0" y="0"/>
                </a:lnTo>
                <a:lnTo>
                  <a:pt x="0" y="100152"/>
                </a:lnTo>
                <a:close/>
              </a:path>
            </a:pathLst>
          </a:custGeom>
          <a:solidFill>
            <a:srgbClr val="066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16331" y="1815744"/>
            <a:ext cx="6905625" cy="100330"/>
          </a:xfrm>
          <a:custGeom>
            <a:avLst/>
            <a:gdLst/>
            <a:ahLst/>
            <a:cxnLst/>
            <a:rect l="l" t="t" r="r" b="b"/>
            <a:pathLst>
              <a:path w="6905625" h="100330">
                <a:moveTo>
                  <a:pt x="0" y="100126"/>
                </a:moveTo>
                <a:lnTo>
                  <a:pt x="6905180" y="100126"/>
                </a:lnTo>
                <a:lnTo>
                  <a:pt x="6905180" y="0"/>
                </a:lnTo>
                <a:lnTo>
                  <a:pt x="0" y="0"/>
                </a:lnTo>
                <a:lnTo>
                  <a:pt x="0" y="100126"/>
                </a:lnTo>
                <a:close/>
              </a:path>
            </a:pathLst>
          </a:custGeom>
          <a:solidFill>
            <a:srgbClr val="066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6331" y="902411"/>
            <a:ext cx="6905625" cy="913765"/>
          </a:xfrm>
          <a:custGeom>
            <a:avLst/>
            <a:gdLst/>
            <a:ahLst/>
            <a:cxnLst/>
            <a:rect l="l" t="t" r="r" b="b"/>
            <a:pathLst>
              <a:path w="6905625" h="913764">
                <a:moveTo>
                  <a:pt x="0" y="913333"/>
                </a:moveTo>
                <a:lnTo>
                  <a:pt x="6905180" y="913333"/>
                </a:lnTo>
                <a:lnTo>
                  <a:pt x="6905180" y="0"/>
                </a:lnTo>
                <a:lnTo>
                  <a:pt x="0" y="0"/>
                </a:lnTo>
                <a:lnTo>
                  <a:pt x="0" y="913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73036" y="558914"/>
            <a:ext cx="2419985" cy="1600835"/>
          </a:xfrm>
          <a:custGeom>
            <a:avLst/>
            <a:gdLst/>
            <a:ahLst/>
            <a:cxnLst/>
            <a:rect l="l" t="t" r="r" b="b"/>
            <a:pathLst>
              <a:path w="2419985" h="1600835">
                <a:moveTo>
                  <a:pt x="1814677" y="0"/>
                </a:moveTo>
                <a:lnTo>
                  <a:pt x="604901" y="0"/>
                </a:lnTo>
                <a:lnTo>
                  <a:pt x="0" y="800163"/>
                </a:lnTo>
                <a:lnTo>
                  <a:pt x="604901" y="1600327"/>
                </a:lnTo>
                <a:lnTo>
                  <a:pt x="1814677" y="1600327"/>
                </a:lnTo>
                <a:lnTo>
                  <a:pt x="2419565" y="800163"/>
                </a:lnTo>
                <a:lnTo>
                  <a:pt x="1814677" y="0"/>
                </a:lnTo>
                <a:close/>
              </a:path>
            </a:pathLst>
          </a:custGeom>
          <a:solidFill>
            <a:srgbClr val="55C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3036" y="558914"/>
            <a:ext cx="2419985" cy="1600835"/>
          </a:xfrm>
          <a:custGeom>
            <a:avLst/>
            <a:gdLst/>
            <a:ahLst/>
            <a:cxnLst/>
            <a:rect l="l" t="t" r="r" b="b"/>
            <a:pathLst>
              <a:path w="2419985" h="1600835">
                <a:moveTo>
                  <a:pt x="1814677" y="0"/>
                </a:moveTo>
                <a:lnTo>
                  <a:pt x="604901" y="0"/>
                </a:lnTo>
                <a:lnTo>
                  <a:pt x="0" y="800163"/>
                </a:lnTo>
                <a:lnTo>
                  <a:pt x="604901" y="1600327"/>
                </a:lnTo>
                <a:lnTo>
                  <a:pt x="1814677" y="1600327"/>
                </a:lnTo>
                <a:lnTo>
                  <a:pt x="2419565" y="800163"/>
                </a:lnTo>
                <a:lnTo>
                  <a:pt x="1814677" y="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68362" y="555193"/>
            <a:ext cx="2429510" cy="1607820"/>
          </a:xfrm>
          <a:custGeom>
            <a:avLst/>
            <a:gdLst/>
            <a:ahLst/>
            <a:cxnLst/>
            <a:rect l="l" t="t" r="r" b="b"/>
            <a:pathLst>
              <a:path w="2429510" h="1607820">
                <a:moveTo>
                  <a:pt x="1821688" y="0"/>
                </a:moveTo>
                <a:lnTo>
                  <a:pt x="607225" y="0"/>
                </a:lnTo>
                <a:lnTo>
                  <a:pt x="0" y="803884"/>
                </a:lnTo>
                <a:lnTo>
                  <a:pt x="607225" y="1607769"/>
                </a:lnTo>
                <a:lnTo>
                  <a:pt x="1821688" y="1607769"/>
                </a:lnTo>
                <a:lnTo>
                  <a:pt x="2428925" y="803884"/>
                </a:lnTo>
                <a:lnTo>
                  <a:pt x="1821688" y="0"/>
                </a:lnTo>
                <a:close/>
              </a:path>
            </a:pathLst>
          </a:custGeom>
          <a:solidFill>
            <a:srgbClr val="4B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58963" y="103351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59" h="336550">
                <a:moveTo>
                  <a:pt x="191719" y="335940"/>
                </a:moveTo>
                <a:lnTo>
                  <a:pt x="199282" y="334752"/>
                </a:lnTo>
                <a:lnTo>
                  <a:pt x="206238" y="330974"/>
                </a:lnTo>
                <a:lnTo>
                  <a:pt x="211332" y="324281"/>
                </a:lnTo>
                <a:lnTo>
                  <a:pt x="213309" y="314350"/>
                </a:lnTo>
                <a:lnTo>
                  <a:pt x="211271" y="304054"/>
                </a:lnTo>
                <a:lnTo>
                  <a:pt x="206076" y="297402"/>
                </a:lnTo>
                <a:lnTo>
                  <a:pt x="199100" y="293826"/>
                </a:lnTo>
                <a:lnTo>
                  <a:pt x="191719" y="292760"/>
                </a:lnTo>
                <a:lnTo>
                  <a:pt x="121335" y="292760"/>
                </a:lnTo>
                <a:lnTo>
                  <a:pt x="109292" y="292281"/>
                </a:lnTo>
                <a:lnTo>
                  <a:pt x="101095" y="289899"/>
                </a:lnTo>
                <a:lnTo>
                  <a:pt x="94921" y="284198"/>
                </a:lnTo>
                <a:lnTo>
                  <a:pt x="88950" y="273761"/>
                </a:lnTo>
                <a:lnTo>
                  <a:pt x="52247" y="199059"/>
                </a:lnTo>
                <a:lnTo>
                  <a:pt x="48644" y="191732"/>
                </a:lnTo>
                <a:lnTo>
                  <a:pt x="45770" y="184810"/>
                </a:lnTo>
                <a:lnTo>
                  <a:pt x="43868" y="177564"/>
                </a:lnTo>
                <a:lnTo>
                  <a:pt x="43180" y="169265"/>
                </a:lnTo>
                <a:lnTo>
                  <a:pt x="43807" y="160130"/>
                </a:lnTo>
                <a:lnTo>
                  <a:pt x="89814" y="61315"/>
                </a:lnTo>
                <a:lnTo>
                  <a:pt x="119608" y="43179"/>
                </a:lnTo>
                <a:lnTo>
                  <a:pt x="191719" y="43179"/>
                </a:lnTo>
                <a:lnTo>
                  <a:pt x="199282" y="41992"/>
                </a:lnTo>
                <a:lnTo>
                  <a:pt x="206238" y="38214"/>
                </a:lnTo>
                <a:lnTo>
                  <a:pt x="211332" y="31521"/>
                </a:lnTo>
                <a:lnTo>
                  <a:pt x="213309" y="21589"/>
                </a:lnTo>
                <a:lnTo>
                  <a:pt x="211271" y="11294"/>
                </a:lnTo>
                <a:lnTo>
                  <a:pt x="206076" y="4641"/>
                </a:lnTo>
                <a:lnTo>
                  <a:pt x="199100" y="1066"/>
                </a:lnTo>
                <a:lnTo>
                  <a:pt x="191719" y="0"/>
                </a:lnTo>
                <a:lnTo>
                  <a:pt x="118313" y="0"/>
                </a:lnTo>
                <a:lnTo>
                  <a:pt x="78101" y="9553"/>
                </a:lnTo>
                <a:lnTo>
                  <a:pt x="51816" y="41452"/>
                </a:lnTo>
                <a:lnTo>
                  <a:pt x="12090" y="121335"/>
                </a:lnTo>
                <a:lnTo>
                  <a:pt x="0" y="169265"/>
                </a:lnTo>
                <a:lnTo>
                  <a:pt x="789" y="181389"/>
                </a:lnTo>
                <a:lnTo>
                  <a:pt x="51384" y="294919"/>
                </a:lnTo>
                <a:lnTo>
                  <a:pt x="76806" y="325955"/>
                </a:lnTo>
                <a:lnTo>
                  <a:pt x="116154" y="335940"/>
                </a:lnTo>
                <a:lnTo>
                  <a:pt x="191719" y="3359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69847" y="103351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59" h="336550">
                <a:moveTo>
                  <a:pt x="158902" y="35407"/>
                </a:moveTo>
                <a:lnTo>
                  <a:pt x="149767" y="21313"/>
                </a:lnTo>
                <a:lnTo>
                  <a:pt x="137960" y="10093"/>
                </a:lnTo>
                <a:lnTo>
                  <a:pt x="123562" y="2678"/>
                </a:lnTo>
                <a:lnTo>
                  <a:pt x="106654" y="0"/>
                </a:lnTo>
                <a:lnTo>
                  <a:pt x="89746" y="2678"/>
                </a:lnTo>
                <a:lnTo>
                  <a:pt x="54406" y="35407"/>
                </a:lnTo>
                <a:lnTo>
                  <a:pt x="11226" y="121335"/>
                </a:lnTo>
                <a:lnTo>
                  <a:pt x="0" y="169265"/>
                </a:lnTo>
                <a:lnTo>
                  <a:pt x="1012" y="183548"/>
                </a:lnTo>
                <a:lnTo>
                  <a:pt x="14249" y="220649"/>
                </a:lnTo>
                <a:lnTo>
                  <a:pt x="53975" y="300101"/>
                </a:lnTo>
                <a:lnTo>
                  <a:pt x="89315" y="333255"/>
                </a:lnTo>
                <a:lnTo>
                  <a:pt x="106654" y="335940"/>
                </a:lnTo>
                <a:lnTo>
                  <a:pt x="123994" y="333255"/>
                </a:lnTo>
                <a:lnTo>
                  <a:pt x="159334" y="300101"/>
                </a:lnTo>
                <a:lnTo>
                  <a:pt x="199059" y="220649"/>
                </a:lnTo>
                <a:lnTo>
                  <a:pt x="212297" y="183548"/>
                </a:lnTo>
                <a:lnTo>
                  <a:pt x="213309" y="169265"/>
                </a:lnTo>
                <a:lnTo>
                  <a:pt x="212708" y="156311"/>
                </a:lnTo>
                <a:lnTo>
                  <a:pt x="210772" y="144653"/>
                </a:lnTo>
                <a:lnTo>
                  <a:pt x="207297" y="133318"/>
                </a:lnTo>
                <a:lnTo>
                  <a:pt x="202082" y="121335"/>
                </a:lnTo>
                <a:lnTo>
                  <a:pt x="158902" y="3540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313027" y="1076693"/>
            <a:ext cx="127000" cy="250190"/>
          </a:xfrm>
          <a:custGeom>
            <a:avLst/>
            <a:gdLst/>
            <a:ahLst/>
            <a:cxnLst/>
            <a:rect l="l" t="t" r="r" b="b"/>
            <a:pathLst>
              <a:path w="127000" h="250190">
                <a:moveTo>
                  <a:pt x="117017" y="91109"/>
                </a:moveTo>
                <a:lnTo>
                  <a:pt x="121302" y="99853"/>
                </a:lnTo>
                <a:lnTo>
                  <a:pt x="124412" y="107950"/>
                </a:lnTo>
                <a:lnTo>
                  <a:pt x="126308" y="116370"/>
                </a:lnTo>
                <a:lnTo>
                  <a:pt x="126949" y="126085"/>
                </a:lnTo>
                <a:lnTo>
                  <a:pt x="126470" y="133938"/>
                </a:lnTo>
                <a:lnTo>
                  <a:pt x="125060" y="140982"/>
                </a:lnTo>
                <a:lnTo>
                  <a:pt x="122759" y="147702"/>
                </a:lnTo>
                <a:lnTo>
                  <a:pt x="119608" y="154584"/>
                </a:lnTo>
                <a:lnTo>
                  <a:pt x="78155" y="236626"/>
                </a:lnTo>
                <a:lnTo>
                  <a:pt x="75133" y="242671"/>
                </a:lnTo>
                <a:lnTo>
                  <a:pt x="72110" y="249580"/>
                </a:lnTo>
                <a:lnTo>
                  <a:pt x="63474" y="249580"/>
                </a:lnTo>
                <a:lnTo>
                  <a:pt x="54838" y="249580"/>
                </a:lnTo>
                <a:lnTo>
                  <a:pt x="51815" y="242671"/>
                </a:lnTo>
                <a:lnTo>
                  <a:pt x="48793" y="236626"/>
                </a:lnTo>
                <a:lnTo>
                  <a:pt x="7340" y="154584"/>
                </a:lnTo>
                <a:lnTo>
                  <a:pt x="4189" y="147702"/>
                </a:lnTo>
                <a:lnTo>
                  <a:pt x="1889" y="140982"/>
                </a:lnTo>
                <a:lnTo>
                  <a:pt x="479" y="133938"/>
                </a:lnTo>
                <a:lnTo>
                  <a:pt x="0" y="126085"/>
                </a:lnTo>
                <a:lnTo>
                  <a:pt x="640" y="116370"/>
                </a:lnTo>
                <a:lnTo>
                  <a:pt x="48793" y="12954"/>
                </a:lnTo>
                <a:lnTo>
                  <a:pt x="52247" y="6045"/>
                </a:lnTo>
                <a:lnTo>
                  <a:pt x="54406" y="0"/>
                </a:lnTo>
                <a:lnTo>
                  <a:pt x="63474" y="0"/>
                </a:lnTo>
                <a:lnTo>
                  <a:pt x="72542" y="0"/>
                </a:lnTo>
                <a:lnTo>
                  <a:pt x="74701" y="6045"/>
                </a:lnTo>
                <a:lnTo>
                  <a:pt x="78155" y="12954"/>
                </a:lnTo>
                <a:lnTo>
                  <a:pt x="117017" y="9110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580743" y="103351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42316" y="292760"/>
                </a:moveTo>
                <a:lnTo>
                  <a:pt x="1794" y="304419"/>
                </a:lnTo>
                <a:lnTo>
                  <a:pt x="0" y="314350"/>
                </a:lnTo>
                <a:lnTo>
                  <a:pt x="1794" y="324281"/>
                </a:lnTo>
                <a:lnTo>
                  <a:pt x="6584" y="330974"/>
                </a:lnTo>
                <a:lnTo>
                  <a:pt x="13480" y="334752"/>
                </a:lnTo>
                <a:lnTo>
                  <a:pt x="21589" y="335940"/>
                </a:lnTo>
                <a:lnTo>
                  <a:pt x="93268" y="335940"/>
                </a:lnTo>
                <a:lnTo>
                  <a:pt x="134343" y="327142"/>
                </a:lnTo>
                <a:lnTo>
                  <a:pt x="161493" y="295351"/>
                </a:lnTo>
                <a:lnTo>
                  <a:pt x="200786" y="216763"/>
                </a:lnTo>
                <a:lnTo>
                  <a:pt x="213309" y="169265"/>
                </a:lnTo>
                <a:lnTo>
                  <a:pt x="212499" y="155549"/>
                </a:lnTo>
                <a:lnTo>
                  <a:pt x="200355" y="119176"/>
                </a:lnTo>
                <a:lnTo>
                  <a:pt x="162356" y="43180"/>
                </a:lnTo>
                <a:lnTo>
                  <a:pt x="136880" y="10579"/>
                </a:lnTo>
                <a:lnTo>
                  <a:pt x="97154" y="0"/>
                </a:lnTo>
                <a:lnTo>
                  <a:pt x="25044" y="0"/>
                </a:lnTo>
                <a:lnTo>
                  <a:pt x="15484" y="1187"/>
                </a:lnTo>
                <a:lnTo>
                  <a:pt x="7502" y="4965"/>
                </a:lnTo>
                <a:lnTo>
                  <a:pt x="2030" y="11658"/>
                </a:lnTo>
                <a:lnTo>
                  <a:pt x="0" y="21590"/>
                </a:lnTo>
                <a:lnTo>
                  <a:pt x="2111" y="31885"/>
                </a:lnTo>
                <a:lnTo>
                  <a:pt x="7826" y="38538"/>
                </a:lnTo>
                <a:lnTo>
                  <a:pt x="16212" y="42113"/>
                </a:lnTo>
                <a:lnTo>
                  <a:pt x="26339" y="43180"/>
                </a:lnTo>
                <a:lnTo>
                  <a:pt x="42316" y="43180"/>
                </a:lnTo>
                <a:lnTo>
                  <a:pt x="42316" y="29276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666239" y="1076693"/>
            <a:ext cx="85090" cy="250190"/>
          </a:xfrm>
          <a:custGeom>
            <a:avLst/>
            <a:gdLst/>
            <a:ahLst/>
            <a:cxnLst/>
            <a:rect l="l" t="t" r="r" b="b"/>
            <a:pathLst>
              <a:path w="85089" h="250190">
                <a:moveTo>
                  <a:pt x="0" y="0"/>
                </a:moveTo>
                <a:lnTo>
                  <a:pt x="5181" y="0"/>
                </a:lnTo>
                <a:lnTo>
                  <a:pt x="17413" y="222"/>
                </a:lnTo>
                <a:lnTo>
                  <a:pt x="73837" y="91109"/>
                </a:lnTo>
                <a:lnTo>
                  <a:pt x="84632" y="126517"/>
                </a:lnTo>
                <a:lnTo>
                  <a:pt x="84018" y="134060"/>
                </a:lnTo>
                <a:lnTo>
                  <a:pt x="38430" y="231444"/>
                </a:lnTo>
                <a:lnTo>
                  <a:pt x="8204" y="249580"/>
                </a:lnTo>
                <a:lnTo>
                  <a:pt x="0" y="2495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91626" y="103351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128244" y="43179"/>
                </a:moveTo>
                <a:lnTo>
                  <a:pt x="191719" y="43179"/>
                </a:lnTo>
                <a:lnTo>
                  <a:pt x="199828" y="41992"/>
                </a:lnTo>
                <a:lnTo>
                  <a:pt x="206724" y="38214"/>
                </a:lnTo>
                <a:lnTo>
                  <a:pt x="211514" y="31521"/>
                </a:lnTo>
                <a:lnTo>
                  <a:pt x="213309" y="21589"/>
                </a:lnTo>
                <a:lnTo>
                  <a:pt x="211514" y="11658"/>
                </a:lnTo>
                <a:lnTo>
                  <a:pt x="206724" y="4965"/>
                </a:lnTo>
                <a:lnTo>
                  <a:pt x="199828" y="1187"/>
                </a:lnTo>
                <a:lnTo>
                  <a:pt x="191719" y="0"/>
                </a:lnTo>
                <a:lnTo>
                  <a:pt x="21590" y="0"/>
                </a:lnTo>
                <a:lnTo>
                  <a:pt x="13480" y="1187"/>
                </a:lnTo>
                <a:lnTo>
                  <a:pt x="6584" y="4965"/>
                </a:lnTo>
                <a:lnTo>
                  <a:pt x="1794" y="11658"/>
                </a:lnTo>
                <a:lnTo>
                  <a:pt x="0" y="21589"/>
                </a:lnTo>
                <a:lnTo>
                  <a:pt x="1794" y="31521"/>
                </a:lnTo>
                <a:lnTo>
                  <a:pt x="6584" y="38214"/>
                </a:lnTo>
                <a:lnTo>
                  <a:pt x="13480" y="41992"/>
                </a:lnTo>
                <a:lnTo>
                  <a:pt x="21590" y="43179"/>
                </a:lnTo>
                <a:lnTo>
                  <a:pt x="85064" y="43179"/>
                </a:lnTo>
                <a:lnTo>
                  <a:pt x="85064" y="292760"/>
                </a:lnTo>
                <a:lnTo>
                  <a:pt x="21590" y="292760"/>
                </a:lnTo>
                <a:lnTo>
                  <a:pt x="13480" y="293947"/>
                </a:lnTo>
                <a:lnTo>
                  <a:pt x="6584" y="297726"/>
                </a:lnTo>
                <a:lnTo>
                  <a:pt x="1794" y="304418"/>
                </a:lnTo>
                <a:lnTo>
                  <a:pt x="0" y="314350"/>
                </a:lnTo>
                <a:lnTo>
                  <a:pt x="1794" y="324281"/>
                </a:lnTo>
                <a:lnTo>
                  <a:pt x="6584" y="330974"/>
                </a:lnTo>
                <a:lnTo>
                  <a:pt x="13480" y="334752"/>
                </a:lnTo>
                <a:lnTo>
                  <a:pt x="21590" y="335940"/>
                </a:lnTo>
                <a:lnTo>
                  <a:pt x="191719" y="335940"/>
                </a:lnTo>
                <a:lnTo>
                  <a:pt x="199828" y="334752"/>
                </a:lnTo>
                <a:lnTo>
                  <a:pt x="206724" y="330974"/>
                </a:lnTo>
                <a:lnTo>
                  <a:pt x="211514" y="324281"/>
                </a:lnTo>
                <a:lnTo>
                  <a:pt x="213309" y="314350"/>
                </a:lnTo>
                <a:lnTo>
                  <a:pt x="211514" y="304418"/>
                </a:lnTo>
                <a:lnTo>
                  <a:pt x="206724" y="297726"/>
                </a:lnTo>
                <a:lnTo>
                  <a:pt x="199828" y="293947"/>
                </a:lnTo>
                <a:lnTo>
                  <a:pt x="191719" y="292760"/>
                </a:lnTo>
                <a:lnTo>
                  <a:pt x="128244" y="292760"/>
                </a:lnTo>
                <a:lnTo>
                  <a:pt x="128244" y="4317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02522" y="1033500"/>
            <a:ext cx="213995" cy="336550"/>
          </a:xfrm>
          <a:custGeom>
            <a:avLst/>
            <a:gdLst/>
            <a:ahLst/>
            <a:cxnLst/>
            <a:rect l="l" t="t" r="r" b="b"/>
            <a:pathLst>
              <a:path w="213994" h="336550">
                <a:moveTo>
                  <a:pt x="170129" y="262102"/>
                </a:moveTo>
                <a:lnTo>
                  <a:pt x="169265" y="262102"/>
                </a:lnTo>
                <a:lnTo>
                  <a:pt x="169697" y="262102"/>
                </a:lnTo>
                <a:lnTo>
                  <a:pt x="56997" y="0"/>
                </a:lnTo>
                <a:lnTo>
                  <a:pt x="0" y="0"/>
                </a:lnTo>
                <a:lnTo>
                  <a:pt x="0" y="314350"/>
                </a:lnTo>
                <a:lnTo>
                  <a:pt x="1187" y="323553"/>
                </a:lnTo>
                <a:lnTo>
                  <a:pt x="4965" y="330327"/>
                </a:lnTo>
                <a:lnTo>
                  <a:pt x="11658" y="334510"/>
                </a:lnTo>
                <a:lnTo>
                  <a:pt x="21589" y="335940"/>
                </a:lnTo>
                <a:lnTo>
                  <a:pt x="31521" y="334510"/>
                </a:lnTo>
                <a:lnTo>
                  <a:pt x="38214" y="330327"/>
                </a:lnTo>
                <a:lnTo>
                  <a:pt x="41992" y="323553"/>
                </a:lnTo>
                <a:lnTo>
                  <a:pt x="43179" y="314350"/>
                </a:lnTo>
                <a:lnTo>
                  <a:pt x="43179" y="76860"/>
                </a:lnTo>
                <a:lnTo>
                  <a:pt x="44043" y="76860"/>
                </a:lnTo>
                <a:lnTo>
                  <a:pt x="44043" y="77292"/>
                </a:lnTo>
                <a:lnTo>
                  <a:pt x="156743" y="336372"/>
                </a:lnTo>
                <a:lnTo>
                  <a:pt x="213740" y="336372"/>
                </a:lnTo>
                <a:lnTo>
                  <a:pt x="213740" y="22021"/>
                </a:lnTo>
                <a:lnTo>
                  <a:pt x="212553" y="12819"/>
                </a:lnTo>
                <a:lnTo>
                  <a:pt x="208775" y="6045"/>
                </a:lnTo>
                <a:lnTo>
                  <a:pt x="202082" y="1862"/>
                </a:lnTo>
                <a:lnTo>
                  <a:pt x="192150" y="431"/>
                </a:lnTo>
                <a:lnTo>
                  <a:pt x="182219" y="1862"/>
                </a:lnTo>
                <a:lnTo>
                  <a:pt x="175526" y="6045"/>
                </a:lnTo>
                <a:lnTo>
                  <a:pt x="171748" y="12819"/>
                </a:lnTo>
                <a:lnTo>
                  <a:pt x="170560" y="22021"/>
                </a:lnTo>
                <a:lnTo>
                  <a:pt x="170129" y="26210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13406" y="103351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170129" y="226263"/>
                </a:moveTo>
                <a:lnTo>
                  <a:pt x="170129" y="270306"/>
                </a:lnTo>
                <a:lnTo>
                  <a:pt x="141630" y="292760"/>
                </a:lnTo>
                <a:lnTo>
                  <a:pt x="72974" y="292760"/>
                </a:lnTo>
                <a:lnTo>
                  <a:pt x="57935" y="291242"/>
                </a:lnTo>
                <a:lnTo>
                  <a:pt x="48847" y="286121"/>
                </a:lnTo>
                <a:lnTo>
                  <a:pt x="44374" y="276547"/>
                </a:lnTo>
                <a:lnTo>
                  <a:pt x="43179" y="261670"/>
                </a:lnTo>
                <a:lnTo>
                  <a:pt x="43179" y="177038"/>
                </a:lnTo>
                <a:lnTo>
                  <a:pt x="48827" y="133804"/>
                </a:lnTo>
                <a:lnTo>
                  <a:pt x="103631" y="60883"/>
                </a:lnTo>
                <a:lnTo>
                  <a:pt x="139903" y="43180"/>
                </a:lnTo>
                <a:lnTo>
                  <a:pt x="191719" y="43180"/>
                </a:lnTo>
                <a:lnTo>
                  <a:pt x="199828" y="41992"/>
                </a:lnTo>
                <a:lnTo>
                  <a:pt x="206724" y="38214"/>
                </a:lnTo>
                <a:lnTo>
                  <a:pt x="211514" y="31521"/>
                </a:lnTo>
                <a:lnTo>
                  <a:pt x="213309" y="21590"/>
                </a:lnTo>
                <a:lnTo>
                  <a:pt x="211514" y="11658"/>
                </a:lnTo>
                <a:lnTo>
                  <a:pt x="206724" y="4965"/>
                </a:lnTo>
                <a:lnTo>
                  <a:pt x="199828" y="1187"/>
                </a:lnTo>
                <a:lnTo>
                  <a:pt x="191719" y="0"/>
                </a:lnTo>
                <a:lnTo>
                  <a:pt x="133857" y="0"/>
                </a:lnTo>
                <a:lnTo>
                  <a:pt x="86191" y="15484"/>
                </a:lnTo>
                <a:lnTo>
                  <a:pt x="22453" y="94564"/>
                </a:lnTo>
                <a:lnTo>
                  <a:pt x="1200" y="139073"/>
                </a:lnTo>
                <a:lnTo>
                  <a:pt x="0" y="157607"/>
                </a:lnTo>
                <a:lnTo>
                  <a:pt x="0" y="265557"/>
                </a:lnTo>
                <a:lnTo>
                  <a:pt x="9836" y="306847"/>
                </a:lnTo>
                <a:lnTo>
                  <a:pt x="43341" y="332486"/>
                </a:lnTo>
                <a:lnTo>
                  <a:pt x="69951" y="335940"/>
                </a:lnTo>
                <a:lnTo>
                  <a:pt x="144221" y="335940"/>
                </a:lnTo>
                <a:lnTo>
                  <a:pt x="172321" y="331237"/>
                </a:lnTo>
                <a:lnTo>
                  <a:pt x="194148" y="317750"/>
                </a:lnTo>
                <a:lnTo>
                  <a:pt x="208282" y="296410"/>
                </a:lnTo>
                <a:lnTo>
                  <a:pt x="213309" y="268147"/>
                </a:lnTo>
                <a:lnTo>
                  <a:pt x="213309" y="183083"/>
                </a:lnTo>
                <a:lnTo>
                  <a:pt x="128244" y="183083"/>
                </a:lnTo>
                <a:lnTo>
                  <a:pt x="113239" y="221297"/>
                </a:lnTo>
                <a:lnTo>
                  <a:pt x="170129" y="22626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269847" y="155167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59" h="336550">
                <a:moveTo>
                  <a:pt x="191719" y="335940"/>
                </a:moveTo>
                <a:lnTo>
                  <a:pt x="199282" y="334752"/>
                </a:lnTo>
                <a:lnTo>
                  <a:pt x="206238" y="330974"/>
                </a:lnTo>
                <a:lnTo>
                  <a:pt x="211332" y="324281"/>
                </a:lnTo>
                <a:lnTo>
                  <a:pt x="213309" y="314350"/>
                </a:lnTo>
                <a:lnTo>
                  <a:pt x="211271" y="304054"/>
                </a:lnTo>
                <a:lnTo>
                  <a:pt x="206076" y="297402"/>
                </a:lnTo>
                <a:lnTo>
                  <a:pt x="199100" y="293826"/>
                </a:lnTo>
                <a:lnTo>
                  <a:pt x="191719" y="292760"/>
                </a:lnTo>
                <a:lnTo>
                  <a:pt x="121335" y="292760"/>
                </a:lnTo>
                <a:lnTo>
                  <a:pt x="109292" y="292281"/>
                </a:lnTo>
                <a:lnTo>
                  <a:pt x="101095" y="289899"/>
                </a:lnTo>
                <a:lnTo>
                  <a:pt x="94921" y="284198"/>
                </a:lnTo>
                <a:lnTo>
                  <a:pt x="88950" y="273761"/>
                </a:lnTo>
                <a:lnTo>
                  <a:pt x="52247" y="199059"/>
                </a:lnTo>
                <a:lnTo>
                  <a:pt x="48644" y="191732"/>
                </a:lnTo>
                <a:lnTo>
                  <a:pt x="45770" y="184810"/>
                </a:lnTo>
                <a:lnTo>
                  <a:pt x="43868" y="177564"/>
                </a:lnTo>
                <a:lnTo>
                  <a:pt x="43180" y="169265"/>
                </a:lnTo>
                <a:lnTo>
                  <a:pt x="43807" y="160130"/>
                </a:lnTo>
                <a:lnTo>
                  <a:pt x="89814" y="61315"/>
                </a:lnTo>
                <a:lnTo>
                  <a:pt x="119608" y="43179"/>
                </a:lnTo>
                <a:lnTo>
                  <a:pt x="191719" y="43179"/>
                </a:lnTo>
                <a:lnTo>
                  <a:pt x="199282" y="41992"/>
                </a:lnTo>
                <a:lnTo>
                  <a:pt x="206238" y="38214"/>
                </a:lnTo>
                <a:lnTo>
                  <a:pt x="211332" y="31521"/>
                </a:lnTo>
                <a:lnTo>
                  <a:pt x="213309" y="21589"/>
                </a:lnTo>
                <a:lnTo>
                  <a:pt x="211271" y="11294"/>
                </a:lnTo>
                <a:lnTo>
                  <a:pt x="206076" y="4641"/>
                </a:lnTo>
                <a:lnTo>
                  <a:pt x="199100" y="1066"/>
                </a:lnTo>
                <a:lnTo>
                  <a:pt x="191719" y="0"/>
                </a:lnTo>
                <a:lnTo>
                  <a:pt x="118313" y="0"/>
                </a:lnTo>
                <a:lnTo>
                  <a:pt x="78101" y="9553"/>
                </a:lnTo>
                <a:lnTo>
                  <a:pt x="51816" y="41452"/>
                </a:lnTo>
                <a:lnTo>
                  <a:pt x="12090" y="121335"/>
                </a:lnTo>
                <a:lnTo>
                  <a:pt x="0" y="169265"/>
                </a:lnTo>
                <a:lnTo>
                  <a:pt x="789" y="181389"/>
                </a:lnTo>
                <a:lnTo>
                  <a:pt x="51384" y="294919"/>
                </a:lnTo>
                <a:lnTo>
                  <a:pt x="76806" y="325955"/>
                </a:lnTo>
                <a:lnTo>
                  <a:pt x="116154" y="335940"/>
                </a:lnTo>
                <a:lnTo>
                  <a:pt x="191719" y="3359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580743" y="155167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43180" y="292760"/>
                </a:moveTo>
                <a:lnTo>
                  <a:pt x="43180" y="21590"/>
                </a:lnTo>
                <a:lnTo>
                  <a:pt x="21590" y="0"/>
                </a:lnTo>
                <a:lnTo>
                  <a:pt x="11658" y="1430"/>
                </a:lnTo>
                <a:lnTo>
                  <a:pt x="4965" y="5613"/>
                </a:lnTo>
                <a:lnTo>
                  <a:pt x="1187" y="12387"/>
                </a:lnTo>
                <a:lnTo>
                  <a:pt x="0" y="21590"/>
                </a:lnTo>
                <a:lnTo>
                  <a:pt x="0" y="335940"/>
                </a:lnTo>
                <a:lnTo>
                  <a:pt x="191719" y="335940"/>
                </a:lnTo>
                <a:lnTo>
                  <a:pt x="199828" y="334752"/>
                </a:lnTo>
                <a:lnTo>
                  <a:pt x="206724" y="330974"/>
                </a:lnTo>
                <a:lnTo>
                  <a:pt x="211514" y="324281"/>
                </a:lnTo>
                <a:lnTo>
                  <a:pt x="213309" y="314350"/>
                </a:lnTo>
                <a:lnTo>
                  <a:pt x="211514" y="304419"/>
                </a:lnTo>
                <a:lnTo>
                  <a:pt x="206724" y="297726"/>
                </a:lnTo>
                <a:lnTo>
                  <a:pt x="199828" y="293947"/>
                </a:lnTo>
                <a:lnTo>
                  <a:pt x="191719" y="292760"/>
                </a:lnTo>
                <a:lnTo>
                  <a:pt x="43180" y="29276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891626" y="155167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143357" y="335940"/>
                </a:moveTo>
                <a:lnTo>
                  <a:pt x="185194" y="324463"/>
                </a:lnTo>
                <a:lnTo>
                  <a:pt x="210448" y="289683"/>
                </a:lnTo>
                <a:lnTo>
                  <a:pt x="213309" y="262534"/>
                </a:lnTo>
                <a:lnTo>
                  <a:pt x="213309" y="21589"/>
                </a:lnTo>
                <a:lnTo>
                  <a:pt x="212121" y="12387"/>
                </a:lnTo>
                <a:lnTo>
                  <a:pt x="208343" y="5613"/>
                </a:lnTo>
                <a:lnTo>
                  <a:pt x="201650" y="1430"/>
                </a:lnTo>
                <a:lnTo>
                  <a:pt x="191719" y="0"/>
                </a:lnTo>
                <a:lnTo>
                  <a:pt x="181787" y="1430"/>
                </a:lnTo>
                <a:lnTo>
                  <a:pt x="175094" y="5613"/>
                </a:lnTo>
                <a:lnTo>
                  <a:pt x="171316" y="12387"/>
                </a:lnTo>
                <a:lnTo>
                  <a:pt x="170129" y="21589"/>
                </a:lnTo>
                <a:lnTo>
                  <a:pt x="170129" y="262534"/>
                </a:lnTo>
                <a:lnTo>
                  <a:pt x="168678" y="277458"/>
                </a:lnTo>
                <a:lnTo>
                  <a:pt x="164030" y="286715"/>
                </a:lnTo>
                <a:lnTo>
                  <a:pt x="155738" y="291438"/>
                </a:lnTo>
                <a:lnTo>
                  <a:pt x="143357" y="292760"/>
                </a:lnTo>
                <a:lnTo>
                  <a:pt x="69951" y="292760"/>
                </a:lnTo>
                <a:lnTo>
                  <a:pt x="57571" y="291438"/>
                </a:lnTo>
                <a:lnTo>
                  <a:pt x="49279" y="286715"/>
                </a:lnTo>
                <a:lnTo>
                  <a:pt x="44630" y="277458"/>
                </a:lnTo>
                <a:lnTo>
                  <a:pt x="43180" y="262534"/>
                </a:lnTo>
                <a:lnTo>
                  <a:pt x="43180" y="21589"/>
                </a:lnTo>
                <a:lnTo>
                  <a:pt x="41992" y="12387"/>
                </a:lnTo>
                <a:lnTo>
                  <a:pt x="38214" y="5613"/>
                </a:lnTo>
                <a:lnTo>
                  <a:pt x="31521" y="1430"/>
                </a:lnTo>
                <a:lnTo>
                  <a:pt x="21590" y="0"/>
                </a:lnTo>
                <a:lnTo>
                  <a:pt x="11658" y="1430"/>
                </a:lnTo>
                <a:lnTo>
                  <a:pt x="4965" y="5613"/>
                </a:lnTo>
                <a:lnTo>
                  <a:pt x="1187" y="12387"/>
                </a:lnTo>
                <a:lnTo>
                  <a:pt x="0" y="21589"/>
                </a:lnTo>
                <a:lnTo>
                  <a:pt x="0" y="262534"/>
                </a:lnTo>
                <a:lnTo>
                  <a:pt x="7833" y="301942"/>
                </a:lnTo>
                <a:lnTo>
                  <a:pt x="40751" y="331244"/>
                </a:lnTo>
                <a:lnTo>
                  <a:pt x="69951" y="335940"/>
                </a:lnTo>
                <a:lnTo>
                  <a:pt x="143357" y="3359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02522" y="1551673"/>
            <a:ext cx="213360" cy="336550"/>
          </a:xfrm>
          <a:custGeom>
            <a:avLst/>
            <a:gdLst/>
            <a:ahLst/>
            <a:cxnLst/>
            <a:rect l="l" t="t" r="r" b="b"/>
            <a:pathLst>
              <a:path w="213360" h="336550">
                <a:moveTo>
                  <a:pt x="0" y="335940"/>
                </a:moveTo>
                <a:lnTo>
                  <a:pt x="120904" y="335940"/>
                </a:lnTo>
                <a:lnTo>
                  <a:pt x="158477" y="329861"/>
                </a:lnTo>
                <a:lnTo>
                  <a:pt x="187671" y="312245"/>
                </a:lnTo>
                <a:lnTo>
                  <a:pt x="206582" y="284023"/>
                </a:lnTo>
                <a:lnTo>
                  <a:pt x="213309" y="246126"/>
                </a:lnTo>
                <a:lnTo>
                  <a:pt x="212317" y="223712"/>
                </a:lnTo>
                <a:lnTo>
                  <a:pt x="208289" y="203809"/>
                </a:lnTo>
                <a:lnTo>
                  <a:pt x="199646" y="185525"/>
                </a:lnTo>
                <a:lnTo>
                  <a:pt x="184810" y="167970"/>
                </a:lnTo>
                <a:lnTo>
                  <a:pt x="198918" y="152270"/>
                </a:lnTo>
                <a:lnTo>
                  <a:pt x="207641" y="135639"/>
                </a:lnTo>
                <a:lnTo>
                  <a:pt x="212074" y="118117"/>
                </a:lnTo>
                <a:lnTo>
                  <a:pt x="213309" y="99745"/>
                </a:lnTo>
                <a:lnTo>
                  <a:pt x="207797" y="58475"/>
                </a:lnTo>
                <a:lnTo>
                  <a:pt x="190909" y="27041"/>
                </a:lnTo>
                <a:lnTo>
                  <a:pt x="162120" y="7023"/>
                </a:lnTo>
                <a:lnTo>
                  <a:pt x="120904" y="0"/>
                </a:lnTo>
                <a:lnTo>
                  <a:pt x="0" y="0"/>
                </a:lnTo>
                <a:lnTo>
                  <a:pt x="0" y="3359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233002" y="1582153"/>
            <a:ext cx="152349" cy="274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7469" y="924953"/>
            <a:ext cx="576791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357" y="4590122"/>
            <a:ext cx="6468135" cy="531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ourcodingclub.github.io/" TargetMode="External"/><Relationship Id="rId7" Type="http://schemas.openxmlformats.org/officeDocument/2006/relationships/image" Target="../media/image5.jpg"/><Relationship Id="rId2" Type="http://schemas.openxmlformats.org/officeDocument/2006/relationships/hyperlink" Target="mailto:ourcodingclub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solidFill>
            <a:srgbClr val="39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850" y="241300"/>
            <a:ext cx="71628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050" y="317500"/>
            <a:ext cx="7010400" cy="10134600"/>
          </a:xfrm>
          <a:prstGeom prst="rect">
            <a:avLst/>
          </a:prstGeom>
          <a:solidFill>
            <a:srgbClr val="97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3050" y="811841"/>
            <a:ext cx="7010400" cy="1129161"/>
          </a:xfrm>
          <a:prstGeom prst="rect">
            <a:avLst/>
          </a:prstGeom>
          <a:solidFill>
            <a:srgbClr val="398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3050" y="927100"/>
            <a:ext cx="7010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3"/>
          <p:cNvSpPr txBox="1"/>
          <p:nvPr/>
        </p:nvSpPr>
        <p:spPr>
          <a:xfrm>
            <a:off x="3307334" y="1086358"/>
            <a:ext cx="363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fun and supportive </a:t>
            </a:r>
            <a:r>
              <a:rPr sz="1800" b="1" dirty="0">
                <a:latin typeface="Arial"/>
                <a:cs typeface="Arial"/>
              </a:rPr>
              <a:t>place </a:t>
            </a:r>
            <a:r>
              <a:rPr sz="1800" b="1" spc="-5" dirty="0">
                <a:latin typeface="Arial"/>
                <a:cs typeface="Arial"/>
              </a:rPr>
              <a:t>to  </a:t>
            </a:r>
            <a:r>
              <a:rPr sz="1800" b="1" dirty="0">
                <a:latin typeface="Arial"/>
                <a:cs typeface="Arial"/>
              </a:rPr>
              <a:t>learn </a:t>
            </a:r>
            <a:r>
              <a:rPr sz="1800" b="1" spc="-5" dirty="0">
                <a:latin typeface="Arial"/>
                <a:cs typeface="Arial"/>
              </a:rPr>
              <a:t>statistics and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57200" y="4526851"/>
            <a:ext cx="6645909" cy="5696649"/>
          </a:xfrm>
          <a:custGeom>
            <a:avLst/>
            <a:gdLst/>
            <a:ahLst/>
            <a:cxnLst/>
            <a:rect l="l" t="t" r="r" b="b"/>
            <a:pathLst>
              <a:path w="6645909" h="5708015">
                <a:moveTo>
                  <a:pt x="0" y="5707951"/>
                </a:moveTo>
                <a:lnTo>
                  <a:pt x="6645605" y="5707951"/>
                </a:lnTo>
                <a:lnTo>
                  <a:pt x="6645605" y="0"/>
                </a:lnTo>
                <a:lnTo>
                  <a:pt x="0" y="0"/>
                </a:lnTo>
                <a:lnTo>
                  <a:pt x="0" y="5707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584517" y="4664793"/>
            <a:ext cx="6387465" cy="531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are all </a:t>
            </a:r>
            <a:r>
              <a:rPr sz="2400" b="1" dirty="0">
                <a:latin typeface="Arial"/>
                <a:cs typeface="Arial"/>
              </a:rPr>
              <a:t>warmly invited </a:t>
            </a:r>
            <a:r>
              <a:rPr sz="2400" b="1" spc="-5" dirty="0">
                <a:latin typeface="Arial"/>
                <a:cs typeface="Arial"/>
              </a:rPr>
              <a:t>to Coding</a:t>
            </a:r>
            <a:r>
              <a:rPr sz="2400" b="1" spc="-20" dirty="0">
                <a:latin typeface="Arial"/>
                <a:cs typeface="Arial"/>
              </a:rPr>
              <a:t> Club’s</a:t>
            </a:r>
            <a:endParaRPr sz="2400" dirty="0">
              <a:latin typeface="Arial"/>
              <a:cs typeface="Arial"/>
            </a:endParaRPr>
          </a:p>
          <a:p>
            <a:pPr marL="99314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workshop on </a:t>
            </a:r>
            <a:r>
              <a:rPr sz="2400" b="1" spc="-5" dirty="0">
                <a:latin typeface="Arial"/>
                <a:cs typeface="Arial"/>
              </a:rPr>
              <a:t>easy and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efficient</a:t>
            </a:r>
            <a:endParaRPr sz="2400" dirty="0">
              <a:latin typeface="Arial"/>
              <a:cs typeface="Arial"/>
            </a:endParaRPr>
          </a:p>
          <a:p>
            <a:pPr marL="619760" marR="482600"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data </a:t>
            </a:r>
            <a:r>
              <a:rPr sz="2400" b="1" spc="-5" dirty="0">
                <a:latin typeface="Arial"/>
                <a:cs typeface="Arial"/>
              </a:rPr>
              <a:t>manupulation </a:t>
            </a:r>
            <a:r>
              <a:rPr sz="2400" b="1" dirty="0">
                <a:latin typeface="Arial"/>
                <a:cs typeface="Arial"/>
              </a:rPr>
              <a:t>on </a:t>
            </a:r>
            <a:r>
              <a:rPr sz="2400" b="1" spc="-20" dirty="0">
                <a:latin typeface="Arial"/>
                <a:cs typeface="Arial"/>
              </a:rPr>
              <a:t>Wed </a:t>
            </a:r>
            <a:r>
              <a:rPr sz="2400" b="1" spc="-5" dirty="0">
                <a:latin typeface="Arial"/>
                <a:cs typeface="Arial"/>
              </a:rPr>
              <a:t>25th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Oct,  </a:t>
            </a:r>
            <a:r>
              <a:rPr sz="2400" b="1" spc="-5" dirty="0">
                <a:latin typeface="Arial"/>
                <a:cs typeface="Arial"/>
              </a:rPr>
              <a:t>2-4pm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Crew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301!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Learn </a:t>
            </a:r>
            <a:r>
              <a:rPr sz="2000" b="1" spc="-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use </a:t>
            </a:r>
            <a:r>
              <a:rPr sz="2000" b="1" spc="-5" dirty="0">
                <a:latin typeface="Arial"/>
                <a:cs typeface="Arial"/>
              </a:rPr>
              <a:t>the tidyr and </a:t>
            </a:r>
            <a:r>
              <a:rPr sz="2000" b="1" dirty="0">
                <a:latin typeface="Arial"/>
                <a:cs typeface="Arial"/>
              </a:rPr>
              <a:t>dplyr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packages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Format </a:t>
            </a:r>
            <a:r>
              <a:rPr sz="2000" b="1" spc="-5" dirty="0">
                <a:latin typeface="Arial"/>
                <a:cs typeface="Arial"/>
              </a:rPr>
              <a:t>your </a:t>
            </a:r>
            <a:r>
              <a:rPr sz="2000" b="1" dirty="0">
                <a:latin typeface="Arial"/>
                <a:cs typeface="Arial"/>
              </a:rPr>
              <a:t>data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analysis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Summarise </a:t>
            </a:r>
            <a:r>
              <a:rPr sz="2000" b="1" spc="-5" dirty="0">
                <a:latin typeface="Arial"/>
                <a:cs typeface="Arial"/>
              </a:rPr>
              <a:t>variables and create </a:t>
            </a: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Group by </a:t>
            </a:r>
            <a:r>
              <a:rPr sz="2000" b="1" spc="-5" dirty="0">
                <a:latin typeface="Arial"/>
                <a:cs typeface="Arial"/>
              </a:rPr>
              <a:t>certain variables </a:t>
            </a:r>
            <a:r>
              <a:rPr sz="2000" b="1" dirty="0">
                <a:latin typeface="Arial"/>
                <a:cs typeface="Arial"/>
              </a:rPr>
              <a:t>&amp; </a:t>
            </a:r>
            <a:r>
              <a:rPr sz="2000" b="1" spc="-5" dirty="0">
                <a:latin typeface="Arial"/>
                <a:cs typeface="Arial"/>
              </a:rPr>
              <a:t>sort through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Please bring 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laptop.</a:t>
            </a:r>
            <a:endParaRPr sz="2000" dirty="0">
              <a:latin typeface="Arial"/>
              <a:cs typeface="Arial"/>
            </a:endParaRPr>
          </a:p>
          <a:p>
            <a:pPr marL="12700" marR="52705">
              <a:lnSpc>
                <a:spcPct val="100000"/>
              </a:lnSpc>
              <a:spcBef>
                <a:spcPts val="1739"/>
              </a:spcBef>
            </a:pPr>
            <a:r>
              <a:rPr sz="1700" dirty="0">
                <a:latin typeface="Arial"/>
                <a:cs typeface="Arial"/>
              </a:rPr>
              <a:t>Everyone </a:t>
            </a:r>
            <a:r>
              <a:rPr sz="1700" spc="-5" dirty="0">
                <a:latin typeface="Arial"/>
                <a:cs typeface="Arial"/>
              </a:rPr>
              <a:t>is welcome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700" spc="-5" dirty="0">
                <a:latin typeface="Arial"/>
                <a:cs typeface="Arial"/>
              </a:rPr>
              <a:t>undergrads, postgrads and </a:t>
            </a:r>
            <a:r>
              <a:rPr sz="1700" spc="-10" dirty="0">
                <a:latin typeface="Arial"/>
                <a:cs typeface="Arial"/>
              </a:rPr>
              <a:t>staff! </a:t>
            </a:r>
            <a:r>
              <a:rPr sz="1700" dirty="0">
                <a:latin typeface="Arial"/>
                <a:cs typeface="Arial"/>
              </a:rPr>
              <a:t>There </a:t>
            </a:r>
            <a:r>
              <a:rPr sz="1700" spc="-5" dirty="0">
                <a:latin typeface="Arial"/>
                <a:cs typeface="Arial"/>
              </a:rPr>
              <a:t>will  be </a:t>
            </a:r>
            <a:r>
              <a:rPr sz="1700" dirty="0">
                <a:latin typeface="Arial"/>
                <a:cs typeface="Arial"/>
              </a:rPr>
              <a:t>cookies </a:t>
            </a:r>
            <a:r>
              <a:rPr sz="1700" spc="-5" dirty="0">
                <a:latin typeface="Arial"/>
                <a:cs typeface="Arial"/>
              </a:rPr>
              <a:t>and lots of </a:t>
            </a:r>
            <a:r>
              <a:rPr sz="1700" dirty="0">
                <a:latin typeface="Arial"/>
                <a:cs typeface="Arial"/>
              </a:rPr>
              <a:t>R knowledge to share, </a:t>
            </a:r>
            <a:r>
              <a:rPr sz="1700" spc="-5" dirty="0">
                <a:latin typeface="Arial"/>
                <a:cs typeface="Arial"/>
              </a:rPr>
              <a:t>and we hope </a:t>
            </a:r>
            <a:r>
              <a:rPr sz="1700" dirty="0">
                <a:latin typeface="Arial"/>
                <a:cs typeface="Arial"/>
              </a:rPr>
              <a:t>to see  </a:t>
            </a:r>
            <a:r>
              <a:rPr sz="1700" spc="-5" dirty="0">
                <a:latin typeface="Arial"/>
                <a:cs typeface="Arial"/>
              </a:rPr>
              <a:t>many of </a:t>
            </a:r>
            <a:r>
              <a:rPr sz="1700" dirty="0">
                <a:latin typeface="Arial"/>
                <a:cs typeface="Arial"/>
              </a:rPr>
              <a:t>you there.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If you </a:t>
            </a:r>
            <a:r>
              <a:rPr sz="1700" spc="-5" dirty="0">
                <a:latin typeface="Arial"/>
                <a:cs typeface="Arial"/>
              </a:rPr>
              <a:t>would like 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join our mailing list and receive updates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on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workshops, please </a:t>
            </a:r>
            <a:r>
              <a:rPr sz="1700" dirty="0">
                <a:latin typeface="Arial"/>
                <a:cs typeface="Arial"/>
              </a:rPr>
              <a:t>contact </a:t>
            </a:r>
            <a:r>
              <a:rPr sz="1700" spc="-5" dirty="0">
                <a:latin typeface="Arial"/>
                <a:cs typeface="Arial"/>
              </a:rPr>
              <a:t>us at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  <a:hlinkClick r:id="rId2"/>
              </a:rPr>
              <a:t>ourcodingclub@gmail.com</a:t>
            </a:r>
            <a:r>
              <a:rPr sz="1700" spc="-5" dirty="0">
                <a:latin typeface="Arial"/>
                <a:cs typeface="Arial"/>
                <a:hlinkClick r:id="rId2"/>
              </a:rPr>
              <a:t>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027230" y="2191322"/>
            <a:ext cx="2641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  <a:hlinkClick r:id="rId2"/>
              </a:rPr>
              <a:t>ourcodingclub@gmail.com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688496" y="2679001"/>
            <a:ext cx="303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  <a:hlinkClick r:id="rId3"/>
              </a:rPr>
              <a:t>https://ourcodingclub.github.io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457200" y="2558492"/>
            <a:ext cx="520560" cy="488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429000" y="2070101"/>
            <a:ext cx="520560" cy="489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3058833" y="2558504"/>
            <a:ext cx="522414" cy="463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1038860" y="2644076"/>
            <a:ext cx="1747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@our_codingclub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273050" y="3171320"/>
            <a:ext cx="7010400" cy="1368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7" y="540180"/>
            <a:ext cx="259102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</dc:creator>
  <cp:lastModifiedBy>Gergana Daskalova</cp:lastModifiedBy>
  <cp:revision>2</cp:revision>
  <dcterms:created xsi:type="dcterms:W3CDTF">2017-10-28T08:51:14Z</dcterms:created>
  <dcterms:modified xsi:type="dcterms:W3CDTF">2017-10-28T09:06:28Z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2017-10-24T00:00:00Z</vt:filetime>
  </property>
  <property fmtid="{D5CDD505-2E9C-101B-9397-08002B2CF9AE}" pid="3" name="Creator">
    <vt:lpwstr>Adobe InDesign CS6 (Windows)</vt:lpwstr>
  </property>
  <property fmtid="{D5CDD505-2E9C-101B-9397-08002B2CF9AE}" pid="4" name="LastSaved">
    <vt:filetime>2017-10-28T00:00:00Z</vt:filetime>
  </property>
</Properties>
</file>