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3" r:id="rId5"/>
    <p:sldId id="258" r:id="rId6"/>
    <p:sldId id="264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79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1232" userDrawn="1">
          <p15:clr>
            <a:srgbClr val="A4A3A4"/>
          </p15:clr>
        </p15:guide>
        <p15:guide id="5" pos="6562" userDrawn="1">
          <p15:clr>
            <a:srgbClr val="A4A3A4"/>
          </p15:clr>
        </p15:guide>
        <p15:guide id="6" pos="30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A3B6"/>
    <a:srgbClr val="D579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707" autoAdjust="0"/>
  </p:normalViewPr>
  <p:slideViewPr>
    <p:cSldViewPr>
      <p:cViewPr>
        <p:scale>
          <a:sx n="81" d="100"/>
          <a:sy n="81" d="100"/>
        </p:scale>
        <p:origin x="-78" y="-552"/>
      </p:cViewPr>
      <p:guideLst>
        <p:guide orient="horz" pos="799"/>
        <p:guide pos="3840"/>
        <p:guide pos="1232"/>
        <p:guide pos="6562"/>
        <p:guide pos="30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00DED-269F-4F79-909F-37112894AD8B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2A0B01-AA47-4282-BCD9-6DD9AA34E4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72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Thumbs</a:t>
            </a:r>
            <a:r>
              <a:rPr lang="en-US" altLang="ko-KR" baseline="0" dirty="0" smtClean="0"/>
              <a:t> up image </a:t>
            </a:r>
            <a:r>
              <a:rPr lang="ko-KR" altLang="en-US" baseline="0" dirty="0" smtClean="0"/>
              <a:t>출처 </a:t>
            </a:r>
            <a:r>
              <a:rPr lang="en-US" altLang="ko-KR" baseline="0" dirty="0" smtClean="0"/>
              <a:t>: http://www.freepik.com/free-icon/thumb-up-black-hand-symbol_731820.htm#term=thumbs </a:t>
            </a:r>
            <a:r>
              <a:rPr lang="en-US" altLang="ko-KR" baseline="0" dirty="0" err="1" smtClean="0"/>
              <a:t>up&amp;page</a:t>
            </a:r>
            <a:r>
              <a:rPr lang="en-US" altLang="ko-KR" baseline="0" dirty="0" smtClean="0"/>
              <a:t>=2&amp;position=21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2A0B01-AA47-4282-BCD9-6DD9AA34E4D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05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3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41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43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32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99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63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969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72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197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28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20050-22AA-450A-ACD6-CDBF5DA1BB1C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59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20050-22AA-450A-ACD6-CDBF5DA1BB1C}" type="datetimeFigureOut">
              <a:rPr lang="ko-KR" altLang="en-US" smtClean="0"/>
              <a:t>2015-05-28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01BCC-69F6-4A2C-B207-FD76B20695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068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004880" y="4777988"/>
            <a:ext cx="6046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ICTO</a:t>
            </a:r>
            <a:r>
              <a:rPr lang="ko-KR" altLang="en-US" sz="2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사업부 조기전력화 교육 </a:t>
            </a:r>
            <a:r>
              <a:rPr lang="en-US" altLang="ko-KR" sz="2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Project</a:t>
            </a:r>
            <a:endParaRPr lang="ko-KR" altLang="en-US" sz="2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565158" y="5553236"/>
            <a:ext cx="2143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/>
              <a:t>★</a:t>
            </a:r>
            <a:r>
              <a:rPr lang="ko-KR" altLang="en-US" dirty="0" smtClean="0"/>
              <a:t>☆</a:t>
            </a:r>
            <a:r>
              <a:rPr lang="en-US" altLang="ko-KR" dirty="0" smtClean="0"/>
              <a:t>PM</a:t>
            </a:r>
            <a:r>
              <a:rPr lang="ko-KR" altLang="en-US" dirty="0"/>
              <a:t>김지윤</a:t>
            </a:r>
            <a:r>
              <a:rPr lang="ko-KR" altLang="en-US" dirty="0" smtClean="0"/>
              <a:t>★☆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이동</a:t>
            </a:r>
            <a:r>
              <a:rPr lang="ko-KR" altLang="en-US" dirty="0"/>
              <a:t>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5042666" y="1836459"/>
            <a:ext cx="1971277" cy="197127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800" b="1" dirty="0" smtClean="0">
                <a:solidFill>
                  <a:schemeClr val="accent1"/>
                </a:solidFill>
              </a:rPr>
              <a:t>不 </a:t>
            </a:r>
            <a:r>
              <a:rPr lang="ko-KR" altLang="en-US" sz="3800" b="1" dirty="0" err="1" smtClean="0">
                <a:solidFill>
                  <a:schemeClr val="accent1"/>
                </a:solidFill>
              </a:rPr>
              <a:t>老</a:t>
            </a:r>
            <a:r>
              <a:rPr lang="ko-KR" altLang="en-US" sz="3800" b="1" dirty="0" smtClean="0">
                <a:solidFill>
                  <a:schemeClr val="accent1"/>
                </a:solidFill>
              </a:rPr>
              <a:t> 口</a:t>
            </a:r>
            <a:endParaRPr lang="ko-KR" altLang="en-US" sz="3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02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9916" y="370069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300" dirty="0" smtClean="0">
                <a:ln>
                  <a:solidFill>
                    <a:schemeClr val="tx1"/>
                  </a:solidFill>
                </a:ln>
              </a:rPr>
              <a:t>Index</a:t>
            </a:r>
            <a:endParaRPr lang="ko-KR" altLang="en-US" sz="2800" spc="3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47528" y="1661899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01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935760" y="2595098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02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992" y="3714127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48300" y="4650231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04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9140" y="1815787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개발환경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805085" y="274898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개발목적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17625" y="480411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시</a:t>
            </a:r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연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15605" y="386801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지원기능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1955800" y="6084004"/>
            <a:ext cx="846137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652324" y="6192016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ICTO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사업부 조기전력화 교육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Project –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不老口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07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20512" y="1664804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01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2124" y="18186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개발환경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15526" y="2747829"/>
            <a:ext cx="37049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Windows7</a:t>
            </a:r>
          </a:p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JAVA 1.7.0_76</a:t>
            </a:r>
          </a:p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Eclipse -JUNO</a:t>
            </a:r>
          </a:p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Oracle database 10g Express </a:t>
            </a:r>
            <a:r>
              <a:rPr lang="en-US" altLang="ko-KR" dirty="0" err="1" smtClean="0">
                <a:solidFill>
                  <a:schemeClr val="bg2">
                    <a:lumMod val="50000"/>
                  </a:schemeClr>
                </a:solidFill>
              </a:rPr>
              <a:t>Edt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spring framework</a:t>
            </a:r>
          </a:p>
          <a:p>
            <a:r>
              <a:rPr lang="en-US" altLang="ko-KR" dirty="0" err="1" smtClean="0">
                <a:solidFill>
                  <a:schemeClr val="bg2">
                    <a:lumMod val="50000"/>
                  </a:schemeClr>
                </a:solidFill>
              </a:rPr>
              <a:t>MyBatis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1604" y="2436394"/>
            <a:ext cx="1971277" cy="197127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800" b="1" dirty="0">
                <a:solidFill>
                  <a:schemeClr val="accent1"/>
                </a:solidFill>
              </a:rPr>
              <a:t>不 </a:t>
            </a:r>
            <a:r>
              <a:rPr lang="ko-KR" altLang="en-US" sz="3800" b="1" dirty="0" err="1">
                <a:solidFill>
                  <a:schemeClr val="accent1"/>
                </a:solidFill>
              </a:rPr>
              <a:t>老</a:t>
            </a:r>
            <a:r>
              <a:rPr lang="ko-KR" altLang="en-US" sz="3800" b="1" dirty="0">
                <a:solidFill>
                  <a:schemeClr val="accent1"/>
                </a:solidFill>
              </a:rPr>
              <a:t> 口</a:t>
            </a:r>
            <a:endParaRPr lang="ko-KR" altLang="en-US" sz="3800" b="1" dirty="0">
              <a:solidFill>
                <a:schemeClr val="accent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800" y="6084004"/>
            <a:ext cx="846137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2324" y="6192016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ICTO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사업부 조기전력화 교육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Project –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不老口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18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20512" y="1664804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02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212124" y="1818692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개발목적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739461" y="2744924"/>
            <a:ext cx="4929047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학습한 게시판을 바탕으로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Spring, </a:t>
            </a:r>
            <a:r>
              <a:rPr lang="en-US" altLang="ko-KR" dirty="0" err="1" smtClean="0">
                <a:solidFill>
                  <a:schemeClr val="bg2">
                    <a:lumMod val="50000"/>
                  </a:schemeClr>
                </a:solidFill>
              </a:rPr>
              <a:t>Mybatis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altLang="ko-KR" dirty="0" err="1" smtClean="0">
                <a:solidFill>
                  <a:schemeClr val="bg2">
                    <a:lumMod val="50000"/>
                  </a:schemeClr>
                </a:solidFill>
              </a:rPr>
              <a:t>jQuery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등의 언어를 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이용하여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확장된 게시판 개념인 </a:t>
            </a:r>
            <a:r>
              <a:rPr lang="ko-KR" altLang="en-US" dirty="0" err="1" smtClean="0">
                <a:solidFill>
                  <a:schemeClr val="bg2">
                    <a:lumMod val="50000"/>
                  </a:schemeClr>
                </a:solidFill>
              </a:rPr>
              <a:t>블로그를</a:t>
            </a: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 만들어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solidFill>
                  <a:schemeClr val="bg2">
                    <a:lumMod val="50000"/>
                  </a:schemeClr>
                </a:solidFill>
              </a:rPr>
              <a:t>학습 내용을 되새기고 개발능력을 향상시킨다</a:t>
            </a:r>
            <a:r>
              <a:rPr lang="en-US" altLang="ko-KR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ko-KR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31604" y="2436394"/>
            <a:ext cx="1971277" cy="197127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800" b="1" dirty="0">
                <a:solidFill>
                  <a:schemeClr val="accent1"/>
                </a:solidFill>
              </a:rPr>
              <a:t>不 </a:t>
            </a:r>
            <a:r>
              <a:rPr lang="ko-KR" altLang="en-US" sz="3800" b="1" dirty="0" err="1">
                <a:solidFill>
                  <a:schemeClr val="accent1"/>
                </a:solidFill>
              </a:rPr>
              <a:t>老</a:t>
            </a:r>
            <a:r>
              <a:rPr lang="ko-KR" altLang="en-US" sz="3800" b="1" dirty="0">
                <a:solidFill>
                  <a:schemeClr val="accent1"/>
                </a:solidFill>
              </a:rPr>
              <a:t> 口</a:t>
            </a:r>
            <a:endParaRPr lang="ko-KR" altLang="en-US" sz="3800" b="1" dirty="0">
              <a:solidFill>
                <a:schemeClr val="accent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800" y="6084004"/>
            <a:ext cx="846137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2324" y="6192016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ICTO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사업부 조기전력화 교육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Project –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不老口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0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2930746" y="3286820"/>
            <a:ext cx="6008989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2024929" y="2647354"/>
            <a:ext cx="1249698" cy="1249698"/>
          </a:xfrm>
          <a:prstGeom prst="ellipse">
            <a:avLst/>
          </a:prstGeom>
          <a:solidFill>
            <a:srgbClr val="06A3B6"/>
          </a:solidFill>
          <a:ln w="38100">
            <a:solidFill>
              <a:srgbClr val="06A3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Log-in</a:t>
            </a:r>
            <a:endParaRPr lang="ko-KR" altLang="en-US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4329957" y="2647493"/>
            <a:ext cx="1249559" cy="1249559"/>
          </a:xfrm>
          <a:prstGeom prst="ellipse">
            <a:avLst/>
          </a:prstGeom>
          <a:solidFill>
            <a:srgbClr val="06A3B6"/>
          </a:solidFill>
          <a:ln w="38100">
            <a:solidFill>
              <a:srgbClr val="06A3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Follow</a:t>
            </a:r>
          </a:p>
        </p:txBody>
      </p:sp>
      <p:sp>
        <p:nvSpPr>
          <p:cNvPr id="7" name="타원 6"/>
          <p:cNvSpPr/>
          <p:nvPr/>
        </p:nvSpPr>
        <p:spPr>
          <a:xfrm>
            <a:off x="8939735" y="2647493"/>
            <a:ext cx="1249559" cy="1249559"/>
          </a:xfrm>
          <a:prstGeom prst="ellipse">
            <a:avLst/>
          </a:prstGeom>
          <a:noFill/>
          <a:ln w="38100">
            <a:solidFill>
              <a:srgbClr val="06A3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Post</a:t>
            </a:r>
            <a:endParaRPr lang="ko-KR" altLang="en-US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6622117" y="2647493"/>
            <a:ext cx="1262288" cy="1249559"/>
            <a:chOff x="5452283" y="2647493"/>
            <a:chExt cx="1262288" cy="1249559"/>
          </a:xfrm>
        </p:grpSpPr>
        <p:sp>
          <p:nvSpPr>
            <p:cNvPr id="29" name="현 27"/>
            <p:cNvSpPr/>
            <p:nvPr/>
          </p:nvSpPr>
          <p:spPr>
            <a:xfrm rot="16708552">
              <a:off x="5557258" y="2753634"/>
              <a:ext cx="1038159" cy="1248109"/>
            </a:xfrm>
            <a:custGeom>
              <a:avLst/>
              <a:gdLst>
                <a:gd name="connsiteX0" fmla="*/ 820307 w 1260488"/>
                <a:gd name="connsiteY0" fmla="*/ 1231146 h 1260488"/>
                <a:gd name="connsiteX1" fmla="*/ 159689 w 1260488"/>
                <a:gd name="connsiteY1" fmla="*/ 1049512 h 1260488"/>
                <a:gd name="connsiteX2" fmla="*/ 55157 w 1260488"/>
                <a:gd name="connsiteY2" fmla="*/ 372400 h 1260488"/>
                <a:gd name="connsiteX3" fmla="*/ 630243 w 1260488"/>
                <a:gd name="connsiteY3" fmla="*/ -1 h 1260488"/>
                <a:gd name="connsiteX4" fmla="*/ 820307 w 1260488"/>
                <a:gd name="connsiteY4" fmla="*/ 1231146 h 1260488"/>
                <a:gd name="connsiteX0" fmla="*/ 820318 w 1014964"/>
                <a:gd name="connsiteY0" fmla="*/ 1231147 h 1260512"/>
                <a:gd name="connsiteX1" fmla="*/ 159700 w 1014964"/>
                <a:gd name="connsiteY1" fmla="*/ 1049513 h 1260512"/>
                <a:gd name="connsiteX2" fmla="*/ 55168 w 1014964"/>
                <a:gd name="connsiteY2" fmla="*/ 372401 h 1260512"/>
                <a:gd name="connsiteX3" fmla="*/ 630254 w 1014964"/>
                <a:gd name="connsiteY3" fmla="*/ 0 h 1260512"/>
                <a:gd name="connsiteX4" fmla="*/ 820318 w 1014964"/>
                <a:gd name="connsiteY4" fmla="*/ 1231147 h 1260512"/>
                <a:gd name="connsiteX0" fmla="*/ 820318 w 1000756"/>
                <a:gd name="connsiteY0" fmla="*/ 1231147 h 1260512"/>
                <a:gd name="connsiteX1" fmla="*/ 159700 w 1000756"/>
                <a:gd name="connsiteY1" fmla="*/ 1049513 h 1260512"/>
                <a:gd name="connsiteX2" fmla="*/ 55168 w 1000756"/>
                <a:gd name="connsiteY2" fmla="*/ 372401 h 1260512"/>
                <a:gd name="connsiteX3" fmla="*/ 630254 w 1000756"/>
                <a:gd name="connsiteY3" fmla="*/ 0 h 1260512"/>
                <a:gd name="connsiteX4" fmla="*/ 820318 w 1000756"/>
                <a:gd name="connsiteY4" fmla="*/ 1231147 h 1260512"/>
                <a:gd name="connsiteX0" fmla="*/ 820318 w 1048476"/>
                <a:gd name="connsiteY0" fmla="*/ 1231147 h 1260512"/>
                <a:gd name="connsiteX1" fmla="*/ 159700 w 1048476"/>
                <a:gd name="connsiteY1" fmla="*/ 1049513 h 1260512"/>
                <a:gd name="connsiteX2" fmla="*/ 55168 w 1048476"/>
                <a:gd name="connsiteY2" fmla="*/ 372401 h 1260512"/>
                <a:gd name="connsiteX3" fmla="*/ 630254 w 1048476"/>
                <a:gd name="connsiteY3" fmla="*/ 0 h 1260512"/>
                <a:gd name="connsiteX4" fmla="*/ 820318 w 1048476"/>
                <a:gd name="connsiteY4" fmla="*/ 1231147 h 1260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48476" h="1260512">
                  <a:moveTo>
                    <a:pt x="820318" y="1231147"/>
                  </a:moveTo>
                  <a:cubicBezTo>
                    <a:pt x="583559" y="1306033"/>
                    <a:pt x="324895" y="1234915"/>
                    <a:pt x="159700" y="1049513"/>
                  </a:cubicBezTo>
                  <a:cubicBezTo>
                    <a:pt x="-5494" y="864111"/>
                    <a:pt x="-46424" y="598989"/>
                    <a:pt x="55168" y="372401"/>
                  </a:cubicBezTo>
                  <a:cubicBezTo>
                    <a:pt x="156760" y="145813"/>
                    <a:pt x="381934" y="0"/>
                    <a:pt x="630254" y="0"/>
                  </a:cubicBezTo>
                  <a:cubicBezTo>
                    <a:pt x="605217" y="495781"/>
                    <a:pt x="1437102" y="1022760"/>
                    <a:pt x="820318" y="1231147"/>
                  </a:cubicBezTo>
                  <a:close/>
                </a:path>
              </a:pathLst>
            </a:custGeom>
            <a:solidFill>
              <a:srgbClr val="06A3B6"/>
            </a:solidFill>
            <a:ln>
              <a:solidFill>
                <a:srgbClr val="06A3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5465012" y="2647493"/>
              <a:ext cx="1249559" cy="1249559"/>
            </a:xfrm>
            <a:prstGeom prst="ellipse">
              <a:avLst/>
            </a:prstGeom>
            <a:noFill/>
            <a:ln w="38100">
              <a:solidFill>
                <a:srgbClr val="06A3B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</a:rPr>
                <a:t>Surf</a:t>
              </a:r>
              <a:endParaRPr lang="ko-KR" alt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157495" y="4422594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Session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에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ID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저장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12733" y="4417552"/>
            <a:ext cx="1107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친구 추가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친구 삭제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14297" y="4422594"/>
            <a:ext cx="2021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Session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에</a:t>
            </a:r>
            <a:endParaRPr lang="en-US" altLang="ko-KR" sz="160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방문 페이지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사용자 </a:t>
            </a:r>
            <a:r>
              <a:rPr lang="en-US" altLang="ko-KR" sz="1600" dirty="0" smtClean="0">
                <a:solidFill>
                  <a:schemeClr val="bg1">
                    <a:lumMod val="50000"/>
                  </a:schemeClr>
                </a:solidFill>
              </a:rPr>
              <a:t>ID </a:t>
            </a:r>
            <a:r>
              <a:rPr lang="ko-KR" altLang="en-US" sz="1600" dirty="0" smtClean="0">
                <a:solidFill>
                  <a:schemeClr val="bg1">
                    <a:lumMod val="50000"/>
                  </a:schemeClr>
                </a:solidFill>
              </a:rPr>
              <a:t>저장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820559" y="4422594"/>
            <a:ext cx="15966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dist"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l"/>
            <a:r>
              <a:rPr lang="ko-KR" altLang="en-US" dirty="0" smtClean="0"/>
              <a:t>사진</a:t>
            </a:r>
            <a:r>
              <a:rPr lang="en-US" altLang="ko-KR" dirty="0" smtClean="0"/>
              <a:t>,</a:t>
            </a:r>
            <a:r>
              <a:rPr lang="ko-KR" altLang="en-US" dirty="0" smtClean="0"/>
              <a:t> 글</a:t>
            </a:r>
            <a:r>
              <a:rPr lang="en-US" altLang="ko-KR" dirty="0"/>
              <a:t> </a:t>
            </a:r>
            <a:r>
              <a:rPr lang="ko-KR" altLang="en-US" dirty="0" smtClean="0"/>
              <a:t>업로드</a:t>
            </a:r>
            <a:endParaRPr lang="en-US" altLang="ko-KR" dirty="0" smtClean="0"/>
          </a:p>
          <a:p>
            <a:pPr algn="l"/>
            <a:r>
              <a:rPr lang="ko-KR" altLang="en-US" dirty="0" err="1" smtClean="0"/>
              <a:t>댓글</a:t>
            </a:r>
            <a:r>
              <a:rPr lang="ko-KR" altLang="en-US" dirty="0" smtClean="0"/>
              <a:t> 달기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65727" y="104353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03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35052" y="25824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지원기능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1955800" y="6084004"/>
            <a:ext cx="846137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652324" y="6192016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ICTO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사업부 조기전력화 교육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Project –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不老口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10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51984" y="2850031"/>
            <a:ext cx="864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 smtClean="0">
                <a:ln>
                  <a:solidFill>
                    <a:srgbClr val="06A3B6"/>
                  </a:solidFill>
                </a:ln>
                <a:solidFill>
                  <a:srgbClr val="06A3B6"/>
                </a:solidFill>
              </a:rPr>
              <a:t>04</a:t>
            </a:r>
            <a:endParaRPr lang="ko-KR" altLang="en-US" sz="4800" dirty="0">
              <a:ln>
                <a:solidFill>
                  <a:srgbClr val="06A3B6"/>
                </a:solidFill>
              </a:ln>
              <a:solidFill>
                <a:srgbClr val="06A3B6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43596" y="300391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>
                <a:ln>
                  <a:solidFill>
                    <a:schemeClr val="bg2">
                      <a:lumMod val="10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</a:rPr>
              <a:t>시연</a:t>
            </a:r>
            <a:endParaRPr lang="ko-KR" altLang="en-US" sz="2800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71694" y="594937"/>
            <a:ext cx="6889212" cy="5112568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800" b="1" dirty="0">
                <a:solidFill>
                  <a:schemeClr val="accent1"/>
                </a:solidFill>
              </a:rPr>
              <a:t>不 </a:t>
            </a:r>
            <a:r>
              <a:rPr lang="ko-KR" altLang="en-US" sz="3800" b="1" dirty="0" err="1">
                <a:solidFill>
                  <a:schemeClr val="accent1"/>
                </a:solidFill>
              </a:rPr>
              <a:t>老</a:t>
            </a:r>
            <a:r>
              <a:rPr lang="ko-KR" altLang="en-US" sz="3800" b="1" dirty="0">
                <a:solidFill>
                  <a:schemeClr val="accent1"/>
                </a:solidFill>
              </a:rPr>
              <a:t> </a:t>
            </a:r>
            <a:r>
              <a:rPr lang="ko-KR" altLang="en-US" sz="40000" b="1" dirty="0">
                <a:solidFill>
                  <a:schemeClr val="accent1"/>
                </a:solidFill>
              </a:rPr>
              <a:t>口</a:t>
            </a:r>
            <a:endParaRPr lang="ko-KR" altLang="en-US" sz="40000" b="1" dirty="0">
              <a:solidFill>
                <a:schemeClr val="accent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955800" y="6084004"/>
            <a:ext cx="846137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2324" y="6192016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ICTO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사업부 조기전력화 교육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Project –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不老口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3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052361" y="1988840"/>
            <a:ext cx="2268252" cy="2268252"/>
            <a:chOff x="3611724" y="764704"/>
            <a:chExt cx="4500500" cy="4500500"/>
          </a:xfrm>
        </p:grpSpPr>
        <p:sp>
          <p:nvSpPr>
            <p:cNvPr id="2" name="타원 1"/>
            <p:cNvSpPr/>
            <p:nvPr/>
          </p:nvSpPr>
          <p:spPr>
            <a:xfrm>
              <a:off x="3611724" y="764704"/>
              <a:ext cx="4500500" cy="4500500"/>
            </a:xfrm>
            <a:prstGeom prst="ellipse">
              <a:avLst/>
            </a:prstGeom>
            <a:solidFill>
              <a:srgbClr val="06A3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-25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39816" y="1448780"/>
              <a:ext cx="2844316" cy="2844316"/>
            </a:xfrm>
            <a:prstGeom prst="rect">
              <a:avLst/>
            </a:prstGeom>
          </p:spPr>
        </p:pic>
      </p:grpSp>
      <p:sp>
        <p:nvSpPr>
          <p:cNvPr id="9" name="TextBox 8"/>
          <p:cNvSpPr txBox="1"/>
          <p:nvPr/>
        </p:nvSpPr>
        <p:spPr>
          <a:xfrm>
            <a:off x="4936081" y="4601866"/>
            <a:ext cx="250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 smtClean="0">
                <a:solidFill>
                  <a:schemeClr val="bg1">
                    <a:lumMod val="50000"/>
                  </a:schemeClr>
                </a:solidFill>
              </a:rPr>
              <a:t>THANK YOU</a:t>
            </a:r>
            <a:endParaRPr lang="ko-KR" alt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955800" y="6084004"/>
            <a:ext cx="846137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52324" y="6192016"/>
            <a:ext cx="4927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ICTO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</a:rPr>
              <a:t>사업부 조기전력화 교육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</a:rPr>
              <a:t>Project – </a:t>
            </a:r>
            <a:r>
              <a:rPr lang="ko-KR" altLang="en-US" dirty="0" err="1" smtClean="0">
                <a:solidFill>
                  <a:schemeClr val="bg1">
                    <a:lumMod val="50000"/>
                  </a:schemeClr>
                </a:solidFill>
              </a:rPr>
              <a:t>不老口</a:t>
            </a:r>
            <a:endParaRPr lang="ko-KR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25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154</Words>
  <Application>Microsoft Office PowerPoint</Application>
  <PresentationFormat>사용자 지정</PresentationFormat>
  <Paragraphs>55</Paragraphs>
  <Slides>7</Slides>
  <Notes>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재채기</dc:creator>
  <cp:lastModifiedBy>student</cp:lastModifiedBy>
  <cp:revision>71</cp:revision>
  <dcterms:created xsi:type="dcterms:W3CDTF">2015-02-22T02:11:36Z</dcterms:created>
  <dcterms:modified xsi:type="dcterms:W3CDTF">2015-05-28T02:09:12Z</dcterms:modified>
</cp:coreProperties>
</file>