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0" r:id="rId4"/>
    <p:sldId id="266" r:id="rId5"/>
    <p:sldId id="272" r:id="rId6"/>
    <p:sldId id="271" r:id="rId7"/>
    <p:sldId id="273" r:id="rId8"/>
    <p:sldId id="274" r:id="rId9"/>
    <p:sldId id="275" r:id="rId10"/>
    <p:sldId id="268" r:id="rId11"/>
    <p:sldId id="277" r:id="rId12"/>
    <p:sldId id="278" r:id="rId13"/>
    <p:sldId id="279" r:id="rId14"/>
    <p:sldId id="281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FBD2D-6354-A54F-80F9-5081DFF6778B}" v="21" dt="2023-05-31T10:57:3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8"/>
  </p:normalViewPr>
  <p:slideViewPr>
    <p:cSldViewPr snapToGrid="0">
      <p:cViewPr>
        <p:scale>
          <a:sx n="83" d="100"/>
          <a:sy n="83" d="100"/>
        </p:scale>
        <p:origin x="1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27ED8CCF-A9D6-CF43-98AE-33CDEC50F264}"/>
    <pc:docChg chg="undo redo custSel addSld delSld modSld sldOrd">
      <pc:chgData name="Hooff, R. van den (Ruud)" userId="8d3e2dca-c4b1-475e-893d-a7935eb50cff" providerId="ADAL" clId="{27ED8CCF-A9D6-CF43-98AE-33CDEC50F264}" dt="2023-05-24T18:37:31.560" v="1076" actId="20577"/>
      <pc:docMkLst>
        <pc:docMk/>
      </pc:docMkLst>
      <pc:sldChg chg="modSp mod">
        <pc:chgData name="Hooff, R. van den (Ruud)" userId="8d3e2dca-c4b1-475e-893d-a7935eb50cff" providerId="ADAL" clId="{27ED8CCF-A9D6-CF43-98AE-33CDEC50F264}" dt="2023-05-24T17:56:07.614" v="665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27ED8CCF-A9D6-CF43-98AE-33CDEC50F264}" dt="2023-05-24T17:56:07.614" v="665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27ED8CCF-A9D6-CF43-98AE-33CDEC50F264}" dt="2023-05-24T17:55:55.161" v="655" actId="20577"/>
          <ac:spMkLst>
            <pc:docMk/>
            <pc:sldMk cId="163244382" sldId="256"/>
            <ac:spMk id="3" creationId="{390B8717-DED8-E10B-F4C6-87DF3EE21DFA}"/>
          </ac:spMkLst>
        </pc:spChg>
      </pc:sldChg>
      <pc:sldChg chg="del">
        <pc:chgData name="Hooff, R. van den (Ruud)" userId="8d3e2dca-c4b1-475e-893d-a7935eb50cff" providerId="ADAL" clId="{27ED8CCF-A9D6-CF43-98AE-33CDEC50F264}" dt="2023-05-24T11:17:54.463" v="0" actId="2696"/>
        <pc:sldMkLst>
          <pc:docMk/>
          <pc:sldMk cId="1522123923" sldId="257"/>
        </pc:sldMkLst>
      </pc:sldChg>
      <pc:sldChg chg="modSp add del mod ord">
        <pc:chgData name="Hooff, R. van den (Ruud)" userId="8d3e2dca-c4b1-475e-893d-a7935eb50cff" providerId="ADAL" clId="{27ED8CCF-A9D6-CF43-98AE-33CDEC50F264}" dt="2023-05-24T18:02:45.067" v="900" actId="20577"/>
        <pc:sldMkLst>
          <pc:docMk/>
          <pc:sldMk cId="1665398733" sldId="258"/>
        </pc:sldMkLst>
        <pc:spChg chg="mod">
          <ac:chgData name="Hooff, R. van den (Ruud)" userId="8d3e2dca-c4b1-475e-893d-a7935eb50cff" providerId="ADAL" clId="{27ED8CCF-A9D6-CF43-98AE-33CDEC50F264}" dt="2023-05-24T18:02:45.067" v="900" actId="20577"/>
          <ac:spMkLst>
            <pc:docMk/>
            <pc:sldMk cId="1665398733" sldId="258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8:00:00.672" v="754" actId="1036"/>
          <ac:picMkLst>
            <pc:docMk/>
            <pc:sldMk cId="1665398733" sldId="258"/>
            <ac:picMk id="7" creationId="{77D3452E-D2B6-EA69-7AED-B3B8037DDBFD}"/>
          </ac:picMkLst>
        </pc:picChg>
      </pc:sldChg>
      <pc:sldChg chg="del">
        <pc:chgData name="Hooff, R. van den (Ruud)" userId="8d3e2dca-c4b1-475e-893d-a7935eb50cff" providerId="ADAL" clId="{27ED8CCF-A9D6-CF43-98AE-33CDEC50F264}" dt="2023-05-24T16:51:30.202" v="101" actId="2696"/>
        <pc:sldMkLst>
          <pc:docMk/>
          <pc:sldMk cId="2346067958" sldId="259"/>
        </pc:sldMkLst>
      </pc:sldChg>
      <pc:sldChg chg="modSp mod">
        <pc:chgData name="Hooff, R. van den (Ruud)" userId="8d3e2dca-c4b1-475e-893d-a7935eb50cff" providerId="ADAL" clId="{27ED8CCF-A9D6-CF43-98AE-33CDEC50F264}" dt="2023-05-24T16:56:17.087" v="174" actId="3626"/>
        <pc:sldMkLst>
          <pc:docMk/>
          <pc:sldMk cId="735646523" sldId="260"/>
        </pc:sldMkLst>
        <pc:spChg chg="mod">
          <ac:chgData name="Hooff, R. van den (Ruud)" userId="8d3e2dca-c4b1-475e-893d-a7935eb50cff" providerId="ADAL" clId="{27ED8CCF-A9D6-CF43-98AE-33CDEC50F264}" dt="2023-05-24T16:56:17.087" v="174" actId="3626"/>
          <ac:spMkLst>
            <pc:docMk/>
            <pc:sldMk cId="735646523" sldId="260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6:56:00.395" v="173" actId="1076"/>
          <ac:picMkLst>
            <pc:docMk/>
            <pc:sldMk cId="735646523" sldId="260"/>
            <ac:picMk id="4" creationId="{4A0501D5-43ED-9069-6273-CADF489485E9}"/>
          </ac:picMkLst>
        </pc:picChg>
      </pc:sldChg>
      <pc:sldChg chg="modSp mod ord">
        <pc:chgData name="Hooff, R. van den (Ruud)" userId="8d3e2dca-c4b1-475e-893d-a7935eb50cff" providerId="ADAL" clId="{27ED8CCF-A9D6-CF43-98AE-33CDEC50F264}" dt="2023-05-24T18:03:19.959" v="911" actId="15"/>
        <pc:sldMkLst>
          <pc:docMk/>
          <pc:sldMk cId="4003997940" sldId="262"/>
        </pc:sldMkLst>
        <pc:spChg chg="mod">
          <ac:chgData name="Hooff, R. van den (Ruud)" userId="8d3e2dca-c4b1-475e-893d-a7935eb50cff" providerId="ADAL" clId="{27ED8CCF-A9D6-CF43-98AE-33CDEC50F264}" dt="2023-05-24T16:53:37.897" v="146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3:19.959" v="911" actId="15"/>
          <ac:spMkLst>
            <pc:docMk/>
            <pc:sldMk cId="4003997940" sldId="262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0:57.075" v="399" actId="1076"/>
        <pc:sldMkLst>
          <pc:docMk/>
          <pc:sldMk cId="1691991613" sldId="263"/>
        </pc:sldMkLst>
        <pc:picChg chg="mod">
          <ac:chgData name="Hooff, R. van den (Ruud)" userId="8d3e2dca-c4b1-475e-893d-a7935eb50cff" providerId="ADAL" clId="{27ED8CCF-A9D6-CF43-98AE-33CDEC50F264}" dt="2023-05-24T17:40:57.075" v="399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del mod ord">
        <pc:chgData name="Hooff, R. van den (Ruud)" userId="8d3e2dca-c4b1-475e-893d-a7935eb50cff" providerId="ADAL" clId="{27ED8CCF-A9D6-CF43-98AE-33CDEC50F264}" dt="2023-05-24T16:53:30.138" v="135" actId="2696"/>
        <pc:sldMkLst>
          <pc:docMk/>
          <pc:sldMk cId="1328323309" sldId="264"/>
        </pc:sldMkLst>
        <pc:spChg chg="mod">
          <ac:chgData name="Hooff, R. van den (Ruud)" userId="8d3e2dca-c4b1-475e-893d-a7935eb50cff" providerId="ADAL" clId="{27ED8CCF-A9D6-CF43-98AE-33CDEC50F264}" dt="2023-05-24T16:53:17.589" v="134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6:29.805" v="502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27ED8CCF-A9D6-CF43-98AE-33CDEC50F264}" dt="2023-05-24T17:46:29.805" v="502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58:31.222" v="735" actId="5793"/>
        <pc:sldMkLst>
          <pc:docMk/>
          <pc:sldMk cId="3695903104" sldId="266"/>
        </pc:sldMkLst>
        <pc:spChg chg="mod">
          <ac:chgData name="Hooff, R. van den (Ruud)" userId="8d3e2dca-c4b1-475e-893d-a7935eb50cff" providerId="ADAL" clId="{27ED8CCF-A9D6-CF43-98AE-33CDEC50F264}" dt="2023-05-24T17:58:31.222" v="735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9:53.868" v="1061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27ED8CCF-A9D6-CF43-98AE-33CDEC50F264}" dt="2023-05-24T18:09:53.868" v="1061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5:35.114" v="942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27ED8CCF-A9D6-CF43-98AE-33CDEC50F264}" dt="2023-05-24T18:04:28.221" v="912" actId="20577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5:35.114" v="942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mod modNotesTx">
        <pc:chgData name="Hooff, R. van den (Ruud)" userId="8d3e2dca-c4b1-475e-893d-a7935eb50cff" providerId="ADAL" clId="{27ED8CCF-A9D6-CF43-98AE-33CDEC50F264}" dt="2023-05-24T18:37:31.560" v="1076" actId="20577"/>
        <pc:sldMkLst>
          <pc:docMk/>
          <pc:sldMk cId="2390625331" sldId="269"/>
        </pc:sldMkLst>
        <pc:spChg chg="mod">
          <ac:chgData name="Hooff, R. van den (Ruud)" userId="8d3e2dca-c4b1-475e-893d-a7935eb50cff" providerId="ADAL" clId="{27ED8CCF-A9D6-CF43-98AE-33CDEC50F264}" dt="2023-05-24T18:37:31.560" v="1076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37:21.981" v="1074" actId="20577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mod ord setBg">
        <pc:chgData name="Hooff, R. van den (Ruud)" userId="8d3e2dca-c4b1-475e-893d-a7935eb50cff" providerId="ADAL" clId="{27ED8CCF-A9D6-CF43-98AE-33CDEC50F264}" dt="2023-05-24T17:33:11.641" v="250" actId="1076"/>
        <pc:sldMkLst>
          <pc:docMk/>
          <pc:sldMk cId="346329633" sldId="270"/>
        </pc:sldMkLst>
        <pc:spChg chg="mo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2" creationId="{E9357DE5-8B5D-FD08-DF3B-F3309DC5748B}"/>
          </ac:spMkLst>
        </pc:spChg>
        <pc:spChg chg="mod or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3" creationId="{6CB14B77-9D7B-5EE4-CFDF-AA95D5D3836E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1" creationId="{3346177D-ADC4-4968-B747-5CFCD390B5B9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3" creationId="{0844A943-BF79-4FEA-ABB1-3BD54D236606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5" creationId="{6437CC72-F4A8-4DC3-AFAB-D22C482C8100}"/>
          </ac:spMkLst>
        </pc:spChg>
        <pc:picChg chg="add mod">
          <ac:chgData name="Hooff, R. van den (Ruud)" userId="8d3e2dca-c4b1-475e-893d-a7935eb50cff" providerId="ADAL" clId="{27ED8CCF-A9D6-CF43-98AE-33CDEC50F264}" dt="2023-05-24T17:33:11.641" v="250" actId="1076"/>
          <ac:picMkLst>
            <pc:docMk/>
            <pc:sldMk cId="346329633" sldId="270"/>
            <ac:picMk id="1026" creationId="{721DA608-6168-4AC0-950A-49484D9D8D5B}"/>
          </ac:picMkLst>
        </pc:picChg>
      </pc:sldChg>
      <pc:sldChg chg="del">
        <pc:chgData name="Hooff, R. van den (Ruud)" userId="8d3e2dca-c4b1-475e-893d-a7935eb50cff" providerId="ADAL" clId="{27ED8CCF-A9D6-CF43-98AE-33CDEC50F264}" dt="2023-05-24T11:19:44.886" v="1" actId="2696"/>
        <pc:sldMkLst>
          <pc:docMk/>
          <pc:sldMk cId="1979098853" sldId="272"/>
        </pc:sldMkLst>
      </pc:sldChg>
    </pc:docChg>
  </pc:docChgLst>
  <pc:docChgLst>
    <pc:chgData name="Hooff, R. van den (Ruud)" userId="8d3e2dca-c4b1-475e-893d-a7935eb50cff" providerId="ADAL" clId="{E93FBD2D-6354-A54F-80F9-5081DFF6778B}"/>
    <pc:docChg chg="undo redo custSel addSld delSld modSld sldOrd">
      <pc:chgData name="Hooff, R. van den (Ruud)" userId="8d3e2dca-c4b1-475e-893d-a7935eb50cff" providerId="ADAL" clId="{E93FBD2D-6354-A54F-80F9-5081DFF6778B}" dt="2023-06-01T06:57:28.918" v="2573" actId="255"/>
      <pc:docMkLst>
        <pc:docMk/>
      </pc:docMkLst>
      <pc:sldChg chg="addSp delSp modSp mod">
        <pc:chgData name="Hooff, R. van den (Ruud)" userId="8d3e2dca-c4b1-475e-893d-a7935eb50cff" providerId="ADAL" clId="{E93FBD2D-6354-A54F-80F9-5081DFF6778B}" dt="2023-05-31T09:46:29.732" v="73" actId="1076"/>
        <pc:sldMkLst>
          <pc:docMk/>
          <pc:sldMk cId="163244382" sldId="256"/>
        </pc:sldMkLst>
        <pc:spChg chg="mod">
          <ac:chgData name="Hooff, R. van den (Ruud)" userId="8d3e2dca-c4b1-475e-893d-a7935eb50cff" providerId="ADAL" clId="{E93FBD2D-6354-A54F-80F9-5081DFF6778B}" dt="2023-05-31T09:45:22.920" v="23" actId="5793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E93FBD2D-6354-A54F-80F9-5081DFF6778B}" dt="2023-05-31T09:45:48.564" v="65" actId="20577"/>
          <ac:spMkLst>
            <pc:docMk/>
            <pc:sldMk cId="163244382" sldId="256"/>
            <ac:spMk id="3" creationId="{390B8717-DED8-E10B-F4C6-87DF3EE21DFA}"/>
          </ac:spMkLst>
        </pc:spChg>
        <pc:spChg chg="add del mod">
          <ac:chgData name="Hooff, R. van den (Ruud)" userId="8d3e2dca-c4b1-475e-893d-a7935eb50cff" providerId="ADAL" clId="{E93FBD2D-6354-A54F-80F9-5081DFF6778B}" dt="2023-05-31T09:46:18.009" v="70" actId="767"/>
          <ac:spMkLst>
            <pc:docMk/>
            <pc:sldMk cId="163244382" sldId="256"/>
            <ac:spMk id="4" creationId="{6A569B54-D0FA-2E65-CB6E-9BB94DD36D47}"/>
          </ac:spMkLst>
        </pc:spChg>
        <pc:picChg chg="mod">
          <ac:chgData name="Hooff, R. van den (Ruud)" userId="8d3e2dca-c4b1-475e-893d-a7935eb50cff" providerId="ADAL" clId="{E93FBD2D-6354-A54F-80F9-5081DFF6778B}" dt="2023-05-31T09:46:29.732" v="73" actId="1076"/>
          <ac:picMkLst>
            <pc:docMk/>
            <pc:sldMk cId="163244382" sldId="256"/>
            <ac:picMk id="5" creationId="{0BEEAFDD-8197-DFD3-B92A-520B3BCCCAC5}"/>
          </ac:picMkLst>
        </pc:picChg>
      </pc:sldChg>
      <pc:sldChg chg="del">
        <pc:chgData name="Hooff, R. van den (Ruud)" userId="8d3e2dca-c4b1-475e-893d-a7935eb50cff" providerId="ADAL" clId="{E93FBD2D-6354-A54F-80F9-5081DFF6778B}" dt="2023-05-31T10:00:59.709" v="553" actId="2696"/>
        <pc:sldMkLst>
          <pc:docMk/>
          <pc:sldMk cId="1665398733" sldId="258"/>
        </pc:sldMkLst>
      </pc:sldChg>
      <pc:sldChg chg="del">
        <pc:chgData name="Hooff, R. van den (Ruud)" userId="8d3e2dca-c4b1-475e-893d-a7935eb50cff" providerId="ADAL" clId="{E93FBD2D-6354-A54F-80F9-5081DFF6778B}" dt="2023-05-31T09:51:20.192" v="224" actId="2696"/>
        <pc:sldMkLst>
          <pc:docMk/>
          <pc:sldMk cId="735646523" sldId="260"/>
        </pc:sldMkLst>
      </pc:sldChg>
      <pc:sldChg chg="modSp mod">
        <pc:chgData name="Hooff, R. van den (Ruud)" userId="8d3e2dca-c4b1-475e-893d-a7935eb50cff" providerId="ADAL" clId="{E93FBD2D-6354-A54F-80F9-5081DFF6778B}" dt="2023-05-31T16:00:47.782" v="2534" actId="27636"/>
        <pc:sldMkLst>
          <pc:docMk/>
          <pc:sldMk cId="4003997940" sldId="262"/>
        </pc:sldMkLst>
        <pc:spChg chg="mod">
          <ac:chgData name="Hooff, R. van den (Ruud)" userId="8d3e2dca-c4b1-475e-893d-a7935eb50cff" providerId="ADAL" clId="{E93FBD2D-6354-A54F-80F9-5081DFF6778B}" dt="2023-05-31T16:00:47.782" v="2534" actId="27636"/>
          <ac:spMkLst>
            <pc:docMk/>
            <pc:sldMk cId="4003997940" sldId="262"/>
            <ac:spMk id="3" creationId="{B0982DC8-65D7-13C4-E1F4-C6CD6E5D8C0A}"/>
          </ac:spMkLst>
        </pc:spChg>
      </pc:sldChg>
      <pc:sldChg chg="del">
        <pc:chgData name="Hooff, R. van den (Ruud)" userId="8d3e2dca-c4b1-475e-893d-a7935eb50cff" providerId="ADAL" clId="{E93FBD2D-6354-A54F-80F9-5081DFF6778B}" dt="2023-05-31T10:29:00.847" v="554" actId="2696"/>
        <pc:sldMkLst>
          <pc:docMk/>
          <pc:sldMk cId="1691991613" sldId="263"/>
        </pc:sldMkLst>
      </pc:sldChg>
      <pc:sldChg chg="modSp del mod">
        <pc:chgData name="Hooff, R. van den (Ruud)" userId="8d3e2dca-c4b1-475e-893d-a7935eb50cff" providerId="ADAL" clId="{E93FBD2D-6354-A54F-80F9-5081DFF6778B}" dt="2023-05-31T11:35:18.963" v="1421" actId="2696"/>
        <pc:sldMkLst>
          <pc:docMk/>
          <pc:sldMk cId="370436606" sldId="265"/>
        </pc:sldMkLst>
        <pc:spChg chg="mod">
          <ac:chgData name="Hooff, R. van den (Ruud)" userId="8d3e2dca-c4b1-475e-893d-a7935eb50cff" providerId="ADAL" clId="{E93FBD2D-6354-A54F-80F9-5081DFF6778B}" dt="2023-05-31T11:35:09.115" v="1420" actId="5793"/>
          <ac:spMkLst>
            <pc:docMk/>
            <pc:sldMk cId="370436606" sldId="265"/>
            <ac:spMk id="2" creationId="{3C840E1B-1307-EDD3-50DD-CD97D67E88CF}"/>
          </ac:spMkLst>
        </pc:spChg>
      </pc:sldChg>
      <pc:sldChg chg="modSp mod">
        <pc:chgData name="Hooff, R. van den (Ruud)" userId="8d3e2dca-c4b1-475e-893d-a7935eb50cff" providerId="ADAL" clId="{E93FBD2D-6354-A54F-80F9-5081DFF6778B}" dt="2023-05-31T16:01:19.010" v="2537" actId="115"/>
        <pc:sldMkLst>
          <pc:docMk/>
          <pc:sldMk cId="3695903104" sldId="266"/>
        </pc:sldMkLst>
        <pc:spChg chg="mod">
          <ac:chgData name="Hooff, R. van den (Ruud)" userId="8d3e2dca-c4b1-475e-893d-a7935eb50cff" providerId="ADAL" clId="{E93FBD2D-6354-A54F-80F9-5081DFF6778B}" dt="2023-05-31T16:01:19.010" v="2537" actId="115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09:55:22.645" v="341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del">
        <pc:chgData name="Hooff, R. van den (Ruud)" userId="8d3e2dca-c4b1-475e-893d-a7935eb50cff" providerId="ADAL" clId="{E93FBD2D-6354-A54F-80F9-5081DFF6778B}" dt="2023-05-31T11:35:18.963" v="1421" actId="2696"/>
        <pc:sldMkLst>
          <pc:docMk/>
          <pc:sldMk cId="559048113" sldId="267"/>
        </pc:sldMkLst>
      </pc:sldChg>
      <pc:sldChg chg="addSp delSp modSp mod">
        <pc:chgData name="Hooff, R. van den (Ruud)" userId="8d3e2dca-c4b1-475e-893d-a7935eb50cff" providerId="ADAL" clId="{E93FBD2D-6354-A54F-80F9-5081DFF6778B}" dt="2023-05-31T15:34:47.117" v="2459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E93FBD2D-6354-A54F-80F9-5081DFF6778B}" dt="2023-05-31T12:29:30.170" v="1633" actId="20577"/>
          <ac:spMkLst>
            <pc:docMk/>
            <pc:sldMk cId="3019649738" sldId="268"/>
            <ac:spMk id="2" creationId="{3C840E1B-1307-EDD3-50DD-CD97D67E88CF}"/>
          </ac:spMkLst>
        </pc:spChg>
        <pc:spChg chg="del mod">
          <ac:chgData name="Hooff, R. van den (Ruud)" userId="8d3e2dca-c4b1-475e-893d-a7935eb50cff" providerId="ADAL" clId="{E93FBD2D-6354-A54F-80F9-5081DFF6778B}" dt="2023-05-31T10:37:05.183" v="741" actId="478"/>
          <ac:spMkLst>
            <pc:docMk/>
            <pc:sldMk cId="3019649738" sldId="268"/>
            <ac:spMk id="3" creationId="{B0982DC8-65D7-13C4-E1F4-C6CD6E5D8C0A}"/>
          </ac:spMkLst>
        </pc:spChg>
        <pc:spChg chg="add del mod">
          <ac:chgData name="Hooff, R. van den (Ruud)" userId="8d3e2dca-c4b1-475e-893d-a7935eb50cff" providerId="ADAL" clId="{E93FBD2D-6354-A54F-80F9-5081DFF6778B}" dt="2023-05-31T10:37:09.019" v="743" actId="478"/>
          <ac:spMkLst>
            <pc:docMk/>
            <pc:sldMk cId="3019649738" sldId="268"/>
            <ac:spMk id="5" creationId="{4B0B7701-7CF2-774A-DFA9-EED39590831B}"/>
          </ac:spMkLst>
        </pc:spChg>
        <pc:spChg chg="add del mod">
          <ac:chgData name="Hooff, R. van den (Ruud)" userId="8d3e2dca-c4b1-475e-893d-a7935eb50cff" providerId="ADAL" clId="{E93FBD2D-6354-A54F-80F9-5081DFF6778B}" dt="2023-05-31T10:52:29.826" v="949" actId="478"/>
          <ac:spMkLst>
            <pc:docMk/>
            <pc:sldMk cId="3019649738" sldId="268"/>
            <ac:spMk id="9" creationId="{2909C81A-5810-E030-C963-303532BC84E0}"/>
          </ac:spMkLst>
        </pc:spChg>
        <pc:spChg chg="add del mod">
          <ac:chgData name="Hooff, R. van den (Ruud)" userId="8d3e2dca-c4b1-475e-893d-a7935eb50cff" providerId="ADAL" clId="{E93FBD2D-6354-A54F-80F9-5081DFF6778B}" dt="2023-05-31T10:52:29.826" v="949" actId="478"/>
          <ac:spMkLst>
            <pc:docMk/>
            <pc:sldMk cId="3019649738" sldId="268"/>
            <ac:spMk id="10" creationId="{2C6A890E-55B5-1C9C-A8A5-8FEAE183BBD4}"/>
          </ac:spMkLst>
        </pc:spChg>
        <pc:spChg chg="add del mod">
          <ac:chgData name="Hooff, R. van den (Ruud)" userId="8d3e2dca-c4b1-475e-893d-a7935eb50cff" providerId="ADAL" clId="{E93FBD2D-6354-A54F-80F9-5081DFF6778B}" dt="2023-05-31T10:52:26.994" v="948" actId="478"/>
          <ac:spMkLst>
            <pc:docMk/>
            <pc:sldMk cId="3019649738" sldId="268"/>
            <ac:spMk id="12" creationId="{9C7A228A-B858-51C6-946F-14A2231862C5}"/>
          </ac:spMkLst>
        </pc:spChg>
        <pc:spChg chg="add del mod">
          <ac:chgData name="Hooff, R. van den (Ruud)" userId="8d3e2dca-c4b1-475e-893d-a7935eb50cff" providerId="ADAL" clId="{E93FBD2D-6354-A54F-80F9-5081DFF6778B}" dt="2023-05-31T10:52:26.994" v="948" actId="478"/>
          <ac:spMkLst>
            <pc:docMk/>
            <pc:sldMk cId="3019649738" sldId="268"/>
            <ac:spMk id="13" creationId="{5FFD9557-D2BF-85B9-03E3-8E843491C827}"/>
          </ac:spMkLst>
        </pc:spChg>
        <pc:spChg chg="add mod">
          <ac:chgData name="Hooff, R. van den (Ruud)" userId="8d3e2dca-c4b1-475e-893d-a7935eb50cff" providerId="ADAL" clId="{E93FBD2D-6354-A54F-80F9-5081DFF6778B}" dt="2023-05-31T11:17:52.005" v="1343" actId="1076"/>
          <ac:spMkLst>
            <pc:docMk/>
            <pc:sldMk cId="3019649738" sldId="268"/>
            <ac:spMk id="15" creationId="{7F5CAA38-2AFD-93F7-4963-6B42975C183A}"/>
          </ac:spMkLst>
        </pc:spChg>
        <pc:spChg chg="add mod">
          <ac:chgData name="Hooff, R. van den (Ruud)" userId="8d3e2dca-c4b1-475e-893d-a7935eb50cff" providerId="ADAL" clId="{E93FBD2D-6354-A54F-80F9-5081DFF6778B}" dt="2023-05-31T11:17:22.358" v="1342" actId="207"/>
          <ac:spMkLst>
            <pc:docMk/>
            <pc:sldMk cId="3019649738" sldId="268"/>
            <ac:spMk id="16" creationId="{74228B63-54A1-E5D3-5CBD-AAEC884FE7BB}"/>
          </ac:spMkLst>
        </pc:spChg>
        <pc:graphicFrameChg chg="add del">
          <ac:chgData name="Hooff, R. van den (Ruud)" userId="8d3e2dca-c4b1-475e-893d-a7935eb50cff" providerId="ADAL" clId="{E93FBD2D-6354-A54F-80F9-5081DFF6778B}" dt="2023-05-31T10:38:27.535" v="745" actId="3680"/>
          <ac:graphicFrameMkLst>
            <pc:docMk/>
            <pc:sldMk cId="3019649738" sldId="268"/>
            <ac:graphicFrameMk id="6" creationId="{C8BA829F-96B8-97AA-08E8-AA653209B4FF}"/>
          </ac:graphicFrameMkLst>
        </pc:graphicFrameChg>
        <pc:graphicFrameChg chg="add del">
          <ac:chgData name="Hooff, R. van den (Ruud)" userId="8d3e2dca-c4b1-475e-893d-a7935eb50cff" providerId="ADAL" clId="{E93FBD2D-6354-A54F-80F9-5081DFF6778B}" dt="2023-05-31T10:38:37.163" v="747" actId="3680"/>
          <ac:graphicFrameMkLst>
            <pc:docMk/>
            <pc:sldMk cId="3019649738" sldId="268"/>
            <ac:graphicFrameMk id="7" creationId="{2C3C47C8-45E0-CDD1-6823-9AD07BA27E7B}"/>
          </ac:graphicFrameMkLst>
        </pc:graphicFrameChg>
        <pc:graphicFrameChg chg="add del mod modGraphic">
          <ac:chgData name="Hooff, R. van den (Ruud)" userId="8d3e2dca-c4b1-475e-893d-a7935eb50cff" providerId="ADAL" clId="{E93FBD2D-6354-A54F-80F9-5081DFF6778B}" dt="2023-05-31T10:45:17.484" v="896" actId="478"/>
          <ac:graphicFrameMkLst>
            <pc:docMk/>
            <pc:sldMk cId="3019649738" sldId="268"/>
            <ac:graphicFrameMk id="8" creationId="{60790EB8-79B4-C1A1-5E71-44AAD387EC13}"/>
          </ac:graphicFrameMkLst>
        </pc:graphicFrameChg>
        <pc:graphicFrameChg chg="add del mod modGraphic">
          <ac:chgData name="Hooff, R. van den (Ruud)" userId="8d3e2dca-c4b1-475e-893d-a7935eb50cff" providerId="ADAL" clId="{E93FBD2D-6354-A54F-80F9-5081DFF6778B}" dt="2023-05-31T10:52:26.994" v="948" actId="478"/>
          <ac:graphicFrameMkLst>
            <pc:docMk/>
            <pc:sldMk cId="3019649738" sldId="268"/>
            <ac:graphicFrameMk id="11" creationId="{5B3E919F-E96B-33F7-8D0B-47AC4A92CAE0}"/>
          </ac:graphicFrameMkLst>
        </pc:graphicFrameChg>
        <pc:graphicFrameChg chg="add mod modGraphic">
          <ac:chgData name="Hooff, R. van den (Ruud)" userId="8d3e2dca-c4b1-475e-893d-a7935eb50cff" providerId="ADAL" clId="{E93FBD2D-6354-A54F-80F9-5081DFF6778B}" dt="2023-05-31T15:34:47.117" v="2459" actId="20577"/>
          <ac:graphicFrameMkLst>
            <pc:docMk/>
            <pc:sldMk cId="3019649738" sldId="268"/>
            <ac:graphicFrameMk id="14" creationId="{DD5E213E-63A9-89A6-CA2D-58B33075747B}"/>
          </ac:graphicFrameMkLst>
        </pc:graphicFrameChg>
      </pc:sldChg>
      <pc:sldChg chg="del">
        <pc:chgData name="Hooff, R. van den (Ruud)" userId="8d3e2dca-c4b1-475e-893d-a7935eb50cff" providerId="ADAL" clId="{E93FBD2D-6354-A54F-80F9-5081DFF6778B}" dt="2023-05-31T11:20:52.360" v="1345" actId="2696"/>
        <pc:sldMkLst>
          <pc:docMk/>
          <pc:sldMk cId="2390625331" sldId="269"/>
        </pc:sldMkLst>
      </pc:sldChg>
      <pc:sldChg chg="addSp delSp modSp mod">
        <pc:chgData name="Hooff, R. van den (Ruud)" userId="8d3e2dca-c4b1-475e-893d-a7935eb50cff" providerId="ADAL" clId="{E93FBD2D-6354-A54F-80F9-5081DFF6778B}" dt="2023-05-31T09:50:39.248" v="216" actId="20577"/>
        <pc:sldMkLst>
          <pc:docMk/>
          <pc:sldMk cId="346329633" sldId="270"/>
        </pc:sldMkLst>
        <pc:spChg chg="mod">
          <ac:chgData name="Hooff, R. van den (Ruud)" userId="8d3e2dca-c4b1-475e-893d-a7935eb50cff" providerId="ADAL" clId="{E93FBD2D-6354-A54F-80F9-5081DFF6778B}" dt="2023-05-31T09:49:00.735" v="187" actId="122"/>
          <ac:spMkLst>
            <pc:docMk/>
            <pc:sldMk cId="346329633" sldId="270"/>
            <ac:spMk id="2" creationId="{E9357DE5-8B5D-FD08-DF3B-F3309DC5748B}"/>
          </ac:spMkLst>
        </pc:spChg>
        <pc:spChg chg="del">
          <ac:chgData name="Hooff, R. van den (Ruud)" userId="8d3e2dca-c4b1-475e-893d-a7935eb50cff" providerId="ADAL" clId="{E93FBD2D-6354-A54F-80F9-5081DFF6778B}" dt="2023-05-31T09:49:18.352" v="188" actId="478"/>
          <ac:spMkLst>
            <pc:docMk/>
            <pc:sldMk cId="346329633" sldId="270"/>
            <ac:spMk id="3" creationId="{6CB14B77-9D7B-5EE4-CFDF-AA95D5D3836E}"/>
          </ac:spMkLst>
        </pc:spChg>
        <pc:spChg chg="add del mod">
          <ac:chgData name="Hooff, R. van den (Ruud)" userId="8d3e2dca-c4b1-475e-893d-a7935eb50cff" providerId="ADAL" clId="{E93FBD2D-6354-A54F-80F9-5081DFF6778B}" dt="2023-05-31T09:49:21.990" v="190" actId="478"/>
          <ac:spMkLst>
            <pc:docMk/>
            <pc:sldMk cId="346329633" sldId="270"/>
            <ac:spMk id="5" creationId="{FBE23265-4718-A719-AAE2-DA77013D32C3}"/>
          </ac:spMkLst>
        </pc:spChg>
        <pc:spChg chg="add mod">
          <ac:chgData name="Hooff, R. van den (Ruud)" userId="8d3e2dca-c4b1-475e-893d-a7935eb50cff" providerId="ADAL" clId="{E93FBD2D-6354-A54F-80F9-5081DFF6778B}" dt="2023-05-31T09:50:39.248" v="216" actId="20577"/>
          <ac:spMkLst>
            <pc:docMk/>
            <pc:sldMk cId="346329633" sldId="270"/>
            <ac:spMk id="7" creationId="{DC658526-310D-A0F2-C020-7336365AC6F2}"/>
          </ac:spMkLst>
        </pc:spChg>
        <pc:picChg chg="add mod">
          <ac:chgData name="Hooff, R. van den (Ruud)" userId="8d3e2dca-c4b1-475e-893d-a7935eb50cff" providerId="ADAL" clId="{E93FBD2D-6354-A54F-80F9-5081DFF6778B}" dt="2023-05-31T09:49:35.107" v="193" actId="1076"/>
          <ac:picMkLst>
            <pc:docMk/>
            <pc:sldMk cId="346329633" sldId="270"/>
            <ac:picMk id="6" creationId="{67FDB3E0-4462-ABD5-98F2-89567810770F}"/>
          </ac:picMkLst>
        </pc:picChg>
        <pc:picChg chg="del">
          <ac:chgData name="Hooff, R. van den (Ruud)" userId="8d3e2dca-c4b1-475e-893d-a7935eb50cff" providerId="ADAL" clId="{E93FBD2D-6354-A54F-80F9-5081DFF6778B}" dt="2023-05-31T09:48:47.258" v="184" actId="478"/>
          <ac:picMkLst>
            <pc:docMk/>
            <pc:sldMk cId="346329633" sldId="270"/>
            <ac:picMk id="1026" creationId="{721DA608-6168-4AC0-950A-49484D9D8D5B}"/>
          </ac:picMkLst>
        </pc:picChg>
      </pc:sldChg>
      <pc:sldChg chg="modSp add mod">
        <pc:chgData name="Hooff, R. van den (Ruud)" userId="8d3e2dca-c4b1-475e-893d-a7935eb50cff" providerId="ADAL" clId="{E93FBD2D-6354-A54F-80F9-5081DFF6778B}" dt="2023-05-31T16:02:21.082" v="2549" actId="5793"/>
        <pc:sldMkLst>
          <pc:docMk/>
          <pc:sldMk cId="3097602971" sldId="271"/>
        </pc:sldMkLst>
        <pc:spChg chg="mod">
          <ac:chgData name="Hooff, R. van den (Ruud)" userId="8d3e2dca-c4b1-475e-893d-a7935eb50cff" providerId="ADAL" clId="{E93FBD2D-6354-A54F-80F9-5081DFF6778B}" dt="2023-05-31T12:13:16.664" v="1599" actId="20577"/>
          <ac:spMkLst>
            <pc:docMk/>
            <pc:sldMk cId="3097602971" sldId="271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6:02:21.082" v="2549" actId="5793"/>
          <ac:spMkLst>
            <pc:docMk/>
            <pc:sldMk cId="3097602971" sldId="271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2:12:59.402" v="1590" actId="20577"/>
        <pc:sldMkLst>
          <pc:docMk/>
          <pc:sldMk cId="787845151" sldId="272"/>
        </pc:sldMkLst>
        <pc:spChg chg="mod">
          <ac:chgData name="Hooff, R. van den (Ruud)" userId="8d3e2dca-c4b1-475e-893d-a7935eb50cff" providerId="ADAL" clId="{E93FBD2D-6354-A54F-80F9-5081DFF6778B}" dt="2023-05-31T09:56:07.089" v="366" actId="20577"/>
          <ac:spMkLst>
            <pc:docMk/>
            <pc:sldMk cId="787845151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2:12:59.402" v="1590" actId="20577"/>
          <ac:spMkLst>
            <pc:docMk/>
            <pc:sldMk cId="787845151" sldId="272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6-01T06:57:28.918" v="2573" actId="255"/>
        <pc:sldMkLst>
          <pc:docMk/>
          <pc:sldMk cId="1531610998" sldId="273"/>
        </pc:sldMkLst>
        <pc:spChg chg="mod">
          <ac:chgData name="Hooff, R. van den (Ruud)" userId="8d3e2dca-c4b1-475e-893d-a7935eb50cff" providerId="ADAL" clId="{E93FBD2D-6354-A54F-80F9-5081DFF6778B}" dt="2023-05-31T10:29:41.479" v="566" actId="20577"/>
          <ac:spMkLst>
            <pc:docMk/>
            <pc:sldMk cId="1531610998" sldId="273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6-01T06:57:28.918" v="2573" actId="255"/>
          <ac:spMkLst>
            <pc:docMk/>
            <pc:sldMk cId="1531610998" sldId="273"/>
            <ac:spMk id="3" creationId="{B0982DC8-65D7-13C4-E1F4-C6CD6E5D8C0A}"/>
          </ac:spMkLst>
        </pc:spChg>
      </pc:sldChg>
      <pc:sldChg chg="addSp delSp modSp new mod setBg">
        <pc:chgData name="Hooff, R. van den (Ruud)" userId="8d3e2dca-c4b1-475e-893d-a7935eb50cff" providerId="ADAL" clId="{E93FBD2D-6354-A54F-80F9-5081DFF6778B}" dt="2023-05-31T10:34:37.274" v="706" actId="27614"/>
        <pc:sldMkLst>
          <pc:docMk/>
          <pc:sldMk cId="2588167171" sldId="274"/>
        </pc:sldMkLst>
        <pc:spChg chg="del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2" creationId="{E6DA700F-BFB5-CF2C-B421-D0FCCFFD0374}"/>
          </ac:spMkLst>
        </pc:spChg>
        <pc:spChg chg="del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3" creationId="{6B64F679-6AFC-3CEA-CB23-4A859E647191}"/>
          </ac:spMkLst>
        </pc:spChg>
        <pc:spChg chg="add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2055" creationId="{42A4FC2C-047E-45A5-965D-8E1E3BF09BC6}"/>
          </ac:spMkLst>
        </pc:spChg>
        <pc:picChg chg="add mod">
          <ac:chgData name="Hooff, R. van den (Ruud)" userId="8d3e2dca-c4b1-475e-893d-a7935eb50cff" providerId="ADAL" clId="{E93FBD2D-6354-A54F-80F9-5081DFF6778B}" dt="2023-05-31T10:34:37.274" v="706" actId="27614"/>
          <ac:picMkLst>
            <pc:docMk/>
            <pc:sldMk cId="2588167171" sldId="274"/>
            <ac:picMk id="2050" creationId="{2D764F51-EB5F-FB72-7C08-F9D0822CA1D0}"/>
          </ac:picMkLst>
        </pc:picChg>
      </pc:sldChg>
      <pc:sldChg chg="modSp add mod ord">
        <pc:chgData name="Hooff, R. van den (Ruud)" userId="8d3e2dca-c4b1-475e-893d-a7935eb50cff" providerId="ADAL" clId="{E93FBD2D-6354-A54F-80F9-5081DFF6778B}" dt="2023-05-31T16:03:06.963" v="2551" actId="20577"/>
        <pc:sldMkLst>
          <pc:docMk/>
          <pc:sldMk cId="722292448" sldId="275"/>
        </pc:sldMkLst>
        <pc:spChg chg="mod">
          <ac:chgData name="Hooff, R. van den (Ruud)" userId="8d3e2dca-c4b1-475e-893d-a7935eb50cff" providerId="ADAL" clId="{E93FBD2D-6354-A54F-80F9-5081DFF6778B}" dt="2023-05-31T10:39:46.138" v="768"/>
          <ac:spMkLst>
            <pc:docMk/>
            <pc:sldMk cId="722292448" sldId="27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6:03:06.963" v="2551" actId="20577"/>
          <ac:spMkLst>
            <pc:docMk/>
            <pc:sldMk cId="722292448" sldId="275"/>
            <ac:spMk id="3" creationId="{B0982DC8-65D7-13C4-E1F4-C6CD6E5D8C0A}"/>
          </ac:spMkLst>
        </pc:spChg>
      </pc:sldChg>
      <pc:sldChg chg="modSp add del mod">
        <pc:chgData name="Hooff, R. van den (Ruud)" userId="8d3e2dca-c4b1-475e-893d-a7935eb50cff" providerId="ADAL" clId="{E93FBD2D-6354-A54F-80F9-5081DFF6778B}" dt="2023-05-31T11:35:03.451" v="1412" actId="2696"/>
        <pc:sldMkLst>
          <pc:docMk/>
          <pc:sldMk cId="2518234249" sldId="276"/>
        </pc:sldMkLst>
        <pc:spChg chg="mod">
          <ac:chgData name="Hooff, R. van den (Ruud)" userId="8d3e2dca-c4b1-475e-893d-a7935eb50cff" providerId="ADAL" clId="{E93FBD2D-6354-A54F-80F9-5081DFF6778B}" dt="2023-05-31T11:32:55.626" v="1403" actId="20577"/>
          <ac:spMkLst>
            <pc:docMk/>
            <pc:sldMk cId="2518234249" sldId="276"/>
            <ac:spMk id="2" creationId="{3C840E1B-1307-EDD3-50DD-CD97D67E88CF}"/>
          </ac:spMkLst>
        </pc:spChg>
        <pc:graphicFrameChg chg="modGraphic">
          <ac:chgData name="Hooff, R. van den (Ruud)" userId="8d3e2dca-c4b1-475e-893d-a7935eb50cff" providerId="ADAL" clId="{E93FBD2D-6354-A54F-80F9-5081DFF6778B}" dt="2023-05-31T11:33:24.607" v="1411" actId="20577"/>
          <ac:graphicFrameMkLst>
            <pc:docMk/>
            <pc:sldMk cId="2518234249" sldId="276"/>
            <ac:graphicFrameMk id="14" creationId="{DD5E213E-63A9-89A6-CA2D-58B33075747B}"/>
          </ac:graphicFrameMkLst>
        </pc:graphicFrameChg>
      </pc:sldChg>
      <pc:sldChg chg="modSp add del mod ord">
        <pc:chgData name="Hooff, R. van den (Ruud)" userId="8d3e2dca-c4b1-475e-893d-a7935eb50cff" providerId="ADAL" clId="{E93FBD2D-6354-A54F-80F9-5081DFF6778B}" dt="2023-05-31T12:56:13.230" v="1886" actId="2696"/>
        <pc:sldMkLst>
          <pc:docMk/>
          <pc:sldMk cId="2698654061" sldId="276"/>
        </pc:sldMkLst>
        <pc:spChg chg="mod">
          <ac:chgData name="Hooff, R. van den (Ruud)" userId="8d3e2dca-c4b1-475e-893d-a7935eb50cff" providerId="ADAL" clId="{E93FBD2D-6354-A54F-80F9-5081DFF6778B}" dt="2023-05-31T11:35:32.984" v="1431" actId="5793"/>
          <ac:spMkLst>
            <pc:docMk/>
            <pc:sldMk cId="2698654061" sldId="27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1:36:19.654" v="1486" actId="207"/>
          <ac:spMkLst>
            <pc:docMk/>
            <pc:sldMk cId="2698654061" sldId="276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E93FBD2D-6354-A54F-80F9-5081DFF6778B}" dt="2023-05-31T15:42:23.292" v="2489" actId="20577"/>
        <pc:sldMkLst>
          <pc:docMk/>
          <pc:sldMk cId="1208785178" sldId="277"/>
        </pc:sldMkLst>
        <pc:spChg chg="mod">
          <ac:chgData name="Hooff, R. van den (Ruud)" userId="8d3e2dca-c4b1-475e-893d-a7935eb50cff" providerId="ADAL" clId="{E93FBD2D-6354-A54F-80F9-5081DFF6778B}" dt="2023-05-31T15:42:06.720" v="2486" actId="20577"/>
          <ac:spMkLst>
            <pc:docMk/>
            <pc:sldMk cId="1208785178" sldId="277"/>
            <ac:spMk id="2" creationId="{3C840E1B-1307-EDD3-50DD-CD97D67E88CF}"/>
          </ac:spMkLst>
        </pc:spChg>
        <pc:graphicFrameChg chg="modGraphic">
          <ac:chgData name="Hooff, R. van den (Ruud)" userId="8d3e2dca-c4b1-475e-893d-a7935eb50cff" providerId="ADAL" clId="{E93FBD2D-6354-A54F-80F9-5081DFF6778B}" dt="2023-05-31T15:42:23.292" v="2489" actId="20577"/>
          <ac:graphicFrameMkLst>
            <pc:docMk/>
            <pc:sldMk cId="1208785178" sldId="277"/>
            <ac:graphicFrameMk id="14" creationId="{DD5E213E-63A9-89A6-CA2D-58B33075747B}"/>
          </ac:graphicFrameMkLst>
        </pc:graphicFrameChg>
      </pc:sldChg>
      <pc:sldChg chg="modSp add mod ord">
        <pc:chgData name="Hooff, R. van den (Ruud)" userId="8d3e2dca-c4b1-475e-893d-a7935eb50cff" providerId="ADAL" clId="{E93FBD2D-6354-A54F-80F9-5081DFF6778B}" dt="2023-05-31T15:16:02.817" v="2393" actId="207"/>
        <pc:sldMkLst>
          <pc:docMk/>
          <pc:sldMk cId="3267767259" sldId="278"/>
        </pc:sldMkLst>
        <pc:spChg chg="mod">
          <ac:chgData name="Hooff, R. van den (Ruud)" userId="8d3e2dca-c4b1-475e-893d-a7935eb50cff" providerId="ADAL" clId="{E93FBD2D-6354-A54F-80F9-5081DFF6778B}" dt="2023-05-31T14:56:41.160" v="2083" actId="20577"/>
          <ac:spMkLst>
            <pc:docMk/>
            <pc:sldMk cId="3267767259" sldId="27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5:16:02.817" v="2393" actId="207"/>
          <ac:spMkLst>
            <pc:docMk/>
            <pc:sldMk cId="3267767259" sldId="278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5:45:31.150" v="2496" actId="255"/>
        <pc:sldMkLst>
          <pc:docMk/>
          <pc:sldMk cId="868284216" sldId="279"/>
        </pc:sldMkLst>
        <pc:spChg chg="mod">
          <ac:chgData name="Hooff, R. van den (Ruud)" userId="8d3e2dca-c4b1-475e-893d-a7935eb50cff" providerId="ADAL" clId="{E93FBD2D-6354-A54F-80F9-5081DFF6778B}" dt="2023-05-31T14:56:52.400" v="2085" actId="20577"/>
          <ac:spMkLst>
            <pc:docMk/>
            <pc:sldMk cId="868284216" sldId="27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5:45:31.150" v="2496" actId="255"/>
          <ac:spMkLst>
            <pc:docMk/>
            <pc:sldMk cId="868284216" sldId="279"/>
            <ac:spMk id="3" creationId="{B0982DC8-65D7-13C4-E1F4-C6CD6E5D8C0A}"/>
          </ac:spMkLst>
        </pc:spChg>
      </pc:sldChg>
      <pc:sldChg chg="modSp add del mod">
        <pc:chgData name="Hooff, R. van den (Ruud)" userId="8d3e2dca-c4b1-475e-893d-a7935eb50cff" providerId="ADAL" clId="{E93FBD2D-6354-A54F-80F9-5081DFF6778B}" dt="2023-05-31T15:25:04.274" v="2407" actId="2696"/>
        <pc:sldMkLst>
          <pc:docMk/>
          <pc:sldMk cId="73987700" sldId="280"/>
        </pc:sldMkLst>
        <pc:spChg chg="mod">
          <ac:chgData name="Hooff, R. van den (Ruud)" userId="8d3e2dca-c4b1-475e-893d-a7935eb50cff" providerId="ADAL" clId="{E93FBD2D-6354-A54F-80F9-5081DFF6778B}" dt="2023-05-31T15:02:59.509" v="2260" actId="207"/>
          <ac:spMkLst>
            <pc:docMk/>
            <pc:sldMk cId="73987700" sldId="280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5:59:21.826" v="2512" actId="20577"/>
        <pc:sldMkLst>
          <pc:docMk/>
          <pc:sldMk cId="419603867" sldId="281"/>
        </pc:sldMkLst>
        <pc:spChg chg="mod">
          <ac:chgData name="Hooff, R. van den (Ruud)" userId="8d3e2dca-c4b1-475e-893d-a7935eb50cff" providerId="ADAL" clId="{E93FBD2D-6354-A54F-80F9-5081DFF6778B}" dt="2023-05-31T15:59:21.826" v="2512" actId="20577"/>
          <ac:spMkLst>
            <pc:docMk/>
            <pc:sldMk cId="419603867" sldId="281"/>
            <ac:spMk id="3" creationId="{B0982DC8-65D7-13C4-E1F4-C6CD6E5D8C0A}"/>
          </ac:spMkLst>
        </pc:spChg>
      </pc:sldChg>
    </pc:docChg>
  </pc:docChgLst>
  <pc:docChgLst>
    <pc:chgData name="Hooff, R. van den (Ruud)" userId="8d3e2dca-c4b1-475e-893d-a7935eb50cff" providerId="ADAL" clId="{C13A21ED-B1D2-5F43-A86D-E4386AE08865}"/>
    <pc:docChg chg="undo custSel addSld delSld modSld sldOrd">
      <pc:chgData name="Hooff, R. van den (Ruud)" userId="8d3e2dca-c4b1-475e-893d-a7935eb50cff" providerId="ADAL" clId="{C13A21ED-B1D2-5F43-A86D-E4386AE08865}" dt="2022-10-12T14:03:00.360" v="4359" actId="20577"/>
      <pc:docMkLst>
        <pc:docMk/>
      </pc:docMkLst>
      <pc:sldChg chg="addSp modSp mod setBg">
        <pc:chgData name="Hooff, R. van den (Ruud)" userId="8d3e2dca-c4b1-475e-893d-a7935eb50cff" providerId="ADAL" clId="{C13A21ED-B1D2-5F43-A86D-E4386AE08865}" dt="2022-10-11T20:37:10.795" v="4169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C13A21ED-B1D2-5F43-A86D-E4386AE08865}" dt="2022-10-11T20:37:10.795" v="4169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C13A21ED-B1D2-5F43-A86D-E4386AE08865}" dt="2022-10-11T18:50:20.623" v="2907" actId="20577"/>
          <ac:spMkLst>
            <pc:docMk/>
            <pc:sldMk cId="163244382" sldId="256"/>
            <ac:spMk id="3" creationId="{390B8717-DED8-E10B-F4C6-87DF3EE21DFA}"/>
          </ac:spMkLst>
        </pc:spChg>
        <pc:picChg chg="add mod modCrop">
          <ac:chgData name="Hooff, R. van den (Ruud)" userId="8d3e2dca-c4b1-475e-893d-a7935eb50cff" providerId="ADAL" clId="{C13A21ED-B1D2-5F43-A86D-E4386AE08865}" dt="2022-10-11T20:25:59.485" v="3810" actId="14100"/>
          <ac:picMkLst>
            <pc:docMk/>
            <pc:sldMk cId="163244382" sldId="256"/>
            <ac:picMk id="5" creationId="{0BEEAFDD-8197-DFD3-B92A-520B3BCCCAC5}"/>
          </ac:picMkLst>
        </pc:picChg>
      </pc:sldChg>
      <pc:sldChg chg="addSp delSp modSp mod">
        <pc:chgData name="Hooff, R. van den (Ruud)" userId="8d3e2dca-c4b1-475e-893d-a7935eb50cff" providerId="ADAL" clId="{C13A21ED-B1D2-5F43-A86D-E4386AE08865}" dt="2022-10-11T16:33:15.953" v="140" actId="20577"/>
        <pc:sldMkLst>
          <pc:docMk/>
          <pc:sldMk cId="1522123923" sldId="257"/>
        </pc:sldMkLst>
        <pc:spChg chg="del">
          <ac:chgData name="Hooff, R. van den (Ruud)" userId="8d3e2dca-c4b1-475e-893d-a7935eb50cff" providerId="ADAL" clId="{C13A21ED-B1D2-5F43-A86D-E4386AE08865}" dt="2022-10-11T16:30:30.859" v="15" actId="478"/>
          <ac:spMkLst>
            <pc:docMk/>
            <pc:sldMk cId="1522123923" sldId="257"/>
            <ac:spMk id="2" creationId="{57DCBCD7-7009-5EC0-7A2E-2034B167E1EA}"/>
          </ac:spMkLst>
        </pc:spChg>
        <pc:spChg chg="mod">
          <ac:chgData name="Hooff, R. van den (Ruud)" userId="8d3e2dca-c4b1-475e-893d-a7935eb50cff" providerId="ADAL" clId="{C13A21ED-B1D2-5F43-A86D-E4386AE08865}" dt="2022-10-11T16:33:15.953" v="140" actId="20577"/>
          <ac:spMkLst>
            <pc:docMk/>
            <pc:sldMk cId="1522123923" sldId="257"/>
            <ac:spMk id="3" creationId="{63BD6C2E-6950-8999-90F7-82A3E98C54EB}"/>
          </ac:spMkLst>
        </pc:spChg>
        <pc:spChg chg="add del mod">
          <ac:chgData name="Hooff, R. van den (Ruud)" userId="8d3e2dca-c4b1-475e-893d-a7935eb50cff" providerId="ADAL" clId="{C13A21ED-B1D2-5F43-A86D-E4386AE08865}" dt="2022-10-11T16:30:32.504" v="16" actId="478"/>
          <ac:spMkLst>
            <pc:docMk/>
            <pc:sldMk cId="1522123923" sldId="257"/>
            <ac:spMk id="5" creationId="{9F4C4704-7EAB-BEBD-2CB0-5D47B853A5FD}"/>
          </ac:spMkLst>
        </pc:spChg>
        <pc:picChg chg="add mod">
          <ac:chgData name="Hooff, R. van den (Ruud)" userId="8d3e2dca-c4b1-475e-893d-a7935eb50cff" providerId="ADAL" clId="{C13A21ED-B1D2-5F43-A86D-E4386AE08865}" dt="2022-10-11T16:30:54.411" v="20" actId="1076"/>
          <ac:picMkLst>
            <pc:docMk/>
            <pc:sldMk cId="1522123923" sldId="257"/>
            <ac:picMk id="7" creationId="{77D3452E-D2B6-EA69-7AED-B3B8037DDBFD}"/>
          </ac:picMkLst>
        </pc:picChg>
      </pc:sldChg>
      <pc:sldChg chg="modSp add mod">
        <pc:chgData name="Hooff, R. van den (Ruud)" userId="8d3e2dca-c4b1-475e-893d-a7935eb50cff" providerId="ADAL" clId="{C13A21ED-B1D2-5F43-A86D-E4386AE08865}" dt="2022-10-11T16:54:13.260" v="592" actId="207"/>
        <pc:sldMkLst>
          <pc:docMk/>
          <pc:sldMk cId="1665398733" sldId="258"/>
        </pc:sldMkLst>
        <pc:spChg chg="mod">
          <ac:chgData name="Hooff, R. van den (Ruud)" userId="8d3e2dca-c4b1-475e-893d-a7935eb50cff" providerId="ADAL" clId="{C13A21ED-B1D2-5F43-A86D-E4386AE08865}" dt="2022-10-11T16:54:13.260" v="592" actId="207"/>
          <ac:spMkLst>
            <pc:docMk/>
            <pc:sldMk cId="1665398733" sldId="258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0:27:18.518" v="3813" actId="20577"/>
        <pc:sldMkLst>
          <pc:docMk/>
          <pc:sldMk cId="2346067958" sldId="259"/>
        </pc:sldMkLst>
        <pc:spChg chg="mod">
          <ac:chgData name="Hooff, R. van den (Ruud)" userId="8d3e2dca-c4b1-475e-893d-a7935eb50cff" providerId="ADAL" clId="{C13A21ED-B1D2-5F43-A86D-E4386AE08865}" dt="2022-10-11T20:27:18.518" v="3813" actId="20577"/>
          <ac:spMkLst>
            <pc:docMk/>
            <pc:sldMk cId="2346067958" sldId="259"/>
            <ac:spMk id="3" creationId="{63BD6C2E-6950-8999-90F7-82A3E98C54EB}"/>
          </ac:spMkLst>
        </pc:spChg>
      </pc:sldChg>
      <pc:sldChg chg="addSp delSp modSp add mod">
        <pc:chgData name="Hooff, R. van den (Ruud)" userId="8d3e2dca-c4b1-475e-893d-a7935eb50cff" providerId="ADAL" clId="{C13A21ED-B1D2-5F43-A86D-E4386AE08865}" dt="2022-10-11T16:56:38.546" v="661" actId="20577"/>
        <pc:sldMkLst>
          <pc:docMk/>
          <pc:sldMk cId="735646523" sldId="260"/>
        </pc:sldMkLst>
        <pc:spChg chg="mod">
          <ac:chgData name="Hooff, R. van den (Ruud)" userId="8d3e2dca-c4b1-475e-893d-a7935eb50cff" providerId="ADAL" clId="{C13A21ED-B1D2-5F43-A86D-E4386AE08865}" dt="2022-10-11T16:56:38.546" v="661" actId="20577"/>
          <ac:spMkLst>
            <pc:docMk/>
            <pc:sldMk cId="735646523" sldId="260"/>
            <ac:spMk id="3" creationId="{63BD6C2E-6950-8999-90F7-82A3E98C54EB}"/>
          </ac:spMkLst>
        </pc:spChg>
        <pc:picChg chg="add mod">
          <ac:chgData name="Hooff, R. van den (Ruud)" userId="8d3e2dca-c4b1-475e-893d-a7935eb50cff" providerId="ADAL" clId="{C13A21ED-B1D2-5F43-A86D-E4386AE08865}" dt="2022-10-11T16:35:38.612" v="194" actId="1076"/>
          <ac:picMkLst>
            <pc:docMk/>
            <pc:sldMk cId="735646523" sldId="260"/>
            <ac:picMk id="4" creationId="{4A0501D5-43ED-9069-6273-CADF489485E9}"/>
          </ac:picMkLst>
        </pc:picChg>
        <pc:picChg chg="del">
          <ac:chgData name="Hooff, R. van den (Ruud)" userId="8d3e2dca-c4b1-475e-893d-a7935eb50cff" providerId="ADAL" clId="{C13A21ED-B1D2-5F43-A86D-E4386AE08865}" dt="2022-10-11T16:35:16.485" v="190" actId="478"/>
          <ac:picMkLst>
            <pc:docMk/>
            <pc:sldMk cId="735646523" sldId="260"/>
            <ac:picMk id="7" creationId="{77D3452E-D2B6-EA69-7AED-B3B8037DDBFD}"/>
          </ac:picMkLst>
        </pc:picChg>
      </pc:sldChg>
      <pc:sldChg chg="modSp add del mod">
        <pc:chgData name="Hooff, R. van den (Ruud)" userId="8d3e2dca-c4b1-475e-893d-a7935eb50cff" providerId="ADAL" clId="{C13A21ED-B1D2-5F43-A86D-E4386AE08865}" dt="2022-10-11T16:55:42.797" v="619" actId="2696"/>
        <pc:sldMkLst>
          <pc:docMk/>
          <pc:sldMk cId="181493174" sldId="261"/>
        </pc:sldMkLst>
        <pc:spChg chg="mod">
          <ac:chgData name="Hooff, R. van den (Ruud)" userId="8d3e2dca-c4b1-475e-893d-a7935eb50cff" providerId="ADAL" clId="{C13A21ED-B1D2-5F43-A86D-E4386AE08865}" dt="2022-10-11T16:54:42.061" v="611" actId="20577"/>
          <ac:spMkLst>
            <pc:docMk/>
            <pc:sldMk cId="181493174" sldId="261"/>
            <ac:spMk id="3" creationId="{63BD6C2E-6950-8999-90F7-82A3E98C54EB}"/>
          </ac:spMkLst>
        </pc:spChg>
      </pc:sldChg>
      <pc:sldChg chg="modSp new mod">
        <pc:chgData name="Hooff, R. van den (Ruud)" userId="8d3e2dca-c4b1-475e-893d-a7935eb50cff" providerId="ADAL" clId="{C13A21ED-B1D2-5F43-A86D-E4386AE08865}" dt="2022-10-11T23:17:14.431" v="4351" actId="20577"/>
        <pc:sldMkLst>
          <pc:docMk/>
          <pc:sldMk cId="4003997940" sldId="262"/>
        </pc:sldMkLst>
        <pc:spChg chg="mod">
          <ac:chgData name="Hooff, R. van den (Ruud)" userId="8d3e2dca-c4b1-475e-893d-a7935eb50cff" providerId="ADAL" clId="{C13A21ED-B1D2-5F43-A86D-E4386AE08865}" dt="2022-10-11T17:14:53.088" v="1375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3:17:14.431" v="4351" actId="20577"/>
          <ac:spMkLst>
            <pc:docMk/>
            <pc:sldMk cId="4003997940" sldId="262"/>
            <ac:spMk id="3" creationId="{B0982DC8-65D7-13C4-E1F4-C6CD6E5D8C0A}"/>
          </ac:spMkLst>
        </pc:spChg>
      </pc:sldChg>
      <pc:sldChg chg="addSp delSp modSp new mod modAnim">
        <pc:chgData name="Hooff, R. van den (Ruud)" userId="8d3e2dca-c4b1-475e-893d-a7935eb50cff" providerId="ADAL" clId="{C13A21ED-B1D2-5F43-A86D-E4386AE08865}" dt="2022-10-11T20:37:00.358" v="4168" actId="313"/>
        <pc:sldMkLst>
          <pc:docMk/>
          <pc:sldMk cId="1691991613" sldId="263"/>
        </pc:sldMkLst>
        <pc:spChg chg="add del mod">
          <ac:chgData name="Hooff, R. van den (Ruud)" userId="8d3e2dca-c4b1-475e-893d-a7935eb50cff" providerId="ADAL" clId="{C13A21ED-B1D2-5F43-A86D-E4386AE08865}" dt="2022-10-11T20:37:00.358" v="4168" actId="313"/>
          <ac:spMkLst>
            <pc:docMk/>
            <pc:sldMk cId="1691991613" sldId="263"/>
            <ac:spMk id="2" creationId="{566B389C-AB9D-69E7-7863-C323468E3D67}"/>
          </ac:spMkLst>
        </pc:spChg>
        <pc:spChg chg="del">
          <ac:chgData name="Hooff, R. van den (Ruud)" userId="8d3e2dca-c4b1-475e-893d-a7935eb50cff" providerId="ADAL" clId="{C13A21ED-B1D2-5F43-A86D-E4386AE08865}" dt="2022-10-11T17:00:32.374" v="841" actId="478"/>
          <ac:spMkLst>
            <pc:docMk/>
            <pc:sldMk cId="1691991613" sldId="263"/>
            <ac:spMk id="3" creationId="{655A7232-1A80-6F5C-F606-D26DE4B2B52C}"/>
          </ac:spMkLst>
        </pc:spChg>
        <pc:picChg chg="add mod">
          <ac:chgData name="Hooff, R. van den (Ruud)" userId="8d3e2dca-c4b1-475e-893d-a7935eb50cff" providerId="ADAL" clId="{C13A21ED-B1D2-5F43-A86D-E4386AE08865}" dt="2022-10-11T17:01:45.888" v="844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add mod ord">
        <pc:chgData name="Hooff, R. van den (Ruud)" userId="8d3e2dca-c4b1-475e-893d-a7935eb50cff" providerId="ADAL" clId="{C13A21ED-B1D2-5F43-A86D-E4386AE08865}" dt="2022-10-11T20:30:56.800" v="4027" actId="20577"/>
        <pc:sldMkLst>
          <pc:docMk/>
          <pc:sldMk cId="1328323309" sldId="264"/>
        </pc:sldMkLst>
        <pc:spChg chg="mod">
          <ac:chgData name="Hooff, R. van den (Ruud)" userId="8d3e2dca-c4b1-475e-893d-a7935eb50cff" providerId="ADAL" clId="{C13A21ED-B1D2-5F43-A86D-E4386AE08865}" dt="2022-10-11T17:11:35.813" v="1171" actId="20577"/>
          <ac:spMkLst>
            <pc:docMk/>
            <pc:sldMk cId="1328323309" sldId="264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0:56.800" v="4027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1:55:00.802" v="4321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C13A21ED-B1D2-5F43-A86D-E4386AE08865}" dt="2022-10-11T19:00:36.709" v="3070" actId="20577"/>
          <ac:spMkLst>
            <pc:docMk/>
            <pc:sldMk cId="370436606" sldId="26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1:55:00.802" v="4321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0:33:09.271" v="4099" actId="20577"/>
        <pc:sldMkLst>
          <pc:docMk/>
          <pc:sldMk cId="3695903104" sldId="266"/>
        </pc:sldMkLst>
        <pc:spChg chg="mod">
          <ac:chgData name="Hooff, R. van den (Ruud)" userId="8d3e2dca-c4b1-475e-893d-a7935eb50cff" providerId="ADAL" clId="{C13A21ED-B1D2-5F43-A86D-E4386AE08865}" dt="2022-10-11T18:47:09.226" v="2883" actId="20577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3:09.271" v="4099" actId="20577"/>
          <ac:spMkLst>
            <pc:docMk/>
            <pc:sldMk cId="3695903104" sldId="266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2:20:52.463" v="4326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C13A21ED-B1D2-5F43-A86D-E4386AE08865}" dt="2022-10-11T19:01:12.660" v="3071"/>
          <ac:spMkLst>
            <pc:docMk/>
            <pc:sldMk cId="559048113" sldId="267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2:20:52.463" v="4326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18:59:02.788" v="3054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C13A21ED-B1D2-5F43-A86D-E4386AE08865}" dt="2022-10-11T18:56:32.275" v="3034" actId="115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8:59:02.788" v="3054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add mod modNotesTx">
        <pc:chgData name="Hooff, R. van den (Ruud)" userId="8d3e2dca-c4b1-475e-893d-a7935eb50cff" providerId="ADAL" clId="{C13A21ED-B1D2-5F43-A86D-E4386AE08865}" dt="2022-10-11T19:25:20.006" v="3481" actId="113"/>
        <pc:sldMkLst>
          <pc:docMk/>
          <pc:sldMk cId="2390625331" sldId="269"/>
        </pc:sldMkLst>
        <pc:spChg chg="mod">
          <ac:chgData name="Hooff, R. van den (Ruud)" userId="8d3e2dca-c4b1-475e-893d-a7935eb50cff" providerId="ADAL" clId="{C13A21ED-B1D2-5F43-A86D-E4386AE08865}" dt="2022-10-11T19:07:44.629" v="3168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9:25:20.006" v="3481" actId="113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del mod modAnim">
        <pc:chgData name="Hooff, R. van den (Ruud)" userId="8d3e2dca-c4b1-475e-893d-a7935eb50cff" providerId="ADAL" clId="{C13A21ED-B1D2-5F43-A86D-E4386AE08865}" dt="2022-10-11T20:33:45.313" v="4100" actId="2696"/>
        <pc:sldMkLst>
          <pc:docMk/>
          <pc:sldMk cId="107589056" sldId="270"/>
        </pc:sldMkLst>
        <pc:spChg chg="mod">
          <ac:chgData name="Hooff, R. van den (Ruud)" userId="8d3e2dca-c4b1-475e-893d-a7935eb50cff" providerId="ADAL" clId="{C13A21ED-B1D2-5F43-A86D-E4386AE08865}" dt="2022-10-11T19:27:33.080" v="3519" actId="122"/>
          <ac:spMkLst>
            <pc:docMk/>
            <pc:sldMk cId="107589056" sldId="270"/>
            <ac:spMk id="2" creationId="{7E4A5670-C7AC-B77F-C981-8E07EF6CE9C0}"/>
          </ac:spMkLst>
        </pc:spChg>
        <pc:spChg chg="del">
          <ac:chgData name="Hooff, R. van den (Ruud)" userId="8d3e2dca-c4b1-475e-893d-a7935eb50cff" providerId="ADAL" clId="{C13A21ED-B1D2-5F43-A86D-E4386AE08865}" dt="2022-10-11T19:32:50.752" v="3520" actId="478"/>
          <ac:spMkLst>
            <pc:docMk/>
            <pc:sldMk cId="107589056" sldId="270"/>
            <ac:spMk id="3" creationId="{F5D07F45-00DA-4DFE-80DD-D5936249E721}"/>
          </ac:spMkLst>
        </pc:spChg>
        <pc:spChg chg="add mod">
          <ac:chgData name="Hooff, R. van den (Ruud)" userId="8d3e2dca-c4b1-475e-893d-a7935eb50cff" providerId="ADAL" clId="{C13A21ED-B1D2-5F43-A86D-E4386AE08865}" dt="2022-10-11T19:56:01.215" v="3807" actId="1076"/>
          <ac:spMkLst>
            <pc:docMk/>
            <pc:sldMk cId="107589056" sldId="270"/>
            <ac:spMk id="6" creationId="{ACC1E45A-5E70-A406-126D-B4264F92B767}"/>
          </ac:spMkLst>
        </pc:spChg>
        <pc:picChg chg="add mod">
          <ac:chgData name="Hooff, R. van den (Ruud)" userId="8d3e2dca-c4b1-475e-893d-a7935eb50cff" providerId="ADAL" clId="{C13A21ED-B1D2-5F43-A86D-E4386AE08865}" dt="2022-10-11T19:56:56.159" v="3808" actId="1076"/>
          <ac:picMkLst>
            <pc:docMk/>
            <pc:sldMk cId="107589056" sldId="270"/>
            <ac:picMk id="4" creationId="{4A1943C1-ECFC-503E-4B6B-A62EBDC4E85B}"/>
          </ac:picMkLst>
        </pc:picChg>
      </pc:sldChg>
      <pc:sldChg chg="add del">
        <pc:chgData name="Hooff, R. van den (Ruud)" userId="8d3e2dca-c4b1-475e-893d-a7935eb50cff" providerId="ADAL" clId="{C13A21ED-B1D2-5F43-A86D-E4386AE08865}" dt="2022-10-11T19:17:25.071" v="3308" actId="2890"/>
        <pc:sldMkLst>
          <pc:docMk/>
          <pc:sldMk cId="3813493941" sldId="270"/>
        </pc:sldMkLst>
      </pc:sldChg>
      <pc:sldChg chg="delSp add del mod delAnim">
        <pc:chgData name="Hooff, R. van den (Ruud)" userId="8d3e2dca-c4b1-475e-893d-a7935eb50cff" providerId="ADAL" clId="{C13A21ED-B1D2-5F43-A86D-E4386AE08865}" dt="2022-10-11T19:34:16.364" v="3528" actId="2696"/>
        <pc:sldMkLst>
          <pc:docMk/>
          <pc:sldMk cId="4026070128" sldId="271"/>
        </pc:sldMkLst>
        <pc:picChg chg="del">
          <ac:chgData name="Hooff, R. van den (Ruud)" userId="8d3e2dca-c4b1-475e-893d-a7935eb50cff" providerId="ADAL" clId="{C13A21ED-B1D2-5F43-A86D-E4386AE08865}" dt="2022-10-11T19:34:05.551" v="3525" actId="478"/>
          <ac:picMkLst>
            <pc:docMk/>
            <pc:sldMk cId="4026070128" sldId="271"/>
            <ac:picMk id="4" creationId="{4A1943C1-ECFC-503E-4B6B-A62EBDC4E85B}"/>
          </ac:picMkLst>
        </pc:picChg>
      </pc:sldChg>
      <pc:sldChg chg="modSp add mod ord modNotesTx">
        <pc:chgData name="Hooff, R. van den (Ruud)" userId="8d3e2dca-c4b1-475e-893d-a7935eb50cff" providerId="ADAL" clId="{C13A21ED-B1D2-5F43-A86D-E4386AE08865}" dt="2022-10-12T14:03:00.360" v="4359" actId="20577"/>
        <pc:sldMkLst>
          <pc:docMk/>
          <pc:sldMk cId="1979098853" sldId="272"/>
        </pc:sldMkLst>
        <pc:spChg chg="mod">
          <ac:chgData name="Hooff, R. van den (Ruud)" userId="8d3e2dca-c4b1-475e-893d-a7935eb50cff" providerId="ADAL" clId="{C13A21ED-B1D2-5F43-A86D-E4386AE08865}" dt="2022-10-11T20:43:54.825" v="4313" actId="113"/>
          <ac:spMkLst>
            <pc:docMk/>
            <pc:sldMk cId="1979098853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2T14:03:00.360" v="4359" actId="20577"/>
          <ac:spMkLst>
            <pc:docMk/>
            <pc:sldMk cId="1979098853" sldId="272"/>
            <ac:spMk id="3" creationId="{B0982DC8-65D7-13C4-E1F4-C6CD6E5D8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0CB1-44F9-BB48-B421-0D84E74F9F97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28DBA-5C8E-E643-82B9-444C5F2AD89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4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C12D-C680-92F9-FDB5-90A25EA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1039-7FDA-B4EA-E4F9-311F97C66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862C-5F06-E77A-1BD0-5A857EA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C1D-A3F5-16C9-37F7-4DCD725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CA51-3667-7A1E-122C-34B3B36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40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31E-05BE-4284-EB98-9665287B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122C-C764-49A0-7CD8-502A30FF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BA14-4A0A-842F-D450-21F792D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121-3909-3E2D-2D4C-7F51A19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F653-B22D-5E1D-72B0-C75ECADF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1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0A38-5195-1ED4-DFA4-B7D840E46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6858-A69D-AFE9-A544-7241DF89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2CD-6499-0F0A-5ACE-24D8B91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BA3-43D7-2677-5274-C565EB1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E855-3880-F17E-8804-9B2B03E6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45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541-03CC-3342-1258-6FBB5CA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8D0C-9BB4-7E31-E393-64951958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5F4-E596-CC33-0F6A-C4BCC7A2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D061-F312-2B2F-C08E-2808A2F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EB48-2D25-CB87-9348-7C95B0BF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F0FE-C345-867A-687C-5B19E0C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7EC0-25D0-19C3-92CD-05CABAE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C92-6AA6-8EF5-CAB8-4559039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6019-C05E-7E95-41C0-74D830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E0D4-1BA8-4C7F-9404-E9922B0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523-EBBB-A79F-6EB2-44FBF69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F18-2059-15E7-57F1-0D1BB533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6852-AF22-05A3-794E-428B9971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7E29-648D-A917-3977-BE55C55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D5E-052E-4DF6-640F-CB0A15C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E01-93FE-8BDA-E0E6-F03C403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2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02E-7F6B-F838-FFBF-263C630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75AA-4298-5164-50F8-958A5D3B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E5E7B-583B-C2B8-12A6-CA1D70A6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E454-A63A-E682-5F7F-19A3BB86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91090-2F84-D10B-133C-9228BD91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F5CD-49E6-0453-D0EC-ABC1E7A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FF78-A7B7-9929-D106-55B5033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0C32-7B5E-F769-14FC-0385E171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4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C36C-65BC-DC26-4C06-5A79426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60DB-7EB1-FD57-494A-D249727E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608A-1CEA-F5BE-4983-CB2A6F5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9C0E-65DD-3D21-ECC1-22D844F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DD1D0-53CE-24D3-540F-5CC7B2D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DD188-9B4D-3D1A-DF07-3239CFA9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A294-CAFE-882B-8FD4-9CD0CA0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30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A89-80F3-0B20-FB16-78561BC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7AD-D58C-6716-2145-E6F09E75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6B70-E77C-1B19-99AD-471D86CD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CB48-68BD-D6F2-A908-8D717DC0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ACFC-4793-0AA7-999A-0C24C81C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0CC7-4047-E8B6-8D39-819F162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4E6-7D71-E220-0C77-9A819AF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2BB8-DEEB-CA17-69EC-09190192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C657-9BF7-E9A6-B954-2D89FC01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FA13-B414-FD9D-62F1-72200B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3D7C-BF60-8BD5-6A78-7F3EC32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57AE-E521-0915-CB1A-9E01244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5450C-92BB-2508-3196-83F41AE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F022-172E-DFA4-EE7B-0E10664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0892-E6D0-B2A7-58AC-9BE4FEE4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BFAF-AC9A-FB44-AD92-91CA432DDE7C}" type="datetimeFigureOut">
              <a:rPr lang="en-NL" smtClean="0"/>
              <a:t>31/05/2023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010-8432-936C-98C6-A166D496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7593-4BE7-7DBE-EC77-F2890447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xplore.com/news/2023-05-simple-reveals-bot-huma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-quality.com/what-is-aql-and-what-do-you-need-to-know-about-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EAFDD-8197-DFD3-B92A-520B3BCC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304802">
            <a:off x="8143798" y="1218366"/>
            <a:ext cx="2195593" cy="219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ECCA3-2611-D666-DDAE-55E59E1B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latin typeface="+mn-lt"/>
              </a:rPr>
              <a:t>AQL, recall,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8717-DED8-E10B-F4C6-87DF3EE21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Kwaliteitscontroles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maten</a:t>
            </a:r>
            <a:r>
              <a:rPr lang="en-US" b="1" dirty="0"/>
              <a:t> van </a:t>
            </a:r>
            <a:r>
              <a:rPr lang="en-US" b="1" dirty="0" err="1"/>
              <a:t>precisie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632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pPr algn="ctr"/>
            <a:r>
              <a:rPr lang="en-NL" b="1" dirty="0"/>
              <a:t>Voorbeeld: spam filter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D5E213E-63A9-89A6-CA2D-58B33075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8413"/>
              </p:ext>
            </p:extLst>
          </p:nvPr>
        </p:nvGraphicFramePr>
        <p:xfrm>
          <a:off x="838199" y="1937289"/>
          <a:ext cx="10515600" cy="42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17944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61827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3897555"/>
                    </a:ext>
                  </a:extLst>
                </a:gridCol>
              </a:tblGrid>
              <a:tr h="1431010"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rgbClr val="FFC000"/>
                          </a:solidFill>
                        </a:rPr>
                        <a:t>Spam (PP)</a:t>
                      </a:r>
                    </a:p>
                    <a:p>
                      <a:endParaRPr lang="nl-NL" sz="16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FFC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 err="1">
                          <a:solidFill>
                            <a:srgbClr val="FFC000"/>
                          </a:solidFill>
                        </a:rPr>
                        <a:t>Normal</a:t>
                      </a:r>
                      <a:r>
                        <a:rPr lang="nl-NL" sz="1600" b="1" dirty="0">
                          <a:solidFill>
                            <a:srgbClr val="FFC000"/>
                          </a:solidFill>
                        </a:rPr>
                        <a:t> (PN)</a:t>
                      </a:r>
                    </a:p>
                    <a:p>
                      <a:endParaRPr lang="nl-NL" sz="16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FFC000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3647"/>
                  </a:ext>
                </a:extLst>
              </a:tr>
              <a:tr h="1431010"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rgbClr val="0070C0"/>
                          </a:solidFill>
                        </a:rPr>
                        <a:t>Spam (P)</a:t>
                      </a:r>
                    </a:p>
                    <a:p>
                      <a:endParaRPr lang="nl-NL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Positive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(TP)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Negative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(FN)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957508"/>
                  </a:ext>
                </a:extLst>
              </a:tr>
              <a:tr h="1431010"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rgbClr val="0070C0"/>
                          </a:solidFill>
                        </a:rPr>
                        <a:t>Normal</a:t>
                      </a:r>
                      <a:r>
                        <a:rPr lang="nl-NL" sz="1600" b="1" dirty="0">
                          <a:solidFill>
                            <a:srgbClr val="0070C0"/>
                          </a:solidFill>
                        </a:rPr>
                        <a:t> (N)</a:t>
                      </a:r>
                    </a:p>
                    <a:p>
                      <a:endParaRPr lang="nl-NL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0070C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Positive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(FP)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Negative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(TN)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357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5CAA38-2AFD-93F7-4963-6B42975C183A}"/>
              </a:ext>
            </a:extLst>
          </p:cNvPr>
          <p:cNvSpPr txBox="1"/>
          <p:nvPr/>
        </p:nvSpPr>
        <p:spPr>
          <a:xfrm rot="16200000">
            <a:off x="-362278" y="444608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>
                <a:solidFill>
                  <a:srgbClr val="0070C0"/>
                </a:solidFill>
              </a:rPr>
              <a:t>Actual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28B63-54A1-E5D3-5CBD-AAEC884FE7BB}"/>
              </a:ext>
            </a:extLst>
          </p:cNvPr>
          <p:cNvSpPr txBox="1"/>
          <p:nvPr/>
        </p:nvSpPr>
        <p:spPr>
          <a:xfrm>
            <a:off x="6958740" y="1352514"/>
            <a:ext cx="177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srgbClr val="FFC000"/>
                </a:solidFill>
              </a:rPr>
              <a:t>Predicted</a:t>
            </a:r>
            <a:endParaRPr lang="nl-NL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pPr algn="ctr"/>
            <a:r>
              <a:rPr lang="en-NL" b="1" dirty="0"/>
              <a:t>Voorbeeld: COVID test</a:t>
            </a:r>
            <a:endParaRPr lang="en-NL" sz="2700" b="1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D5E213E-63A9-89A6-CA2D-58B33075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13626"/>
              </p:ext>
            </p:extLst>
          </p:nvPr>
        </p:nvGraphicFramePr>
        <p:xfrm>
          <a:off x="838199" y="1937289"/>
          <a:ext cx="10515600" cy="42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17944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61827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3897555"/>
                    </a:ext>
                  </a:extLst>
                </a:gridCol>
              </a:tblGrid>
              <a:tr h="1431010"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tx1"/>
                          </a:solidFill>
                        </a:rPr>
                        <a:t>Totaal</a:t>
                      </a:r>
                    </a:p>
                    <a:p>
                      <a:endParaRPr lang="nl-NL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rgbClr val="FFC000"/>
                          </a:solidFill>
                        </a:rPr>
                        <a:t>Sick (PP)</a:t>
                      </a:r>
                    </a:p>
                    <a:p>
                      <a:endParaRPr lang="nl-NL" sz="16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FFC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 err="1">
                          <a:solidFill>
                            <a:srgbClr val="FFC000"/>
                          </a:solidFill>
                        </a:rPr>
                        <a:t>Healthy</a:t>
                      </a:r>
                      <a:r>
                        <a:rPr lang="nl-NL" sz="1600" b="1" dirty="0">
                          <a:solidFill>
                            <a:srgbClr val="FFC000"/>
                          </a:solidFill>
                        </a:rPr>
                        <a:t> (PN)</a:t>
                      </a:r>
                    </a:p>
                    <a:p>
                      <a:endParaRPr lang="nl-NL" sz="16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FFC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3647"/>
                  </a:ext>
                </a:extLst>
              </a:tr>
              <a:tr h="1431010"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rgbClr val="0070C0"/>
                          </a:solidFill>
                        </a:rPr>
                        <a:t>Sick (P)</a:t>
                      </a:r>
                    </a:p>
                    <a:p>
                      <a:endParaRPr lang="nl-NL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Positive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(TP)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Negative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(FN)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957508"/>
                  </a:ext>
                </a:extLst>
              </a:tr>
              <a:tr h="1431010"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rgbClr val="0070C0"/>
                          </a:solidFill>
                        </a:rPr>
                        <a:t>Heathy</a:t>
                      </a:r>
                      <a:r>
                        <a:rPr lang="nl-NL" sz="1600" b="1" dirty="0">
                          <a:solidFill>
                            <a:srgbClr val="0070C0"/>
                          </a:solidFill>
                        </a:rPr>
                        <a:t> (N)</a:t>
                      </a:r>
                    </a:p>
                    <a:p>
                      <a:endParaRPr lang="nl-NL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rgbClr val="0070C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False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Positive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(FP)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nl-NL" sz="1600" b="1" dirty="0" err="1">
                          <a:solidFill>
                            <a:schemeClr val="bg1"/>
                          </a:solidFill>
                        </a:rPr>
                        <a:t>Negative</a:t>
                      </a:r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 (TN)</a:t>
                      </a:r>
                    </a:p>
                    <a:p>
                      <a:endParaRPr lang="nl-NL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nl-NL" sz="3200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357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5CAA38-2AFD-93F7-4963-6B42975C183A}"/>
              </a:ext>
            </a:extLst>
          </p:cNvPr>
          <p:cNvSpPr txBox="1"/>
          <p:nvPr/>
        </p:nvSpPr>
        <p:spPr>
          <a:xfrm rot="16200000">
            <a:off x="-362278" y="444608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>
                <a:solidFill>
                  <a:srgbClr val="0070C0"/>
                </a:solidFill>
              </a:rPr>
              <a:t>Actual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28B63-54A1-E5D3-5CBD-AAEC884FE7BB}"/>
              </a:ext>
            </a:extLst>
          </p:cNvPr>
          <p:cNvSpPr txBox="1"/>
          <p:nvPr/>
        </p:nvSpPr>
        <p:spPr>
          <a:xfrm>
            <a:off x="6958740" y="1352514"/>
            <a:ext cx="177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srgbClr val="FFC000"/>
                </a:solidFill>
              </a:rPr>
              <a:t>Predicted</a:t>
            </a:r>
            <a:endParaRPr lang="nl-NL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En de appels…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Consequentie </a:t>
            </a:r>
            <a:r>
              <a:rPr lang="en-NL" sz="3600" dirty="0">
                <a:solidFill>
                  <a:srgbClr val="FFC000"/>
                </a:solidFill>
                <a:latin typeface="+mj-lt"/>
              </a:rPr>
              <a:t>False Positive</a:t>
            </a:r>
            <a:r>
              <a:rPr lang="en-NL" sz="3600" dirty="0">
                <a:latin typeface="+mj-lt"/>
              </a:rPr>
              <a:t>?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Consequentie </a:t>
            </a:r>
            <a:r>
              <a:rPr lang="en-NL" sz="3600" dirty="0">
                <a:solidFill>
                  <a:srgbClr val="FFC000"/>
                </a:solidFill>
                <a:latin typeface="+mj-lt"/>
              </a:rPr>
              <a:t>False Negative</a:t>
            </a:r>
            <a:r>
              <a:rPr lang="en-NL" sz="36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776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En de appels…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Consequentie </a:t>
            </a:r>
            <a:r>
              <a:rPr lang="en-NL" sz="2400" dirty="0">
                <a:solidFill>
                  <a:srgbClr val="FFC000"/>
                </a:solidFill>
                <a:latin typeface="+mj-lt"/>
              </a:rPr>
              <a:t>False Positive</a:t>
            </a:r>
            <a:r>
              <a:rPr lang="en-NL" sz="2400" dirty="0">
                <a:latin typeface="+mj-lt"/>
              </a:rPr>
              <a:t>:</a:t>
            </a:r>
            <a:br>
              <a:rPr lang="en-NL" sz="3600" dirty="0">
                <a:latin typeface="+mj-lt"/>
              </a:rPr>
            </a:br>
            <a:r>
              <a:rPr lang="en-NL" sz="3600" dirty="0">
                <a:solidFill>
                  <a:srgbClr val="00B050"/>
                </a:solidFill>
                <a:latin typeface="+mj-lt"/>
              </a:rPr>
              <a:t>Goede</a:t>
            </a:r>
            <a:r>
              <a:rPr lang="en-NL" sz="3600" dirty="0">
                <a:latin typeface="+mj-lt"/>
              </a:rPr>
              <a:t> appel bestempeld als </a:t>
            </a:r>
            <a:r>
              <a:rPr lang="en-NL" sz="3600" dirty="0">
                <a:solidFill>
                  <a:srgbClr val="FF0000"/>
                </a:solidFill>
                <a:latin typeface="+mj-lt"/>
              </a:rPr>
              <a:t>rot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Consequentie </a:t>
            </a:r>
            <a:r>
              <a:rPr lang="en-NL" sz="2400" dirty="0">
                <a:solidFill>
                  <a:srgbClr val="FFC000"/>
                </a:solidFill>
                <a:latin typeface="+mj-lt"/>
              </a:rPr>
              <a:t>False Negative</a:t>
            </a:r>
            <a:r>
              <a:rPr lang="en-NL" sz="2400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NL" sz="3200" dirty="0">
                <a:solidFill>
                  <a:srgbClr val="FF0000"/>
                </a:solidFill>
                <a:latin typeface="+mj-lt"/>
              </a:rPr>
              <a:t>Rotte</a:t>
            </a:r>
            <a:r>
              <a:rPr lang="en-NL" sz="3200" dirty="0">
                <a:latin typeface="+mj-lt"/>
              </a:rPr>
              <a:t> appel bestempeld als </a:t>
            </a:r>
            <a:r>
              <a:rPr lang="en-NL" sz="3200" dirty="0">
                <a:solidFill>
                  <a:srgbClr val="00B050"/>
                </a:solidFill>
                <a:latin typeface="+mj-lt"/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868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En de appels…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Consequentie </a:t>
            </a:r>
            <a:r>
              <a:rPr lang="en-NL" sz="2400" dirty="0">
                <a:solidFill>
                  <a:srgbClr val="FFC000"/>
                </a:solidFill>
                <a:latin typeface="+mj-lt"/>
              </a:rPr>
              <a:t>False Positive</a:t>
            </a:r>
            <a:r>
              <a:rPr lang="en-NL" sz="2400" dirty="0">
                <a:latin typeface="+mj-lt"/>
              </a:rPr>
              <a:t>:</a:t>
            </a: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solidFill>
                  <a:srgbClr val="00B050"/>
                </a:solidFill>
                <a:latin typeface="+mj-lt"/>
              </a:rPr>
              <a:t>Goede</a:t>
            </a:r>
            <a:r>
              <a:rPr lang="en-NL" sz="2400" dirty="0">
                <a:latin typeface="+mj-lt"/>
              </a:rPr>
              <a:t> appel bestempeld als </a:t>
            </a:r>
            <a:r>
              <a:rPr lang="en-NL" sz="2400" dirty="0">
                <a:solidFill>
                  <a:srgbClr val="FF0000"/>
                </a:solidFill>
                <a:latin typeface="+mj-lt"/>
              </a:rPr>
              <a:t>rot</a:t>
            </a:r>
            <a:endParaRPr lang="en-NL" sz="2400" dirty="0">
              <a:solidFill>
                <a:srgbClr val="00B05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rgbClr val="0070C0"/>
                </a:solidFill>
                <a:latin typeface="+mj-lt"/>
              </a:rPr>
              <a:t>Kwaliteit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+mj-lt"/>
              </a:rPr>
              <a:t>appelmoes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+mj-lt"/>
              </a:rPr>
              <a:t>wordt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+mj-lt"/>
              </a:rPr>
              <a:t>hoger</a:t>
            </a:r>
            <a:endParaRPr lang="en-NL" sz="3200" dirty="0">
              <a:solidFill>
                <a:srgbClr val="0070C0"/>
              </a:solidFill>
              <a:latin typeface="+mj-lt"/>
            </a:endParaRP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Consequentie </a:t>
            </a:r>
            <a:r>
              <a:rPr lang="en-NL" sz="2400" dirty="0">
                <a:solidFill>
                  <a:srgbClr val="FFC000"/>
                </a:solidFill>
                <a:latin typeface="+mj-lt"/>
              </a:rPr>
              <a:t>False Negative</a:t>
            </a:r>
            <a:r>
              <a:rPr lang="en-NL" sz="2400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NL" sz="2400" dirty="0">
                <a:solidFill>
                  <a:srgbClr val="FF0000"/>
                </a:solidFill>
                <a:latin typeface="+mj-lt"/>
              </a:rPr>
              <a:t>Rotte</a:t>
            </a:r>
            <a:r>
              <a:rPr lang="en-NL" sz="2400" dirty="0">
                <a:latin typeface="+mj-lt"/>
              </a:rPr>
              <a:t> appel bestempeld als </a:t>
            </a:r>
            <a:r>
              <a:rPr lang="en-NL" sz="2400" dirty="0">
                <a:solidFill>
                  <a:srgbClr val="00B050"/>
                </a:solidFill>
                <a:latin typeface="+mj-lt"/>
              </a:rPr>
              <a:t>okay</a:t>
            </a:r>
          </a:p>
          <a:p>
            <a:pPr marL="0" indent="0" algn="ctr">
              <a:buNone/>
            </a:pPr>
            <a:r>
              <a:rPr lang="en-NL" sz="3200" dirty="0">
                <a:solidFill>
                  <a:srgbClr val="0070C0"/>
                </a:solidFill>
                <a:latin typeface="+mj-lt"/>
              </a:rPr>
              <a:t>Kwaliteit in supermarkt wordt lager</a:t>
            </a:r>
          </a:p>
        </p:txBody>
      </p:sp>
    </p:spTree>
    <p:extLst>
      <p:ext uri="{BB962C8B-B14F-4D97-AF65-F5344CB8AC3E}">
        <p14:creationId xmlns:p14="http://schemas.microsoft.com/office/powerpoint/2010/main" val="4196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b="1" dirty="0">
                <a:latin typeface="+mj-lt"/>
              </a:rPr>
              <a:t>Ochtend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Afgelopen dagen?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Geinig nieuws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Acceptable Quality Limit (AQL)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Accuracy, recall, precision, …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NL" b="1" dirty="0">
                <a:latin typeface="+mj-lt"/>
              </a:rPr>
              <a:t>Middag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Verder met Project 3</a:t>
            </a:r>
          </a:p>
        </p:txBody>
      </p:sp>
    </p:spTree>
    <p:extLst>
      <p:ext uri="{BB962C8B-B14F-4D97-AF65-F5344CB8AC3E}">
        <p14:creationId xmlns:p14="http://schemas.microsoft.com/office/powerpoint/2010/main" val="40039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7DE5-8B5D-FD08-DF3B-F3309DC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>
                <a:solidFill>
                  <a:srgbClr val="212438"/>
                </a:solidFill>
                <a:effectLst/>
              </a:rPr>
              <a:t>A simple test reveals: Bot or human?</a:t>
            </a:r>
          </a:p>
        </p:txBody>
      </p:sp>
      <p:pic>
        <p:nvPicPr>
          <p:cNvPr id="6" name="Picture 2" descr="Simple test reveals: Bot or human?">
            <a:extLst>
              <a:ext uri="{FF2B5EF4-FFF2-40B4-BE49-F238E27FC236}">
                <a16:creationId xmlns:a16="http://schemas.microsoft.com/office/drawing/2014/main" id="{67FDB3E0-4462-ABD5-98F2-89567810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0" y="2236915"/>
            <a:ext cx="8906359" cy="30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58526-310D-A0F2-C020-7336365AC6F2}"/>
              </a:ext>
            </a:extLst>
          </p:cNvPr>
          <p:cNvSpPr txBox="1"/>
          <p:nvPr/>
        </p:nvSpPr>
        <p:spPr>
          <a:xfrm>
            <a:off x="3166864" y="5997843"/>
            <a:ext cx="566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Bron: </a:t>
            </a:r>
            <a:r>
              <a:rPr lang="en-GB" b="0" i="0" dirty="0">
                <a:solidFill>
                  <a:srgbClr val="212438"/>
                </a:solidFill>
                <a:effectLst/>
                <a:latin typeface="Quicksand"/>
                <a:hlinkClick r:id="rId3"/>
              </a:rPr>
              <a:t>Detecting </a:t>
            </a:r>
            <a:r>
              <a:rPr lang="en-GB" b="0" i="0" dirty="0" err="1">
                <a:solidFill>
                  <a:srgbClr val="212438"/>
                </a:solidFill>
                <a:effectLst/>
                <a:latin typeface="Quicksand"/>
                <a:hlinkClick r:id="rId3"/>
              </a:rPr>
              <a:t>ChatGPT</a:t>
            </a:r>
            <a:r>
              <a:rPr lang="en-GB" b="0" i="0" dirty="0">
                <a:solidFill>
                  <a:srgbClr val="212438"/>
                </a:solidFill>
                <a:effectLst/>
                <a:latin typeface="Quicksand"/>
                <a:hlinkClick r:id="rId3"/>
              </a:rPr>
              <a:t> Imposters with A Single Question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u="sng" dirty="0"/>
              <a:t>A</a:t>
            </a:r>
            <a:r>
              <a:rPr lang="en-NL" b="1" dirty="0"/>
              <a:t>cceptable </a:t>
            </a:r>
            <a:r>
              <a:rPr lang="en-NL" b="1" u="sng" dirty="0"/>
              <a:t>Q</a:t>
            </a:r>
            <a:r>
              <a:rPr lang="en-NL" b="1" dirty="0"/>
              <a:t>uality </a:t>
            </a:r>
            <a:r>
              <a:rPr lang="en-NL" b="1" u="sng" dirty="0"/>
              <a:t>L</a:t>
            </a:r>
            <a:r>
              <a:rPr lang="en-NL" b="1" dirty="0"/>
              <a:t>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Een ISO standaard voor kwaliteitscontroles</a:t>
            </a: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Denk aan: plastic bekertjes, lampen, …</a:t>
            </a:r>
          </a:p>
          <a:p>
            <a:pPr marL="514350" indent="-514350" algn="ctr">
              <a:buAutoNum type="arabicPeriod"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6959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Waarom AQL?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Steekproeven zijn </a:t>
            </a:r>
            <a:r>
              <a:rPr lang="en-NL" sz="3600" dirty="0">
                <a:solidFill>
                  <a:srgbClr val="00B050"/>
                </a:solidFill>
                <a:latin typeface="+mj-lt"/>
              </a:rPr>
              <a:t>sneller</a:t>
            </a:r>
            <a:r>
              <a:rPr lang="en-NL" sz="3600" dirty="0">
                <a:latin typeface="+mj-lt"/>
              </a:rPr>
              <a:t> en </a:t>
            </a:r>
            <a:r>
              <a:rPr lang="en-NL" sz="3600" dirty="0">
                <a:solidFill>
                  <a:srgbClr val="00B050"/>
                </a:solidFill>
                <a:latin typeface="+mj-lt"/>
              </a:rPr>
              <a:t>goedkoper</a:t>
            </a:r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dan het controleren van het totale volume</a:t>
            </a: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514350" indent="-514350" algn="ctr">
              <a:buAutoNum type="arabicPeriod"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78784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Een voorbeeld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Productinspectie voor plastic bekertjes*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*Of lampen, appels, …</a:t>
            </a:r>
          </a:p>
          <a:p>
            <a:pPr marL="0" indent="0" algn="ctr">
              <a:buNone/>
            </a:pPr>
            <a:endParaRPr lang="en-NL" sz="24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Bron: </a:t>
            </a:r>
            <a:r>
              <a:rPr lang="en-GB" sz="2400" dirty="0">
                <a:latin typeface="+mj-lt"/>
                <a:hlinkClick r:id="rId2"/>
              </a:rPr>
              <a:t>What is AQL Sampling, and How is it Used in Quality Inspections?</a:t>
            </a:r>
            <a:endParaRPr lang="en-NL" sz="2400" dirty="0">
              <a:latin typeface="+mj-lt"/>
            </a:endParaRPr>
          </a:p>
          <a:p>
            <a:pPr marL="0" indent="0" algn="ctr">
              <a:buNone/>
            </a:pPr>
            <a:endParaRPr lang="en-NL" sz="3600" dirty="0"/>
          </a:p>
          <a:p>
            <a:pPr marL="514350" indent="-514350" algn="ctr">
              <a:buAutoNum type="arabicPeriod"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0976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De essentie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AQL zegt iets over de kwaliteit (in %),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GB" sz="3600" dirty="0">
                <a:latin typeface="+mj-lt"/>
              </a:rPr>
              <a:t>d</a:t>
            </a:r>
            <a:r>
              <a:rPr lang="en-NL" sz="3600" dirty="0">
                <a:latin typeface="+mj-lt"/>
              </a:rPr>
              <a:t>e </a:t>
            </a:r>
            <a:r>
              <a:rPr lang="en-NL" sz="3600" dirty="0">
                <a:solidFill>
                  <a:srgbClr val="FFC000"/>
                </a:solidFill>
                <a:latin typeface="+mj-lt"/>
              </a:rPr>
              <a:t>accept/reject </a:t>
            </a:r>
            <a:r>
              <a:rPr lang="en-NL" sz="3600" dirty="0">
                <a:latin typeface="+mj-lt"/>
              </a:rPr>
              <a:t>zegt iets over</a:t>
            </a:r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het </a:t>
            </a:r>
            <a:r>
              <a:rPr lang="en-NL" sz="3600" dirty="0">
                <a:solidFill>
                  <a:srgbClr val="FF0000"/>
                </a:solidFill>
                <a:latin typeface="+mj-lt"/>
              </a:rPr>
              <a:t>maxium aantal*</a:t>
            </a:r>
            <a:r>
              <a:rPr lang="en-NL" sz="3600" dirty="0">
                <a:latin typeface="+mj-lt"/>
              </a:rPr>
              <a:t> defecte items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*Beter: spreiding</a:t>
            </a:r>
          </a:p>
          <a:p>
            <a:pPr marL="514350" indent="-514350" algn="ctr">
              <a:buAutoNum type="arabicPeriod"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53161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A hand holding a gear shift&#10;&#10;Description automatically generated with low confidence">
            <a:extLst>
              <a:ext uri="{FF2B5EF4-FFF2-40B4-BE49-F238E27FC236}">
                <a16:creationId xmlns:a16="http://schemas.microsoft.com/office/drawing/2014/main" id="{2D764F51-EB5F-FB72-7C08-F9D0822CA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124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6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Accuracy, precision, recall,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Maten voor </a:t>
            </a:r>
            <a:r>
              <a:rPr lang="en-NL" sz="3600" u="sng" dirty="0">
                <a:solidFill>
                  <a:srgbClr val="FFC000"/>
                </a:solidFill>
                <a:latin typeface="+mj-lt"/>
              </a:rPr>
              <a:t>classificatie</a:t>
            </a:r>
            <a:r>
              <a:rPr lang="en-NL" sz="3600" dirty="0">
                <a:solidFill>
                  <a:srgbClr val="FFC000"/>
                </a:solidFill>
                <a:latin typeface="+mj-lt"/>
              </a:rPr>
              <a:t>precisie</a:t>
            </a:r>
          </a:p>
          <a:p>
            <a:pPr marL="0" indent="0" algn="ctr">
              <a:buNone/>
            </a:pPr>
            <a:r>
              <a:rPr lang="en-NL" sz="3600" dirty="0">
                <a:latin typeface="+mj-lt"/>
              </a:rPr>
              <a:t>van je model</a:t>
            </a: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endParaRPr lang="en-NL" sz="3600" dirty="0">
              <a:latin typeface="+mj-lt"/>
            </a:endParaRPr>
          </a:p>
          <a:p>
            <a:pPr marL="0" indent="0" algn="ctr">
              <a:buNone/>
            </a:pPr>
            <a:r>
              <a:rPr lang="en-NL" sz="2400" dirty="0">
                <a:latin typeface="+mj-lt"/>
              </a:rPr>
              <a:t>Bron: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Precision and recall</a:t>
            </a:r>
            <a:endParaRPr lang="en-GB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2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23DC7F50-4873-49E4-8F46-2E8815FA20DB}"/>
</file>

<file path=customXml/itemProps2.xml><?xml version="1.0" encoding="utf-8"?>
<ds:datastoreItem xmlns:ds="http://schemas.openxmlformats.org/officeDocument/2006/customXml" ds:itemID="{D64C3A3C-90F9-4993-A193-47342A3CF22C}"/>
</file>

<file path=customXml/itemProps3.xml><?xml version="1.0" encoding="utf-8"?>
<ds:datastoreItem xmlns:ds="http://schemas.openxmlformats.org/officeDocument/2006/customXml" ds:itemID="{9FCC537B-33BB-440B-8F0E-96170B2039FB}"/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334</Words>
  <Application>Microsoft Macintosh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Quicksand</vt:lpstr>
      <vt:lpstr>Office Theme</vt:lpstr>
      <vt:lpstr>AQL, recall, …</vt:lpstr>
      <vt:lpstr>Dagplanning</vt:lpstr>
      <vt:lpstr>A simple test reveals: Bot or human?</vt:lpstr>
      <vt:lpstr>Acceptable Quality Limit</vt:lpstr>
      <vt:lpstr>Waarom AQL?</vt:lpstr>
      <vt:lpstr>Een voorbeeld in code</vt:lpstr>
      <vt:lpstr>De essentie</vt:lpstr>
      <vt:lpstr>PowerPoint Presentation</vt:lpstr>
      <vt:lpstr>Accuracy, precision, recall, …</vt:lpstr>
      <vt:lpstr>Voorbeeld: spam filter</vt:lpstr>
      <vt:lpstr>Voorbeeld: COVID test</vt:lpstr>
      <vt:lpstr>En de appels…</vt:lpstr>
      <vt:lpstr>En de appels…</vt:lpstr>
      <vt:lpstr>En de appels…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Simulaties</dc:title>
  <dc:creator>Hooff, R. van den (Ruud)</dc:creator>
  <cp:lastModifiedBy>Hooff, R. van den (Ruud)</cp:lastModifiedBy>
  <cp:revision>1</cp:revision>
  <dcterms:created xsi:type="dcterms:W3CDTF">2022-10-11T16:21:52Z</dcterms:created>
  <dcterms:modified xsi:type="dcterms:W3CDTF">2023-06-01T06:57:30Z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