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436" r:id="rId5"/>
    <p:sldId id="430" r:id="rId6"/>
    <p:sldId id="431" r:id="rId7"/>
    <p:sldId id="432" r:id="rId8"/>
    <p:sldId id="433" r:id="rId9"/>
    <p:sldId id="434" r:id="rId10"/>
    <p:sldId id="435" r:id="rId11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70"/>
    <p:restoredTop sz="95878"/>
  </p:normalViewPr>
  <p:slideViewPr>
    <p:cSldViewPr snapToGrid="0">
      <p:cViewPr varScale="1">
        <p:scale>
          <a:sx n="84" d="100"/>
          <a:sy n="84" d="100"/>
        </p:scale>
        <p:origin x="200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ogaard, J.A. (Jeroen)" userId="5d8bfbb9-ac4d-4b54-995c-89502a1fc463" providerId="ADAL" clId="{2A0B744F-D621-F741-9AA8-CDFAF4D8C7B0}"/>
    <pc:docChg chg="modSld">
      <pc:chgData name="Boogaard, J.A. (Jeroen)" userId="5d8bfbb9-ac4d-4b54-995c-89502a1fc463" providerId="ADAL" clId="{2A0B744F-D621-F741-9AA8-CDFAF4D8C7B0}" dt="2022-11-16T09:51:55.052" v="256" actId="20577"/>
      <pc:docMkLst>
        <pc:docMk/>
      </pc:docMkLst>
      <pc:sldChg chg="modSp mod">
        <pc:chgData name="Boogaard, J.A. (Jeroen)" userId="5d8bfbb9-ac4d-4b54-995c-89502a1fc463" providerId="ADAL" clId="{2A0B744F-D621-F741-9AA8-CDFAF4D8C7B0}" dt="2022-11-16T09:51:55.052" v="256" actId="20577"/>
        <pc:sldMkLst>
          <pc:docMk/>
          <pc:sldMk cId="3719187077" sldId="430"/>
        </pc:sldMkLst>
        <pc:spChg chg="mod">
          <ac:chgData name="Boogaard, J.A. (Jeroen)" userId="5d8bfbb9-ac4d-4b54-995c-89502a1fc463" providerId="ADAL" clId="{2A0B744F-D621-F741-9AA8-CDFAF4D8C7B0}" dt="2022-11-16T09:07:32.978" v="7" actId="20577"/>
          <ac:spMkLst>
            <pc:docMk/>
            <pc:sldMk cId="3719187077" sldId="430"/>
            <ac:spMk id="2" creationId="{03D82206-D8B2-1003-C52C-BB3295A5856E}"/>
          </ac:spMkLst>
        </pc:spChg>
        <pc:spChg chg="mod">
          <ac:chgData name="Boogaard, J.A. (Jeroen)" userId="5d8bfbb9-ac4d-4b54-995c-89502a1fc463" providerId="ADAL" clId="{2A0B744F-D621-F741-9AA8-CDFAF4D8C7B0}" dt="2022-11-16T09:51:55.052" v="256" actId="20577"/>
          <ac:spMkLst>
            <pc:docMk/>
            <pc:sldMk cId="3719187077" sldId="430"/>
            <ac:spMk id="3" creationId="{466A0515-D319-3B2A-531B-274EC3CCE332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B8AF7F-3AFD-413D-B765-1020EAFB436F}" type="doc">
      <dgm:prSet loTypeId="urn:microsoft.com/office/officeart/2005/8/layout/defaul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B1AAEC0-C4AB-4A40-97BA-19CF0F0C230F}">
      <dgm:prSet/>
      <dgm:spPr/>
      <dgm:t>
        <a:bodyPr/>
        <a:lstStyle/>
        <a:p>
          <a:pPr>
            <a:defRPr b="1"/>
          </a:pPr>
          <a:r>
            <a:rPr lang="en-NL" dirty="0"/>
            <a:t>Collection</a:t>
          </a:r>
          <a:endParaRPr lang="en-US" dirty="0"/>
        </a:p>
      </dgm:t>
    </dgm:pt>
    <dgm:pt modelId="{2EA9E340-C1B1-44CE-91C7-DDC1ED04D518}" type="parTrans" cxnId="{94121A5D-12BA-4358-8778-E7A4D52806F7}">
      <dgm:prSet/>
      <dgm:spPr/>
      <dgm:t>
        <a:bodyPr/>
        <a:lstStyle/>
        <a:p>
          <a:endParaRPr lang="en-US"/>
        </a:p>
      </dgm:t>
    </dgm:pt>
    <dgm:pt modelId="{6B8B7202-4823-44A4-85B8-C34ACF39ADB2}" type="sibTrans" cxnId="{94121A5D-12BA-4358-8778-E7A4D52806F7}">
      <dgm:prSet/>
      <dgm:spPr/>
      <dgm:t>
        <a:bodyPr/>
        <a:lstStyle/>
        <a:p>
          <a:endParaRPr lang="en-US"/>
        </a:p>
      </dgm:t>
    </dgm:pt>
    <dgm:pt modelId="{E5D47A48-40B1-4C39-B80F-FE0388FFE1CB}">
      <dgm:prSet/>
      <dgm:spPr/>
      <dgm:t>
        <a:bodyPr/>
        <a:lstStyle/>
        <a:p>
          <a:pPr>
            <a:defRPr b="1"/>
          </a:pPr>
          <a:r>
            <a:rPr lang="en-NL" dirty="0"/>
            <a:t>Exploration</a:t>
          </a:r>
          <a:endParaRPr lang="en-US" dirty="0"/>
        </a:p>
      </dgm:t>
    </dgm:pt>
    <dgm:pt modelId="{8D3F5DBC-3509-4DFC-A288-DFA0FF34C605}" type="parTrans" cxnId="{189EAFE8-3D38-4D89-8B79-3EDE2CA5BEC1}">
      <dgm:prSet/>
      <dgm:spPr/>
      <dgm:t>
        <a:bodyPr/>
        <a:lstStyle/>
        <a:p>
          <a:endParaRPr lang="en-US"/>
        </a:p>
      </dgm:t>
    </dgm:pt>
    <dgm:pt modelId="{7CC27116-6EC8-43E5-8149-A51B30EE32EB}" type="sibTrans" cxnId="{189EAFE8-3D38-4D89-8B79-3EDE2CA5BEC1}">
      <dgm:prSet/>
      <dgm:spPr/>
      <dgm:t>
        <a:bodyPr/>
        <a:lstStyle/>
        <a:p>
          <a:endParaRPr lang="en-US"/>
        </a:p>
      </dgm:t>
    </dgm:pt>
    <dgm:pt modelId="{2E529F31-6452-4439-9538-73B499E28AFD}">
      <dgm:prSet/>
      <dgm:spPr/>
      <dgm:t>
        <a:bodyPr/>
        <a:lstStyle/>
        <a:p>
          <a:pPr>
            <a:defRPr b="1"/>
          </a:pPr>
          <a:r>
            <a:rPr lang="en-NL" dirty="0"/>
            <a:t>Preprocessing</a:t>
          </a:r>
          <a:endParaRPr lang="en-US" dirty="0"/>
        </a:p>
      </dgm:t>
    </dgm:pt>
    <dgm:pt modelId="{18D70161-CD56-4D1A-8E1A-7C0A7470D149}" type="parTrans" cxnId="{A1FF1D19-7B29-4993-AD7F-87CF87CA70A1}">
      <dgm:prSet/>
      <dgm:spPr/>
      <dgm:t>
        <a:bodyPr/>
        <a:lstStyle/>
        <a:p>
          <a:endParaRPr lang="en-US"/>
        </a:p>
      </dgm:t>
    </dgm:pt>
    <dgm:pt modelId="{A95CB025-1947-4C06-974D-CA88BF53ABAA}" type="sibTrans" cxnId="{A1FF1D19-7B29-4993-AD7F-87CF87CA70A1}">
      <dgm:prSet/>
      <dgm:spPr/>
      <dgm:t>
        <a:bodyPr/>
        <a:lstStyle/>
        <a:p>
          <a:endParaRPr lang="en-US"/>
        </a:p>
      </dgm:t>
    </dgm:pt>
    <dgm:pt modelId="{9C85FE2D-2EFE-4ABF-A9F8-02124AF929E0}">
      <dgm:prSet/>
      <dgm:spPr/>
      <dgm:t>
        <a:bodyPr/>
        <a:lstStyle/>
        <a:p>
          <a:r>
            <a:rPr lang="en-NL" dirty="0"/>
            <a:t>Enhancement</a:t>
          </a:r>
          <a:endParaRPr lang="en-US" dirty="0"/>
        </a:p>
      </dgm:t>
    </dgm:pt>
    <dgm:pt modelId="{E7AEB0C1-632A-42F8-8AE4-5C7463E72741}" type="parTrans" cxnId="{B84DC0D3-5836-42F1-A49D-CF2FEE0336E0}">
      <dgm:prSet/>
      <dgm:spPr/>
      <dgm:t>
        <a:bodyPr/>
        <a:lstStyle/>
        <a:p>
          <a:endParaRPr lang="en-US"/>
        </a:p>
      </dgm:t>
    </dgm:pt>
    <dgm:pt modelId="{004972B5-54F5-4F54-87B1-FCCA7134B817}" type="sibTrans" cxnId="{B84DC0D3-5836-42F1-A49D-CF2FEE0336E0}">
      <dgm:prSet/>
      <dgm:spPr/>
      <dgm:t>
        <a:bodyPr/>
        <a:lstStyle/>
        <a:p>
          <a:endParaRPr lang="en-US"/>
        </a:p>
      </dgm:t>
    </dgm:pt>
    <dgm:pt modelId="{65F306E5-AF52-43DB-9B5F-963E0DD5D191}">
      <dgm:prSet/>
      <dgm:spPr/>
      <dgm:t>
        <a:bodyPr/>
        <a:lstStyle/>
        <a:p>
          <a:pPr>
            <a:defRPr b="1"/>
          </a:pPr>
          <a:r>
            <a:rPr lang="en-NL" dirty="0"/>
            <a:t>Data Selection</a:t>
          </a:r>
          <a:endParaRPr lang="en-US" dirty="0"/>
        </a:p>
      </dgm:t>
    </dgm:pt>
    <dgm:pt modelId="{0B55E70B-1FD0-4AF2-8F7C-8710D642587B}" type="parTrans" cxnId="{4EAFFC06-823D-4C54-B114-2F4757E1FDBD}">
      <dgm:prSet/>
      <dgm:spPr/>
      <dgm:t>
        <a:bodyPr/>
        <a:lstStyle/>
        <a:p>
          <a:endParaRPr lang="en-US"/>
        </a:p>
      </dgm:t>
    </dgm:pt>
    <dgm:pt modelId="{DC5E1993-23AC-4E41-98BD-B710F490D1C5}" type="sibTrans" cxnId="{4EAFFC06-823D-4C54-B114-2F4757E1FDBD}">
      <dgm:prSet/>
      <dgm:spPr/>
      <dgm:t>
        <a:bodyPr/>
        <a:lstStyle/>
        <a:p>
          <a:endParaRPr lang="en-US"/>
        </a:p>
      </dgm:t>
    </dgm:pt>
    <dgm:pt modelId="{29CDEEE1-834C-4621-BC52-084A9024F31A}">
      <dgm:prSet/>
      <dgm:spPr/>
      <dgm:t>
        <a:bodyPr/>
        <a:lstStyle/>
        <a:p>
          <a:pPr>
            <a:defRPr b="1"/>
          </a:pPr>
          <a:r>
            <a:rPr lang="en-NL" dirty="0"/>
            <a:t>Feature Extraction</a:t>
          </a:r>
          <a:endParaRPr lang="en-US" dirty="0"/>
        </a:p>
      </dgm:t>
    </dgm:pt>
    <dgm:pt modelId="{BDA7DA82-9A23-43F8-94CA-C11E2B12A59A}" type="parTrans" cxnId="{A682963F-6FEC-49D2-9329-8794CAA1929C}">
      <dgm:prSet/>
      <dgm:spPr/>
      <dgm:t>
        <a:bodyPr/>
        <a:lstStyle/>
        <a:p>
          <a:endParaRPr lang="en-US"/>
        </a:p>
      </dgm:t>
    </dgm:pt>
    <dgm:pt modelId="{EE986AE3-98B3-4003-926C-9FD18D466180}" type="sibTrans" cxnId="{A682963F-6FEC-49D2-9329-8794CAA1929C}">
      <dgm:prSet/>
      <dgm:spPr/>
      <dgm:t>
        <a:bodyPr/>
        <a:lstStyle/>
        <a:p>
          <a:endParaRPr lang="en-US"/>
        </a:p>
      </dgm:t>
    </dgm:pt>
    <dgm:pt modelId="{88C7C6EA-21AC-4073-9129-084FFA136A7A}">
      <dgm:prSet phldr="0"/>
      <dgm:spPr/>
      <dgm:t>
        <a:bodyPr/>
        <a:lstStyle/>
        <a:p>
          <a:pPr>
            <a:defRPr b="1"/>
          </a:pPr>
          <a:r>
            <a:rPr lang="en-US" dirty="0">
              <a:latin typeface="Calibri Light" panose="020F0302020204030204"/>
            </a:rPr>
            <a:t>Storage</a:t>
          </a:r>
          <a:endParaRPr lang="en-US" dirty="0"/>
        </a:p>
      </dgm:t>
    </dgm:pt>
    <dgm:pt modelId="{4311FA2A-D08D-4710-827E-8D65769C7720}" type="parTrans" cxnId="{FDF7BFAF-A5CE-46DB-9AD7-55C9C40DABD1}">
      <dgm:prSet/>
      <dgm:spPr/>
      <dgm:t>
        <a:bodyPr/>
        <a:lstStyle/>
        <a:p>
          <a:endParaRPr lang="en-US"/>
        </a:p>
      </dgm:t>
    </dgm:pt>
    <dgm:pt modelId="{F062D6BD-71D7-4102-A1DF-86DC745723BA}" type="sibTrans" cxnId="{FDF7BFAF-A5CE-46DB-9AD7-55C9C40DABD1}">
      <dgm:prSet/>
      <dgm:spPr/>
      <dgm:t>
        <a:bodyPr/>
        <a:lstStyle/>
        <a:p>
          <a:endParaRPr lang="en-US"/>
        </a:p>
      </dgm:t>
    </dgm:pt>
    <dgm:pt modelId="{CECAF7DA-7589-47A4-8C31-3E1A5D1F3F5C}">
      <dgm:prSet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Model Driven Storage</a:t>
          </a:r>
        </a:p>
      </dgm:t>
    </dgm:pt>
    <dgm:pt modelId="{BB33983E-A607-40B4-812B-B3A45BCDF6E4}" type="parTrans" cxnId="{56E53807-74DD-4228-B2C0-1AF78F098899}">
      <dgm:prSet/>
      <dgm:spPr/>
      <dgm:t>
        <a:bodyPr/>
        <a:lstStyle/>
        <a:p>
          <a:endParaRPr lang="en-US"/>
        </a:p>
      </dgm:t>
    </dgm:pt>
    <dgm:pt modelId="{283AFC79-A58D-4BCF-9E3F-27E9B07EA0F0}" type="sibTrans" cxnId="{56E53807-74DD-4228-B2C0-1AF78F098899}">
      <dgm:prSet/>
      <dgm:spPr/>
      <dgm:t>
        <a:bodyPr/>
        <a:lstStyle/>
        <a:p>
          <a:endParaRPr lang="en-US"/>
        </a:p>
      </dgm:t>
    </dgm:pt>
    <dgm:pt modelId="{8CAE6E76-536B-40F6-AB4F-61F46C924FBC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Data Driven Storage</a:t>
          </a:r>
          <a:endParaRPr lang="en-US" dirty="0"/>
        </a:p>
      </dgm:t>
    </dgm:pt>
    <dgm:pt modelId="{07A12EBA-A5AD-4D3D-8639-0FBE056DDB41}" type="parTrans" cxnId="{C5302788-61F5-41BF-8BCF-C1AF71D7DF6E}">
      <dgm:prSet/>
      <dgm:spPr/>
      <dgm:t>
        <a:bodyPr/>
        <a:lstStyle/>
        <a:p>
          <a:endParaRPr lang="en-US"/>
        </a:p>
      </dgm:t>
    </dgm:pt>
    <dgm:pt modelId="{068EFB77-7AF1-447F-88A4-65671FB73CE8}" type="sibTrans" cxnId="{C5302788-61F5-41BF-8BCF-C1AF71D7DF6E}">
      <dgm:prSet/>
      <dgm:spPr/>
      <dgm:t>
        <a:bodyPr/>
        <a:lstStyle/>
        <a:p>
          <a:endParaRPr lang="en-US"/>
        </a:p>
      </dgm:t>
    </dgm:pt>
    <dgm:pt modelId="{C4A97EBC-CD9E-4C48-AC86-EEBAA6A83B05}">
      <dgm:prSet/>
      <dgm:spPr/>
      <dgm:t>
        <a:bodyPr/>
        <a:lstStyle/>
        <a:p>
          <a:r>
            <a:rPr lang="en-US" dirty="0"/>
            <a:t>Normalization</a:t>
          </a:r>
        </a:p>
      </dgm:t>
    </dgm:pt>
    <dgm:pt modelId="{B8BAADDB-FD77-5F4A-9791-BA655228E206}" type="parTrans" cxnId="{7A3F83EE-763F-2547-8C5A-6820571A7F38}">
      <dgm:prSet/>
      <dgm:spPr/>
      <dgm:t>
        <a:bodyPr/>
        <a:lstStyle/>
        <a:p>
          <a:endParaRPr lang="en-US"/>
        </a:p>
      </dgm:t>
    </dgm:pt>
    <dgm:pt modelId="{CDF50A23-1F64-FB48-A1A7-60D2C9C4B622}" type="sibTrans" cxnId="{7A3F83EE-763F-2547-8C5A-6820571A7F38}">
      <dgm:prSet/>
      <dgm:spPr/>
      <dgm:t>
        <a:bodyPr/>
        <a:lstStyle/>
        <a:p>
          <a:endParaRPr lang="en-US"/>
        </a:p>
      </dgm:t>
    </dgm:pt>
    <dgm:pt modelId="{0CD2A48B-7DB7-4C4C-9E63-6942AA0C9DF3}">
      <dgm:prSet/>
      <dgm:spPr/>
      <dgm:t>
        <a:bodyPr/>
        <a:lstStyle/>
        <a:p>
          <a:pPr rtl="0">
            <a:defRPr b="1"/>
          </a:pPr>
          <a:r>
            <a:rPr lang="en-US" b="0" dirty="0">
              <a:latin typeface="Calibri Light" panose="020F0302020204030204"/>
            </a:rPr>
            <a:t>SQL statements</a:t>
          </a:r>
          <a:endParaRPr lang="en-US" dirty="0"/>
        </a:p>
      </dgm:t>
    </dgm:pt>
    <dgm:pt modelId="{EA521517-DAF1-1449-A6DC-0899C03530CB}" type="parTrans" cxnId="{D42333BA-30E0-3140-95BE-526661F26CCA}">
      <dgm:prSet/>
      <dgm:spPr/>
      <dgm:t>
        <a:bodyPr/>
        <a:lstStyle/>
        <a:p>
          <a:endParaRPr lang="en-US"/>
        </a:p>
      </dgm:t>
    </dgm:pt>
    <dgm:pt modelId="{C6C01777-EDED-DB40-A169-0BC269B48451}" type="sibTrans" cxnId="{D42333BA-30E0-3140-95BE-526661F26CCA}">
      <dgm:prSet/>
      <dgm:spPr/>
      <dgm:t>
        <a:bodyPr/>
        <a:lstStyle/>
        <a:p>
          <a:endParaRPr lang="en-US"/>
        </a:p>
      </dgm:t>
    </dgm:pt>
    <dgm:pt modelId="{FA21323F-B000-8A45-8864-3B9409A0A31F}">
      <dgm:prSet phldr="0"/>
      <dgm:spPr/>
      <dgm:t>
        <a:bodyPr/>
        <a:lstStyle/>
        <a:p>
          <a:pPr rtl="0">
            <a:defRPr b="1"/>
          </a:pPr>
          <a:r>
            <a:rPr lang="en-US" b="0" dirty="0">
              <a:latin typeface="Calibri Light" panose="020F0302020204030204"/>
            </a:rPr>
            <a:t>Exploritory Data Analysis</a:t>
          </a:r>
          <a:endParaRPr lang="en-US" b="0" dirty="0"/>
        </a:p>
      </dgm:t>
    </dgm:pt>
    <dgm:pt modelId="{BB2D38B1-639E-7E45-98A4-933899ACEAA8}" type="parTrans" cxnId="{8A63EE60-B835-644F-8BFC-82E4DB24D5A9}">
      <dgm:prSet/>
      <dgm:spPr/>
      <dgm:t>
        <a:bodyPr/>
        <a:lstStyle/>
        <a:p>
          <a:endParaRPr lang="en-US"/>
        </a:p>
      </dgm:t>
    </dgm:pt>
    <dgm:pt modelId="{1675F5B0-22F8-9F4D-A8AF-46938188CAD3}" type="sibTrans" cxnId="{8A63EE60-B835-644F-8BFC-82E4DB24D5A9}">
      <dgm:prSet/>
      <dgm:spPr/>
      <dgm:t>
        <a:bodyPr/>
        <a:lstStyle/>
        <a:p>
          <a:endParaRPr lang="en-US"/>
        </a:p>
      </dgm:t>
    </dgm:pt>
    <dgm:pt modelId="{E615F91A-CDFE-D345-946E-6947F6EDF5D1}">
      <dgm:prSet/>
      <dgm:spPr/>
      <dgm:t>
        <a:bodyPr/>
        <a:lstStyle/>
        <a:p>
          <a:pPr>
            <a:defRPr b="1"/>
          </a:pPr>
          <a:r>
            <a:rPr lang="en-NL" b="0" dirty="0"/>
            <a:t>Remove outliers</a:t>
          </a:r>
          <a:endParaRPr lang="en-US" b="0" dirty="0"/>
        </a:p>
      </dgm:t>
    </dgm:pt>
    <dgm:pt modelId="{D8014264-EA3E-7442-AA04-E664DCB6C171}" type="parTrans" cxnId="{C4B772F0-0DFA-524D-812C-95FE34B5DA91}">
      <dgm:prSet/>
      <dgm:spPr/>
      <dgm:t>
        <a:bodyPr/>
        <a:lstStyle/>
        <a:p>
          <a:endParaRPr lang="en-US"/>
        </a:p>
      </dgm:t>
    </dgm:pt>
    <dgm:pt modelId="{F640EC0C-7378-164A-8C32-69C23404B806}" type="sibTrans" cxnId="{C4B772F0-0DFA-524D-812C-95FE34B5DA91}">
      <dgm:prSet/>
      <dgm:spPr/>
      <dgm:t>
        <a:bodyPr/>
        <a:lstStyle/>
        <a:p>
          <a:endParaRPr lang="en-US"/>
        </a:p>
      </dgm:t>
    </dgm:pt>
    <dgm:pt modelId="{8D7CF266-E526-B046-A74C-B74609872151}">
      <dgm:prSet/>
      <dgm:spPr/>
      <dgm:t>
        <a:bodyPr/>
        <a:lstStyle/>
        <a:p>
          <a:pPr>
            <a:defRPr b="1"/>
          </a:pPr>
          <a:r>
            <a:rPr lang="en-NL" b="0" dirty="0"/>
            <a:t>Data Augmentation</a:t>
          </a:r>
          <a:br>
            <a:rPr lang="en-NL" dirty="0"/>
          </a:br>
          <a:endParaRPr lang="en-US" dirty="0"/>
        </a:p>
      </dgm:t>
    </dgm:pt>
    <dgm:pt modelId="{D56313C8-6B6B-8640-8490-7E5518CC1496}" type="parTrans" cxnId="{E04910A5-E3F2-4448-9777-F064F4DD8D64}">
      <dgm:prSet/>
      <dgm:spPr/>
      <dgm:t>
        <a:bodyPr/>
        <a:lstStyle/>
        <a:p>
          <a:endParaRPr lang="en-US"/>
        </a:p>
      </dgm:t>
    </dgm:pt>
    <dgm:pt modelId="{D5468C69-8BB3-B243-89B4-376842B24654}" type="sibTrans" cxnId="{E04910A5-E3F2-4448-9777-F064F4DD8D64}">
      <dgm:prSet/>
      <dgm:spPr/>
      <dgm:t>
        <a:bodyPr/>
        <a:lstStyle/>
        <a:p>
          <a:endParaRPr lang="en-US"/>
        </a:p>
      </dgm:t>
    </dgm:pt>
    <dgm:pt modelId="{91448F2A-564F-4DA0-AF6F-5CCDDE0AD958}">
      <dgm:prSet phldr="0"/>
      <dgm:spPr/>
      <dgm:t>
        <a:bodyPr/>
        <a:lstStyle/>
        <a:p>
          <a:pPr rtl="0">
            <a:defRPr b="1"/>
          </a:pPr>
          <a:r>
            <a:rPr lang="en-US" b="0" dirty="0">
              <a:latin typeface="Calibri Light" panose="020F0302020204030204"/>
            </a:rPr>
            <a:t>Web requests</a:t>
          </a:r>
        </a:p>
      </dgm:t>
    </dgm:pt>
    <dgm:pt modelId="{B9F646D1-DEED-4232-A234-831BBB4F4318}" type="parTrans" cxnId="{12D1E7BA-AC86-476A-904E-05746A4AE0E0}">
      <dgm:prSet/>
      <dgm:spPr/>
      <dgm:t>
        <a:bodyPr/>
        <a:lstStyle/>
        <a:p>
          <a:endParaRPr lang="nl-NL"/>
        </a:p>
      </dgm:t>
    </dgm:pt>
    <dgm:pt modelId="{3C5F0AB7-CFB0-4453-9FC4-5B607C4D8536}" type="sibTrans" cxnId="{12D1E7BA-AC86-476A-904E-05746A4AE0E0}">
      <dgm:prSet/>
      <dgm:spPr/>
      <dgm:t>
        <a:bodyPr/>
        <a:lstStyle/>
        <a:p>
          <a:endParaRPr lang="nl-NL"/>
        </a:p>
      </dgm:t>
    </dgm:pt>
    <dgm:pt modelId="{F3446445-B149-4B38-AAB2-6E0239997924}">
      <dgm:prSet phldr="0"/>
      <dgm:spPr/>
      <dgm:t>
        <a:bodyPr/>
        <a:lstStyle/>
        <a:p>
          <a:pPr rtl="0">
            <a:defRPr b="1"/>
          </a:pPr>
          <a:r>
            <a:rPr lang="en-US" b="0" dirty="0">
              <a:latin typeface="Calibri Light" panose="020F0302020204030204"/>
            </a:rPr>
            <a:t>CSV files</a:t>
          </a:r>
        </a:p>
      </dgm:t>
    </dgm:pt>
    <dgm:pt modelId="{E5678956-47A7-4550-B5D6-8511F4D7CCD0}" type="parTrans" cxnId="{E827A26C-B735-49D0-B891-1127A63ACE11}">
      <dgm:prSet/>
      <dgm:spPr/>
      <dgm:t>
        <a:bodyPr/>
        <a:lstStyle/>
        <a:p>
          <a:endParaRPr lang="nl-NL"/>
        </a:p>
      </dgm:t>
    </dgm:pt>
    <dgm:pt modelId="{8F7A9BC7-04FC-4FB5-8812-0674AD4ABB35}" type="sibTrans" cxnId="{E827A26C-B735-49D0-B891-1127A63ACE11}">
      <dgm:prSet/>
      <dgm:spPr/>
      <dgm:t>
        <a:bodyPr/>
        <a:lstStyle/>
        <a:p>
          <a:endParaRPr lang="nl-NL"/>
        </a:p>
      </dgm:t>
    </dgm:pt>
    <dgm:pt modelId="{A26BC623-CF75-49F0-8EFD-F09C414C0651}">
      <dgm:prSet phldr="0"/>
      <dgm:spPr/>
      <dgm:t>
        <a:bodyPr/>
        <a:lstStyle/>
        <a:p>
          <a:pPr rtl="0"/>
          <a:r>
            <a:rPr lang="en-NL" dirty="0">
              <a:latin typeface="Calibri Light" panose="020F0302020204030204"/>
            </a:rPr>
            <a:t>Cleaning</a:t>
          </a:r>
        </a:p>
      </dgm:t>
    </dgm:pt>
    <dgm:pt modelId="{BCC22A8E-FC13-46F5-B31A-ABABB0742833}" type="parTrans" cxnId="{6ACD062A-460F-4D82-B9E3-0CB77DA093C6}">
      <dgm:prSet/>
      <dgm:spPr/>
      <dgm:t>
        <a:bodyPr/>
        <a:lstStyle/>
        <a:p>
          <a:endParaRPr lang="nl-NL"/>
        </a:p>
      </dgm:t>
    </dgm:pt>
    <dgm:pt modelId="{FB91D258-600B-4A72-A275-96C18934050F}" type="sibTrans" cxnId="{6ACD062A-460F-4D82-B9E3-0CB77DA093C6}">
      <dgm:prSet/>
      <dgm:spPr/>
      <dgm:t>
        <a:bodyPr/>
        <a:lstStyle/>
        <a:p>
          <a:endParaRPr lang="nl-NL"/>
        </a:p>
      </dgm:t>
    </dgm:pt>
    <dgm:pt modelId="{DE775D69-4430-4BC7-9B89-A9B6FCD7CE18}">
      <dgm:prSet phldr="0"/>
      <dgm:spPr/>
      <dgm:t>
        <a:bodyPr/>
        <a:lstStyle/>
        <a:p>
          <a:pPr rtl="0">
            <a:defRPr b="1"/>
          </a:pPr>
          <a:r>
            <a:rPr lang="en-US" b="1" dirty="0">
              <a:latin typeface="Calibri Light" panose="020F0302020204030204"/>
            </a:rPr>
            <a:t>Dimensionality Reduction</a:t>
          </a:r>
        </a:p>
        <a:p>
          <a:pPr rtl="0">
            <a:defRPr b="1"/>
          </a:pPr>
          <a:endParaRPr lang="en-US" b="1" dirty="0">
            <a:latin typeface="Calibri Light" panose="020F0302020204030204"/>
          </a:endParaRPr>
        </a:p>
      </dgm:t>
    </dgm:pt>
    <dgm:pt modelId="{E575B828-F325-49FD-A947-856FC5B8B486}" type="parTrans" cxnId="{C361A2E8-211F-49B1-84F0-263D035E04D4}">
      <dgm:prSet/>
      <dgm:spPr/>
      <dgm:t>
        <a:bodyPr/>
        <a:lstStyle/>
        <a:p>
          <a:endParaRPr lang="nl-NL"/>
        </a:p>
      </dgm:t>
    </dgm:pt>
    <dgm:pt modelId="{D8F66503-5CBF-4B5A-9F05-9FA906FB8E8B}" type="sibTrans" cxnId="{C361A2E8-211F-49B1-84F0-263D035E04D4}">
      <dgm:prSet/>
      <dgm:spPr/>
      <dgm:t>
        <a:bodyPr/>
        <a:lstStyle/>
        <a:p>
          <a:endParaRPr lang="nl-NL"/>
        </a:p>
      </dgm:t>
    </dgm:pt>
    <dgm:pt modelId="{D70316C2-FDFD-AD45-9FE3-CDF720079320}">
      <dgm:prSet phldr="0"/>
      <dgm:spPr/>
      <dgm:t>
        <a:bodyPr/>
        <a:lstStyle/>
        <a:p>
          <a:pPr rtl="0">
            <a:defRPr b="1"/>
          </a:pPr>
          <a:r>
            <a:rPr lang="en-US" b="0" dirty="0">
              <a:latin typeface="Calibri Light" panose="020F0302020204030204"/>
            </a:rPr>
            <a:t>(Image) Directory</a:t>
          </a:r>
        </a:p>
      </dgm:t>
    </dgm:pt>
    <dgm:pt modelId="{E541EA17-BA25-EA48-953B-CFF1483FF6A6}" type="parTrans" cxnId="{827249C9-CD02-6640-B377-0982B534AD2A}">
      <dgm:prSet/>
      <dgm:spPr/>
      <dgm:t>
        <a:bodyPr/>
        <a:lstStyle/>
        <a:p>
          <a:endParaRPr lang="en-US"/>
        </a:p>
      </dgm:t>
    </dgm:pt>
    <dgm:pt modelId="{B4A41B6C-4CD8-134C-8778-B927A1B97FA8}" type="sibTrans" cxnId="{827249C9-CD02-6640-B377-0982B534AD2A}">
      <dgm:prSet/>
      <dgm:spPr/>
      <dgm:t>
        <a:bodyPr/>
        <a:lstStyle/>
        <a:p>
          <a:endParaRPr lang="en-US"/>
        </a:p>
      </dgm:t>
    </dgm:pt>
    <dgm:pt modelId="{B2A3B1D1-54E2-AF4F-B4C3-537A82BF37B2}">
      <dgm:prSet phldr="0"/>
      <dgm:spPr/>
      <dgm:t>
        <a:bodyPr/>
        <a:lstStyle/>
        <a:p>
          <a:pPr rtl="0">
            <a:defRPr b="1"/>
          </a:pPr>
          <a:r>
            <a:rPr lang="en-US" b="0" dirty="0"/>
            <a:t>Visualization</a:t>
          </a:r>
        </a:p>
      </dgm:t>
    </dgm:pt>
    <dgm:pt modelId="{3B52EE94-C4E1-F740-951A-9E143EAC5F39}" type="parTrans" cxnId="{4CFBF38D-AD54-1947-9899-2CFFB5B62BFD}">
      <dgm:prSet/>
      <dgm:spPr/>
    </dgm:pt>
    <dgm:pt modelId="{44F4D628-52BF-144D-9773-29647DA0698F}" type="sibTrans" cxnId="{4CFBF38D-AD54-1947-9899-2CFFB5B62BFD}">
      <dgm:prSet/>
      <dgm:spPr/>
    </dgm:pt>
    <dgm:pt modelId="{1528F0F9-AF96-C94B-88CA-E0724C6BEAC1}">
      <dgm:prSet phldr="0"/>
      <dgm:spPr/>
      <dgm:t>
        <a:bodyPr/>
        <a:lstStyle/>
        <a:p>
          <a:pPr rtl="0">
            <a:defRPr b="1"/>
          </a:pPr>
          <a:r>
            <a:rPr lang="en-US" b="0" dirty="0"/>
            <a:t>Checks</a:t>
          </a:r>
        </a:p>
      </dgm:t>
    </dgm:pt>
    <dgm:pt modelId="{1B443860-5E36-4241-845D-3529B2AF9F9C}" type="parTrans" cxnId="{1EA8E7D7-89B8-624D-AD35-CB79332D4F62}">
      <dgm:prSet/>
      <dgm:spPr/>
    </dgm:pt>
    <dgm:pt modelId="{FC66F42B-2667-0848-B4E9-CEB21E7A52FC}" type="sibTrans" cxnId="{1EA8E7D7-89B8-624D-AD35-CB79332D4F62}">
      <dgm:prSet/>
      <dgm:spPr/>
    </dgm:pt>
    <dgm:pt modelId="{35DA843A-9BFE-1B4B-BEB8-AF73760B70B7}">
      <dgm:prSet phldr="0"/>
      <dgm:spPr/>
      <dgm:t>
        <a:bodyPr/>
        <a:lstStyle/>
        <a:p>
          <a:pPr rtl="0">
            <a:defRPr b="1"/>
          </a:pPr>
          <a:r>
            <a:rPr lang="en-US" b="0" dirty="0"/>
            <a:t>Statistics</a:t>
          </a:r>
        </a:p>
      </dgm:t>
    </dgm:pt>
    <dgm:pt modelId="{E7AD059F-48A2-0040-92C9-11E948F585D5}" type="parTrans" cxnId="{0412FFF8-B8AE-3341-A674-5A6624E0D791}">
      <dgm:prSet/>
      <dgm:spPr/>
    </dgm:pt>
    <dgm:pt modelId="{A2C605B9-9372-8946-8788-1BC9533F4DAF}" type="sibTrans" cxnId="{0412FFF8-B8AE-3341-A674-5A6624E0D791}">
      <dgm:prSet/>
      <dgm:spPr/>
    </dgm:pt>
    <dgm:pt modelId="{7DFB4842-BCC9-BD43-8A58-8182093110F5}" type="pres">
      <dgm:prSet presAssocID="{83B8AF7F-3AFD-413D-B765-1020EAFB436F}" presName="diagram" presStyleCnt="0">
        <dgm:presLayoutVars>
          <dgm:dir/>
          <dgm:resizeHandles val="exact"/>
        </dgm:presLayoutVars>
      </dgm:prSet>
      <dgm:spPr/>
    </dgm:pt>
    <dgm:pt modelId="{7E72F383-C2E4-404E-8143-795A8AA99682}" type="pres">
      <dgm:prSet presAssocID="{AB1AAEC0-C4AB-4A40-97BA-19CF0F0C230F}" presName="node" presStyleLbl="node1" presStyleIdx="0" presStyleCnt="6">
        <dgm:presLayoutVars>
          <dgm:bulletEnabled val="1"/>
        </dgm:presLayoutVars>
      </dgm:prSet>
      <dgm:spPr/>
    </dgm:pt>
    <dgm:pt modelId="{8E5FD55F-8E0E-2E44-BC49-D3605D93A966}" type="pres">
      <dgm:prSet presAssocID="{6B8B7202-4823-44A4-85B8-C34ACF39ADB2}" presName="sibTrans" presStyleCnt="0"/>
      <dgm:spPr/>
    </dgm:pt>
    <dgm:pt modelId="{E66BEDC5-2491-CC44-9E56-90DF1B917331}" type="pres">
      <dgm:prSet presAssocID="{E5D47A48-40B1-4C39-B80F-FE0388FFE1CB}" presName="node" presStyleLbl="node1" presStyleIdx="1" presStyleCnt="6">
        <dgm:presLayoutVars>
          <dgm:bulletEnabled val="1"/>
        </dgm:presLayoutVars>
      </dgm:prSet>
      <dgm:spPr/>
    </dgm:pt>
    <dgm:pt modelId="{47A15597-BF2C-3344-85E2-32FE7CD25915}" type="pres">
      <dgm:prSet presAssocID="{7CC27116-6EC8-43E5-8149-A51B30EE32EB}" presName="sibTrans" presStyleCnt="0"/>
      <dgm:spPr/>
    </dgm:pt>
    <dgm:pt modelId="{7C966805-6DB4-F048-8183-EC985EB8B70F}" type="pres">
      <dgm:prSet presAssocID="{2E529F31-6452-4439-9538-73B499E28AFD}" presName="node" presStyleLbl="node1" presStyleIdx="2" presStyleCnt="6">
        <dgm:presLayoutVars>
          <dgm:bulletEnabled val="1"/>
        </dgm:presLayoutVars>
      </dgm:prSet>
      <dgm:spPr/>
    </dgm:pt>
    <dgm:pt modelId="{D8D2C50C-5516-A64D-B688-A705DC83E614}" type="pres">
      <dgm:prSet presAssocID="{A95CB025-1947-4C06-974D-CA88BF53ABAA}" presName="sibTrans" presStyleCnt="0"/>
      <dgm:spPr/>
    </dgm:pt>
    <dgm:pt modelId="{FC04F2CF-C396-6E43-8A50-BFF8E6CFE6F6}" type="pres">
      <dgm:prSet presAssocID="{65F306E5-AF52-43DB-9B5F-963E0DD5D191}" presName="node" presStyleLbl="node1" presStyleIdx="3" presStyleCnt="6">
        <dgm:presLayoutVars>
          <dgm:bulletEnabled val="1"/>
        </dgm:presLayoutVars>
      </dgm:prSet>
      <dgm:spPr/>
    </dgm:pt>
    <dgm:pt modelId="{52B0C3C3-26AE-3147-84F5-0EB8E03E6472}" type="pres">
      <dgm:prSet presAssocID="{DC5E1993-23AC-4E41-98BD-B710F490D1C5}" presName="sibTrans" presStyleCnt="0"/>
      <dgm:spPr/>
    </dgm:pt>
    <dgm:pt modelId="{AE122B50-11F7-E74D-B62B-DE9186C0AFFC}" type="pres">
      <dgm:prSet presAssocID="{29CDEEE1-834C-4621-BC52-084A9024F31A}" presName="node" presStyleLbl="node1" presStyleIdx="4" presStyleCnt="6">
        <dgm:presLayoutVars>
          <dgm:bulletEnabled val="1"/>
        </dgm:presLayoutVars>
      </dgm:prSet>
      <dgm:spPr/>
    </dgm:pt>
    <dgm:pt modelId="{10081692-6A30-F349-A142-F17EC06DBA6D}" type="pres">
      <dgm:prSet presAssocID="{EE986AE3-98B3-4003-926C-9FD18D466180}" presName="sibTrans" presStyleCnt="0"/>
      <dgm:spPr/>
    </dgm:pt>
    <dgm:pt modelId="{2788F7EF-9A94-3F44-A001-49E70741277F}" type="pres">
      <dgm:prSet presAssocID="{88C7C6EA-21AC-4073-9129-084FFA136A7A}" presName="node" presStyleLbl="node1" presStyleIdx="5" presStyleCnt="6">
        <dgm:presLayoutVars>
          <dgm:bulletEnabled val="1"/>
        </dgm:presLayoutVars>
      </dgm:prSet>
      <dgm:spPr/>
    </dgm:pt>
  </dgm:ptLst>
  <dgm:cxnLst>
    <dgm:cxn modelId="{4EAFFC06-823D-4C54-B114-2F4757E1FDBD}" srcId="{83B8AF7F-3AFD-413D-B765-1020EAFB436F}" destId="{65F306E5-AF52-43DB-9B5F-963E0DD5D191}" srcOrd="3" destOrd="0" parTransId="{0B55E70B-1FD0-4AF2-8F7C-8710D642587B}" sibTransId="{DC5E1993-23AC-4E41-98BD-B710F490D1C5}"/>
    <dgm:cxn modelId="{56E53807-74DD-4228-B2C0-1AF78F098899}" srcId="{88C7C6EA-21AC-4073-9129-084FFA136A7A}" destId="{CECAF7DA-7589-47A4-8C31-3E1A5D1F3F5C}" srcOrd="0" destOrd="0" parTransId="{BB33983E-A607-40B4-812B-B3A45BCDF6E4}" sibTransId="{283AFC79-A58D-4BCF-9E3F-27E9B07EA0F0}"/>
    <dgm:cxn modelId="{0E7E890D-B44C-4B38-937E-217BDB642FC0}" type="presOf" srcId="{65F306E5-AF52-43DB-9B5F-963E0DD5D191}" destId="{FC04F2CF-C396-6E43-8A50-BFF8E6CFE6F6}" srcOrd="0" destOrd="0" presId="urn:microsoft.com/office/officeart/2005/8/layout/default"/>
    <dgm:cxn modelId="{A1FF1D19-7B29-4993-AD7F-87CF87CA70A1}" srcId="{83B8AF7F-3AFD-413D-B765-1020EAFB436F}" destId="{2E529F31-6452-4439-9538-73B499E28AFD}" srcOrd="2" destOrd="0" parTransId="{18D70161-CD56-4D1A-8E1A-7C0A7470D149}" sibTransId="{A95CB025-1947-4C06-974D-CA88BF53ABAA}"/>
    <dgm:cxn modelId="{79525E1D-BFE9-46FF-9652-F52D7BD3F9C4}" type="presOf" srcId="{AB1AAEC0-C4AB-4A40-97BA-19CF0F0C230F}" destId="{7E72F383-C2E4-404E-8143-795A8AA99682}" srcOrd="0" destOrd="0" presId="urn:microsoft.com/office/officeart/2005/8/layout/default"/>
    <dgm:cxn modelId="{76564824-262C-44AF-AEC2-128046EE966E}" type="presOf" srcId="{8CAE6E76-536B-40F6-AB4F-61F46C924FBC}" destId="{2788F7EF-9A94-3F44-A001-49E70741277F}" srcOrd="0" destOrd="2" presId="urn:microsoft.com/office/officeart/2005/8/layout/default"/>
    <dgm:cxn modelId="{2372D325-9F60-4490-AB83-37206B452FDC}" type="presOf" srcId="{FA21323F-B000-8A45-8864-3B9409A0A31F}" destId="{E66BEDC5-2491-CC44-9E56-90DF1B917331}" srcOrd="0" destOrd="1" presId="urn:microsoft.com/office/officeart/2005/8/layout/default"/>
    <dgm:cxn modelId="{BDA06727-8AA5-4A46-A73A-7E51CF93ADB2}" type="presOf" srcId="{F3446445-B149-4B38-AAB2-6E0239997924}" destId="{7E72F383-C2E4-404E-8143-795A8AA99682}" srcOrd="0" destOrd="1" presId="urn:microsoft.com/office/officeart/2005/8/layout/default"/>
    <dgm:cxn modelId="{6ACD062A-460F-4D82-B9E3-0CB77DA093C6}" srcId="{2E529F31-6452-4439-9538-73B499E28AFD}" destId="{A26BC623-CF75-49F0-8EFD-F09C414C0651}" srcOrd="0" destOrd="0" parTransId="{BCC22A8E-FC13-46F5-B31A-ABABB0742833}" sibTransId="{FB91D258-600B-4A72-A275-96C18934050F}"/>
    <dgm:cxn modelId="{ABEB6D2D-6A82-4B83-9847-218A375A8EBD}" type="presOf" srcId="{2E529F31-6452-4439-9538-73B499E28AFD}" destId="{7C966805-6DB4-F048-8183-EC985EB8B70F}" srcOrd="0" destOrd="0" presId="urn:microsoft.com/office/officeart/2005/8/layout/default"/>
    <dgm:cxn modelId="{F9E32D2F-F3BF-CA46-834B-8BFFDC318F3C}" type="presOf" srcId="{D70316C2-FDFD-AD45-9FE3-CDF720079320}" destId="{7E72F383-C2E4-404E-8143-795A8AA99682}" srcOrd="0" destOrd="2" presId="urn:microsoft.com/office/officeart/2005/8/layout/default"/>
    <dgm:cxn modelId="{A682963F-6FEC-49D2-9329-8794CAA1929C}" srcId="{83B8AF7F-3AFD-413D-B765-1020EAFB436F}" destId="{29CDEEE1-834C-4621-BC52-084A9024F31A}" srcOrd="4" destOrd="0" parTransId="{BDA7DA82-9A23-43F8-94CA-C11E2B12A59A}" sibTransId="{EE986AE3-98B3-4003-926C-9FD18D466180}"/>
    <dgm:cxn modelId="{D8B5F640-7801-4C11-A12B-91A0977AFDB9}" type="presOf" srcId="{DE775D69-4430-4BC7-9B89-A9B6FCD7CE18}" destId="{AE122B50-11F7-E74D-B62B-DE9186C0AFFC}" srcOrd="0" destOrd="1" presId="urn:microsoft.com/office/officeart/2005/8/layout/default"/>
    <dgm:cxn modelId="{35C2A746-557F-3645-9225-6172C7C09364}" type="presOf" srcId="{B2A3B1D1-54E2-AF4F-B4C3-537A82BF37B2}" destId="{E66BEDC5-2491-CC44-9E56-90DF1B917331}" srcOrd="0" destOrd="2" presId="urn:microsoft.com/office/officeart/2005/8/layout/default"/>
    <dgm:cxn modelId="{EA8E4A53-34C5-412E-91C6-678E1A6033B1}" type="presOf" srcId="{A26BC623-CF75-49F0-8EFD-F09C414C0651}" destId="{7C966805-6DB4-F048-8183-EC985EB8B70F}" srcOrd="0" destOrd="1" presId="urn:microsoft.com/office/officeart/2005/8/layout/default"/>
    <dgm:cxn modelId="{A8076655-E06F-9C47-A616-EA38B998BD6A}" type="presOf" srcId="{83B8AF7F-3AFD-413D-B765-1020EAFB436F}" destId="{7DFB4842-BCC9-BD43-8A58-8182093110F5}" srcOrd="0" destOrd="0" presId="urn:microsoft.com/office/officeart/2005/8/layout/default"/>
    <dgm:cxn modelId="{7C2D2258-BA2A-41BD-BA6E-C6821C229B5F}" type="presOf" srcId="{29CDEEE1-834C-4621-BC52-084A9024F31A}" destId="{AE122B50-11F7-E74D-B62B-DE9186C0AFFC}" srcOrd="0" destOrd="0" presId="urn:microsoft.com/office/officeart/2005/8/layout/default"/>
    <dgm:cxn modelId="{8D48FC58-90BA-4D4B-BBD4-9E1E832DE267}" type="presOf" srcId="{91448F2A-564F-4DA0-AF6F-5CCDDE0AD958}" destId="{7E72F383-C2E4-404E-8143-795A8AA99682}" srcOrd="0" destOrd="4" presId="urn:microsoft.com/office/officeart/2005/8/layout/default"/>
    <dgm:cxn modelId="{4F4A425A-2AD6-4358-A691-721ABD82A614}" type="presOf" srcId="{0CD2A48B-7DB7-4C4C-9E63-6942AA0C9DF3}" destId="{7E72F383-C2E4-404E-8143-795A8AA99682}" srcOrd="0" destOrd="3" presId="urn:microsoft.com/office/officeart/2005/8/layout/default"/>
    <dgm:cxn modelId="{94121A5D-12BA-4358-8778-E7A4D52806F7}" srcId="{83B8AF7F-3AFD-413D-B765-1020EAFB436F}" destId="{AB1AAEC0-C4AB-4A40-97BA-19CF0F0C230F}" srcOrd="0" destOrd="0" parTransId="{2EA9E340-C1B1-44CE-91C7-DDC1ED04D518}" sibTransId="{6B8B7202-4823-44A4-85B8-C34ACF39ADB2}"/>
    <dgm:cxn modelId="{BFE48A5F-A259-46E5-8FA9-F6B4F0D8F46B}" type="presOf" srcId="{9C85FE2D-2EFE-4ABF-A9F8-02124AF929E0}" destId="{7C966805-6DB4-F048-8183-EC985EB8B70F}" srcOrd="0" destOrd="2" presId="urn:microsoft.com/office/officeart/2005/8/layout/default"/>
    <dgm:cxn modelId="{8A63EE60-B835-644F-8BFC-82E4DB24D5A9}" srcId="{E5D47A48-40B1-4C39-B80F-FE0388FFE1CB}" destId="{FA21323F-B000-8A45-8864-3B9409A0A31F}" srcOrd="0" destOrd="0" parTransId="{BB2D38B1-639E-7E45-98A4-933899ACEAA8}" sibTransId="{1675F5B0-22F8-9F4D-A8AF-46938188CAD3}"/>
    <dgm:cxn modelId="{E827A26C-B735-49D0-B891-1127A63ACE11}" srcId="{AB1AAEC0-C4AB-4A40-97BA-19CF0F0C230F}" destId="{F3446445-B149-4B38-AAB2-6E0239997924}" srcOrd="0" destOrd="0" parTransId="{E5678956-47A7-4550-B5D6-8511F4D7CCD0}" sibTransId="{8F7A9BC7-04FC-4FB5-8812-0674AD4ABB35}"/>
    <dgm:cxn modelId="{FED8D77B-34FE-4434-803E-8A6177F928B0}" type="presOf" srcId="{E5D47A48-40B1-4C39-B80F-FE0388FFE1CB}" destId="{E66BEDC5-2491-CC44-9E56-90DF1B917331}" srcOrd="0" destOrd="0" presId="urn:microsoft.com/office/officeart/2005/8/layout/default"/>
    <dgm:cxn modelId="{C5302788-61F5-41BF-8BCF-C1AF71D7DF6E}" srcId="{88C7C6EA-21AC-4073-9129-084FFA136A7A}" destId="{8CAE6E76-536B-40F6-AB4F-61F46C924FBC}" srcOrd="1" destOrd="0" parTransId="{07A12EBA-A5AD-4D3D-8639-0FBE056DDB41}" sibTransId="{068EFB77-7AF1-447F-88A4-65671FB73CE8}"/>
    <dgm:cxn modelId="{DC78778D-5ABF-4251-A7C7-2C49EF09AD9F}" type="presOf" srcId="{C4A97EBC-CD9E-4C48-AC86-EEBAA6A83B05}" destId="{7C966805-6DB4-F048-8183-EC985EB8B70F}" srcOrd="0" destOrd="3" presId="urn:microsoft.com/office/officeart/2005/8/layout/default"/>
    <dgm:cxn modelId="{4CFBF38D-AD54-1947-9899-2CFFB5B62BFD}" srcId="{E5D47A48-40B1-4C39-B80F-FE0388FFE1CB}" destId="{B2A3B1D1-54E2-AF4F-B4C3-537A82BF37B2}" srcOrd="1" destOrd="0" parTransId="{3B52EE94-C4E1-F740-951A-9E143EAC5F39}" sibTransId="{44F4D628-52BF-144D-9773-29647DA0698F}"/>
    <dgm:cxn modelId="{BD75D78E-80D4-45BA-BFD1-E3873FD104DE}" type="presOf" srcId="{8D7CF266-E526-B046-A74C-B74609872151}" destId="{FC04F2CF-C396-6E43-8A50-BFF8E6CFE6F6}" srcOrd="0" destOrd="2" presId="urn:microsoft.com/office/officeart/2005/8/layout/default"/>
    <dgm:cxn modelId="{E04910A5-E3F2-4448-9777-F064F4DD8D64}" srcId="{65F306E5-AF52-43DB-9B5F-963E0DD5D191}" destId="{8D7CF266-E526-B046-A74C-B74609872151}" srcOrd="1" destOrd="0" parTransId="{D56313C8-6B6B-8640-8490-7E5518CC1496}" sibTransId="{D5468C69-8BB3-B243-89B4-376842B24654}"/>
    <dgm:cxn modelId="{FDF7BFAF-A5CE-46DB-9AD7-55C9C40DABD1}" srcId="{83B8AF7F-3AFD-413D-B765-1020EAFB436F}" destId="{88C7C6EA-21AC-4073-9129-084FFA136A7A}" srcOrd="5" destOrd="0" parTransId="{4311FA2A-D08D-4710-827E-8D65769C7720}" sibTransId="{F062D6BD-71D7-4102-A1DF-86DC745723BA}"/>
    <dgm:cxn modelId="{7327B5B7-E9E6-4D57-A527-66963C057148}" type="presOf" srcId="{E615F91A-CDFE-D345-946E-6947F6EDF5D1}" destId="{FC04F2CF-C396-6E43-8A50-BFF8E6CFE6F6}" srcOrd="0" destOrd="1" presId="urn:microsoft.com/office/officeart/2005/8/layout/default"/>
    <dgm:cxn modelId="{D42333BA-30E0-3140-95BE-526661F26CCA}" srcId="{AB1AAEC0-C4AB-4A40-97BA-19CF0F0C230F}" destId="{0CD2A48B-7DB7-4C4C-9E63-6942AA0C9DF3}" srcOrd="2" destOrd="0" parTransId="{EA521517-DAF1-1449-A6DC-0899C03530CB}" sibTransId="{C6C01777-EDED-DB40-A169-0BC269B48451}"/>
    <dgm:cxn modelId="{12D1E7BA-AC86-476A-904E-05746A4AE0E0}" srcId="{AB1AAEC0-C4AB-4A40-97BA-19CF0F0C230F}" destId="{91448F2A-564F-4DA0-AF6F-5CCDDE0AD958}" srcOrd="3" destOrd="0" parTransId="{B9F646D1-DEED-4232-A234-831BBB4F4318}" sibTransId="{3C5F0AB7-CFB0-4453-9FC4-5B607C4D8536}"/>
    <dgm:cxn modelId="{83DB7CC0-C869-4243-8F72-460D412104BA}" type="presOf" srcId="{1528F0F9-AF96-C94B-88CA-E0724C6BEAC1}" destId="{E66BEDC5-2491-CC44-9E56-90DF1B917331}" srcOrd="0" destOrd="3" presId="urn:microsoft.com/office/officeart/2005/8/layout/default"/>
    <dgm:cxn modelId="{9F8071C3-E3E9-4366-83FB-B361DBAB73D6}" type="presOf" srcId="{CECAF7DA-7589-47A4-8C31-3E1A5D1F3F5C}" destId="{2788F7EF-9A94-3F44-A001-49E70741277F}" srcOrd="0" destOrd="1" presId="urn:microsoft.com/office/officeart/2005/8/layout/default"/>
    <dgm:cxn modelId="{90C606C7-E0F6-4165-8D3F-6375264BC400}" type="presOf" srcId="{88C7C6EA-21AC-4073-9129-084FFA136A7A}" destId="{2788F7EF-9A94-3F44-A001-49E70741277F}" srcOrd="0" destOrd="0" presId="urn:microsoft.com/office/officeart/2005/8/layout/default"/>
    <dgm:cxn modelId="{827249C9-CD02-6640-B377-0982B534AD2A}" srcId="{AB1AAEC0-C4AB-4A40-97BA-19CF0F0C230F}" destId="{D70316C2-FDFD-AD45-9FE3-CDF720079320}" srcOrd="1" destOrd="0" parTransId="{E541EA17-BA25-EA48-953B-CFF1483FF6A6}" sibTransId="{B4A41B6C-4CD8-134C-8778-B927A1B97FA8}"/>
    <dgm:cxn modelId="{B84DC0D3-5836-42F1-A49D-CF2FEE0336E0}" srcId="{2E529F31-6452-4439-9538-73B499E28AFD}" destId="{9C85FE2D-2EFE-4ABF-A9F8-02124AF929E0}" srcOrd="1" destOrd="0" parTransId="{E7AEB0C1-632A-42F8-8AE4-5C7463E72741}" sibTransId="{004972B5-54F5-4F54-87B1-FCCA7134B817}"/>
    <dgm:cxn modelId="{1EA8E7D7-89B8-624D-AD35-CB79332D4F62}" srcId="{E5D47A48-40B1-4C39-B80F-FE0388FFE1CB}" destId="{1528F0F9-AF96-C94B-88CA-E0724C6BEAC1}" srcOrd="2" destOrd="0" parTransId="{1B443860-5E36-4241-845D-3529B2AF9F9C}" sibTransId="{FC66F42B-2667-0848-B4E9-CEB21E7A52FC}"/>
    <dgm:cxn modelId="{C361A2E8-211F-49B1-84F0-263D035E04D4}" srcId="{29CDEEE1-834C-4621-BC52-084A9024F31A}" destId="{DE775D69-4430-4BC7-9B89-A9B6FCD7CE18}" srcOrd="0" destOrd="0" parTransId="{E575B828-F325-49FD-A947-856FC5B8B486}" sibTransId="{D8F66503-5CBF-4B5A-9F05-9FA906FB8E8B}"/>
    <dgm:cxn modelId="{189EAFE8-3D38-4D89-8B79-3EDE2CA5BEC1}" srcId="{83B8AF7F-3AFD-413D-B765-1020EAFB436F}" destId="{E5D47A48-40B1-4C39-B80F-FE0388FFE1CB}" srcOrd="1" destOrd="0" parTransId="{8D3F5DBC-3509-4DFC-A288-DFA0FF34C605}" sibTransId="{7CC27116-6EC8-43E5-8149-A51B30EE32EB}"/>
    <dgm:cxn modelId="{7A3F83EE-763F-2547-8C5A-6820571A7F38}" srcId="{2E529F31-6452-4439-9538-73B499E28AFD}" destId="{C4A97EBC-CD9E-4C48-AC86-EEBAA6A83B05}" srcOrd="2" destOrd="0" parTransId="{B8BAADDB-FD77-5F4A-9791-BA655228E206}" sibTransId="{CDF50A23-1F64-FB48-A1A7-60D2C9C4B622}"/>
    <dgm:cxn modelId="{C4B772F0-0DFA-524D-812C-95FE34B5DA91}" srcId="{65F306E5-AF52-43DB-9B5F-963E0DD5D191}" destId="{E615F91A-CDFE-D345-946E-6947F6EDF5D1}" srcOrd="0" destOrd="0" parTransId="{D8014264-EA3E-7442-AA04-E664DCB6C171}" sibTransId="{F640EC0C-7378-164A-8C32-69C23404B806}"/>
    <dgm:cxn modelId="{B31679F1-227C-DC4A-941C-E0E4983AFA49}" type="presOf" srcId="{35DA843A-9BFE-1B4B-BEB8-AF73760B70B7}" destId="{E66BEDC5-2491-CC44-9E56-90DF1B917331}" srcOrd="0" destOrd="4" presId="urn:microsoft.com/office/officeart/2005/8/layout/default"/>
    <dgm:cxn modelId="{0412FFF8-B8AE-3341-A674-5A6624E0D791}" srcId="{E5D47A48-40B1-4C39-B80F-FE0388FFE1CB}" destId="{35DA843A-9BFE-1B4B-BEB8-AF73760B70B7}" srcOrd="3" destOrd="0" parTransId="{E7AD059F-48A2-0040-92C9-11E948F585D5}" sibTransId="{A2C605B9-9372-8946-8788-1BC9533F4DAF}"/>
    <dgm:cxn modelId="{0D548F1B-658F-4D67-9CA7-C11A9DAC27EF}" type="presParOf" srcId="{7DFB4842-BCC9-BD43-8A58-8182093110F5}" destId="{7E72F383-C2E4-404E-8143-795A8AA99682}" srcOrd="0" destOrd="0" presId="urn:microsoft.com/office/officeart/2005/8/layout/default"/>
    <dgm:cxn modelId="{CFD9598A-69C0-438B-A5D1-0ACF4CFB8F63}" type="presParOf" srcId="{7DFB4842-BCC9-BD43-8A58-8182093110F5}" destId="{8E5FD55F-8E0E-2E44-BC49-D3605D93A966}" srcOrd="1" destOrd="0" presId="urn:microsoft.com/office/officeart/2005/8/layout/default"/>
    <dgm:cxn modelId="{301A6265-3DE2-4374-ABAD-1BA2745A0DD0}" type="presParOf" srcId="{7DFB4842-BCC9-BD43-8A58-8182093110F5}" destId="{E66BEDC5-2491-CC44-9E56-90DF1B917331}" srcOrd="2" destOrd="0" presId="urn:microsoft.com/office/officeart/2005/8/layout/default"/>
    <dgm:cxn modelId="{680DE35C-7CBF-436B-B838-FABD417F5F53}" type="presParOf" srcId="{7DFB4842-BCC9-BD43-8A58-8182093110F5}" destId="{47A15597-BF2C-3344-85E2-32FE7CD25915}" srcOrd="3" destOrd="0" presId="urn:microsoft.com/office/officeart/2005/8/layout/default"/>
    <dgm:cxn modelId="{1455E577-B52E-4B71-844D-7A5FC2207096}" type="presParOf" srcId="{7DFB4842-BCC9-BD43-8A58-8182093110F5}" destId="{7C966805-6DB4-F048-8183-EC985EB8B70F}" srcOrd="4" destOrd="0" presId="urn:microsoft.com/office/officeart/2005/8/layout/default"/>
    <dgm:cxn modelId="{3B1D0003-1DDA-4006-9C1F-9EB4870A0272}" type="presParOf" srcId="{7DFB4842-BCC9-BD43-8A58-8182093110F5}" destId="{D8D2C50C-5516-A64D-B688-A705DC83E614}" srcOrd="5" destOrd="0" presId="urn:microsoft.com/office/officeart/2005/8/layout/default"/>
    <dgm:cxn modelId="{BA04931B-79E6-4D29-93EB-84FB74703BCC}" type="presParOf" srcId="{7DFB4842-BCC9-BD43-8A58-8182093110F5}" destId="{FC04F2CF-C396-6E43-8A50-BFF8E6CFE6F6}" srcOrd="6" destOrd="0" presId="urn:microsoft.com/office/officeart/2005/8/layout/default"/>
    <dgm:cxn modelId="{FBA49546-E5AA-4AF2-B6D0-D6C177570BA5}" type="presParOf" srcId="{7DFB4842-BCC9-BD43-8A58-8182093110F5}" destId="{52B0C3C3-26AE-3147-84F5-0EB8E03E6472}" srcOrd="7" destOrd="0" presId="urn:microsoft.com/office/officeart/2005/8/layout/default"/>
    <dgm:cxn modelId="{636209D1-D61A-4772-A423-DAB53D84B771}" type="presParOf" srcId="{7DFB4842-BCC9-BD43-8A58-8182093110F5}" destId="{AE122B50-11F7-E74D-B62B-DE9186C0AFFC}" srcOrd="8" destOrd="0" presId="urn:microsoft.com/office/officeart/2005/8/layout/default"/>
    <dgm:cxn modelId="{FC62C122-8ECA-409B-98E3-AF071A71ADF7}" type="presParOf" srcId="{7DFB4842-BCC9-BD43-8A58-8182093110F5}" destId="{10081692-6A30-F349-A142-F17EC06DBA6D}" srcOrd="9" destOrd="0" presId="urn:microsoft.com/office/officeart/2005/8/layout/default"/>
    <dgm:cxn modelId="{CEDE66A7-1DA8-4E09-B025-8BAB71A5132C}" type="presParOf" srcId="{7DFB4842-BCC9-BD43-8A58-8182093110F5}" destId="{2788F7EF-9A94-3F44-A001-49E70741277F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72F383-C2E4-404E-8143-795A8AA99682}">
      <dsp:nvSpPr>
        <dsp:cNvPr id="0" name=""/>
        <dsp:cNvSpPr/>
      </dsp:nvSpPr>
      <dsp:spPr>
        <a:xfrm>
          <a:off x="7896" y="1942"/>
          <a:ext cx="3153693" cy="189221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NL" sz="2400" kern="1200" dirty="0"/>
            <a:t>Collection</a:t>
          </a:r>
          <a:endParaRPr lang="en-US" sz="24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  <a:defRPr b="1"/>
          </a:pPr>
          <a:r>
            <a:rPr lang="en-US" sz="1900" b="0" kern="1200" dirty="0">
              <a:latin typeface="Calibri Light" panose="020F0302020204030204"/>
            </a:rPr>
            <a:t>CSV files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  <a:defRPr b="1"/>
          </a:pPr>
          <a:r>
            <a:rPr lang="en-US" sz="1900" b="0" kern="1200" dirty="0">
              <a:latin typeface="Calibri Light" panose="020F0302020204030204"/>
            </a:rPr>
            <a:t>(Image) Directory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  <a:defRPr b="1"/>
          </a:pPr>
          <a:r>
            <a:rPr lang="en-US" sz="1900" b="0" kern="1200" dirty="0">
              <a:latin typeface="Calibri Light" panose="020F0302020204030204"/>
            </a:rPr>
            <a:t>SQL statements</a:t>
          </a:r>
          <a:endParaRPr lang="en-US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  <a:defRPr b="1"/>
          </a:pPr>
          <a:r>
            <a:rPr lang="en-US" sz="1900" b="0" kern="1200" dirty="0">
              <a:latin typeface="Calibri Light" panose="020F0302020204030204"/>
            </a:rPr>
            <a:t>Web requests</a:t>
          </a:r>
        </a:p>
      </dsp:txBody>
      <dsp:txXfrm>
        <a:off x="7896" y="1942"/>
        <a:ext cx="3153693" cy="1892216"/>
      </dsp:txXfrm>
    </dsp:sp>
    <dsp:sp modelId="{E66BEDC5-2491-CC44-9E56-90DF1B917331}">
      <dsp:nvSpPr>
        <dsp:cNvPr id="0" name=""/>
        <dsp:cNvSpPr/>
      </dsp:nvSpPr>
      <dsp:spPr>
        <a:xfrm>
          <a:off x="3476959" y="1942"/>
          <a:ext cx="3153693" cy="1892216"/>
        </a:xfrm>
        <a:prstGeom prst="rect">
          <a:avLst/>
        </a:prstGeom>
        <a:gradFill rotWithShape="0">
          <a:gsLst>
            <a:gs pos="0">
              <a:schemeClr val="accent2">
                <a:hueOff val="-291073"/>
                <a:satOff val="-16786"/>
                <a:lumOff val="172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291073"/>
                <a:satOff val="-16786"/>
                <a:lumOff val="172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291073"/>
                <a:satOff val="-16786"/>
                <a:lumOff val="172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NL" sz="2400" kern="1200" dirty="0"/>
            <a:t>Exploration</a:t>
          </a:r>
          <a:endParaRPr lang="en-US" sz="24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  <a:defRPr b="1"/>
          </a:pPr>
          <a:r>
            <a:rPr lang="en-US" sz="1900" b="0" kern="1200" dirty="0">
              <a:latin typeface="Calibri Light" panose="020F0302020204030204"/>
            </a:rPr>
            <a:t>Exploritory Data Analysis</a:t>
          </a:r>
          <a:endParaRPr lang="en-US" sz="1900" b="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  <a:defRPr b="1"/>
          </a:pPr>
          <a:r>
            <a:rPr lang="en-US" sz="1900" b="0" kern="1200" dirty="0"/>
            <a:t>Visualization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  <a:defRPr b="1"/>
          </a:pPr>
          <a:r>
            <a:rPr lang="en-US" sz="1900" b="0" kern="1200" dirty="0"/>
            <a:t>Checks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  <a:defRPr b="1"/>
          </a:pPr>
          <a:r>
            <a:rPr lang="en-US" sz="1900" b="0" kern="1200" dirty="0"/>
            <a:t>Statistics</a:t>
          </a:r>
        </a:p>
      </dsp:txBody>
      <dsp:txXfrm>
        <a:off x="3476959" y="1942"/>
        <a:ext cx="3153693" cy="1892216"/>
      </dsp:txXfrm>
    </dsp:sp>
    <dsp:sp modelId="{7C966805-6DB4-F048-8183-EC985EB8B70F}">
      <dsp:nvSpPr>
        <dsp:cNvPr id="0" name=""/>
        <dsp:cNvSpPr/>
      </dsp:nvSpPr>
      <dsp:spPr>
        <a:xfrm>
          <a:off x="6946022" y="1942"/>
          <a:ext cx="3153693" cy="1892216"/>
        </a:xfrm>
        <a:prstGeom prst="rect">
          <a:avLst/>
        </a:prstGeom>
        <a:gradFill rotWithShape="0">
          <a:gsLst>
            <a:gs pos="0">
              <a:schemeClr val="accent2">
                <a:hueOff val="-582145"/>
                <a:satOff val="-33571"/>
                <a:lumOff val="345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582145"/>
                <a:satOff val="-33571"/>
                <a:lumOff val="345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582145"/>
                <a:satOff val="-33571"/>
                <a:lumOff val="345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NL" sz="2400" kern="1200" dirty="0"/>
            <a:t>Preprocessing</a:t>
          </a:r>
          <a:endParaRPr lang="en-US" sz="24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L" sz="1900" kern="1200" dirty="0">
              <a:latin typeface="Calibri Light" panose="020F0302020204030204"/>
            </a:rPr>
            <a:t>Cleaning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L" sz="1900" kern="1200" dirty="0"/>
            <a:t>Enhancement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Normalization</a:t>
          </a:r>
        </a:p>
      </dsp:txBody>
      <dsp:txXfrm>
        <a:off x="6946022" y="1942"/>
        <a:ext cx="3153693" cy="1892216"/>
      </dsp:txXfrm>
    </dsp:sp>
    <dsp:sp modelId="{FC04F2CF-C396-6E43-8A50-BFF8E6CFE6F6}">
      <dsp:nvSpPr>
        <dsp:cNvPr id="0" name=""/>
        <dsp:cNvSpPr/>
      </dsp:nvSpPr>
      <dsp:spPr>
        <a:xfrm>
          <a:off x="7896" y="2209528"/>
          <a:ext cx="3153693" cy="1892216"/>
        </a:xfrm>
        <a:prstGeom prst="rect">
          <a:avLst/>
        </a:prstGeom>
        <a:gradFill rotWithShape="0">
          <a:gsLst>
            <a:gs pos="0">
              <a:schemeClr val="accent2">
                <a:hueOff val="-873218"/>
                <a:satOff val="-50357"/>
                <a:lumOff val="51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873218"/>
                <a:satOff val="-50357"/>
                <a:lumOff val="51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873218"/>
                <a:satOff val="-50357"/>
                <a:lumOff val="51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NL" sz="2400" kern="1200" dirty="0"/>
            <a:t>Data Selection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  <a:defRPr b="1"/>
          </a:pPr>
          <a:r>
            <a:rPr lang="en-NL" sz="1900" b="0" kern="1200" dirty="0"/>
            <a:t>Remove outliers</a:t>
          </a:r>
          <a:endParaRPr lang="en-US" sz="1900" b="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  <a:defRPr b="1"/>
          </a:pPr>
          <a:r>
            <a:rPr lang="en-NL" sz="1900" b="0" kern="1200" dirty="0"/>
            <a:t>Data Augmentation</a:t>
          </a:r>
          <a:br>
            <a:rPr lang="en-NL" sz="1900" kern="1200" dirty="0"/>
          </a:br>
          <a:endParaRPr lang="en-US" sz="1900" kern="1200" dirty="0"/>
        </a:p>
      </dsp:txBody>
      <dsp:txXfrm>
        <a:off x="7896" y="2209528"/>
        <a:ext cx="3153693" cy="1892216"/>
      </dsp:txXfrm>
    </dsp:sp>
    <dsp:sp modelId="{AE122B50-11F7-E74D-B62B-DE9186C0AFFC}">
      <dsp:nvSpPr>
        <dsp:cNvPr id="0" name=""/>
        <dsp:cNvSpPr/>
      </dsp:nvSpPr>
      <dsp:spPr>
        <a:xfrm>
          <a:off x="3476959" y="2209528"/>
          <a:ext cx="3153693" cy="1892216"/>
        </a:xfrm>
        <a:prstGeom prst="rect">
          <a:avLst/>
        </a:prstGeom>
        <a:gradFill rotWithShape="0">
          <a:gsLst>
            <a:gs pos="0">
              <a:schemeClr val="accent2">
                <a:hueOff val="-1164290"/>
                <a:satOff val="-67142"/>
                <a:lumOff val="69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164290"/>
                <a:satOff val="-67142"/>
                <a:lumOff val="69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164290"/>
                <a:satOff val="-67142"/>
                <a:lumOff val="69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NL" sz="2400" kern="1200" dirty="0"/>
            <a:t>Feature Extraction</a:t>
          </a:r>
          <a:endParaRPr lang="en-US" sz="24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  <a:defRPr b="1"/>
          </a:pPr>
          <a:r>
            <a:rPr lang="en-US" sz="1900" b="1" kern="1200" dirty="0">
              <a:latin typeface="Calibri Light" panose="020F0302020204030204"/>
            </a:rPr>
            <a:t>Dimensionality Reduction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  <a:defRPr b="1"/>
          </a:pPr>
          <a:endParaRPr lang="en-US" sz="1900" b="1" kern="1200" dirty="0">
            <a:latin typeface="Calibri Light" panose="020F0302020204030204"/>
          </a:endParaRPr>
        </a:p>
      </dsp:txBody>
      <dsp:txXfrm>
        <a:off x="3476959" y="2209528"/>
        <a:ext cx="3153693" cy="1892216"/>
      </dsp:txXfrm>
    </dsp:sp>
    <dsp:sp modelId="{2788F7EF-9A94-3F44-A001-49E70741277F}">
      <dsp:nvSpPr>
        <dsp:cNvPr id="0" name=""/>
        <dsp:cNvSpPr/>
      </dsp:nvSpPr>
      <dsp:spPr>
        <a:xfrm>
          <a:off x="6946022" y="2209528"/>
          <a:ext cx="3153693" cy="1892216"/>
        </a:xfrm>
        <a:prstGeom prst="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 dirty="0">
              <a:latin typeface="Calibri Light" panose="020F0302020204030204"/>
            </a:rPr>
            <a:t>Storage</a:t>
          </a:r>
          <a:endParaRPr lang="en-US" sz="24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Calibri Light" panose="020F0302020204030204"/>
            </a:rPr>
            <a:t>Model Driven Storage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Calibri Light" panose="020F0302020204030204"/>
            </a:rPr>
            <a:t>Data Driven Storage</a:t>
          </a:r>
          <a:endParaRPr lang="en-US" sz="1900" kern="1200" dirty="0"/>
        </a:p>
      </dsp:txBody>
      <dsp:txXfrm>
        <a:off x="6946022" y="2209528"/>
        <a:ext cx="3153693" cy="18922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AE7CA-0532-B6F1-BE2C-8B1FBBDF5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2969C-59C8-2CE0-6805-63E89E5D0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DEE48-5ACF-0E8E-A8DA-B61D6F05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12BB-9858-2048-9BC5-C0CAD8E35613}" type="datetimeFigureOut">
              <a:rPr lang="en-NL" smtClean="0"/>
              <a:t>30/05/2023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9466A-E9BF-046C-A50F-383CD2EA3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6CFEE-E642-B59A-49E1-44216FD48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A8643-6B5A-D247-AD59-ED80F33C654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7978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87434-2364-76BB-84EC-6B782CD8A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D95C60-E2C1-776F-ED80-A4A195985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86F56-BFA5-7DE5-A62F-BD2CEDE25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12BB-9858-2048-9BC5-C0CAD8E35613}" type="datetimeFigureOut">
              <a:rPr lang="en-NL" smtClean="0"/>
              <a:t>30/05/2023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9E24E-205B-2880-CCBF-6DE5B0E9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4AA32-08A1-EBE5-7912-E4DA1A0B1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A8643-6B5A-D247-AD59-ED80F33C654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10620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8B0AD1-3369-2CC9-30AF-3013353E59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E1C391-F645-07D7-9471-81D28178F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E6566-6218-EDD5-0EC5-004A878B8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12BB-9858-2048-9BC5-C0CAD8E35613}" type="datetimeFigureOut">
              <a:rPr lang="en-NL" smtClean="0"/>
              <a:t>30/05/2023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0E71F-FC2D-D00E-18DA-A2617DF63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C01CB-FA39-FEE9-DF33-D5AA5C712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A8643-6B5A-D247-AD59-ED80F33C654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95417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ge_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4D424E-281B-C444-816D-79AE96A91D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/>
              <a:t>	Titel</a:t>
            </a:r>
          </a:p>
        </p:txBody>
      </p:sp>
    </p:spTree>
    <p:extLst>
      <p:ext uri="{BB962C8B-B14F-4D97-AF65-F5344CB8AC3E}">
        <p14:creationId xmlns:p14="http://schemas.microsoft.com/office/powerpoint/2010/main" val="2288322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17C67-0737-5B0F-CFE3-718760183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CEB7D-20DB-D41F-F2FF-E344576B2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36483-3517-6CEB-8BC4-BB67452B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12BB-9858-2048-9BC5-C0CAD8E35613}" type="datetimeFigureOut">
              <a:rPr lang="en-NL" smtClean="0"/>
              <a:t>30/05/2023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B1B75-7555-F1D6-97AB-D441A58D7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20EA5-1799-6BCA-2F70-F9D7EE260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A8643-6B5A-D247-AD59-ED80F33C654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61025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33E42-9AF8-42CA-722D-FAF3365E5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9C1B1-8380-E135-419C-3D4BE4B8D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F408D-8719-2661-A217-F9F7401B3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12BB-9858-2048-9BC5-C0CAD8E35613}" type="datetimeFigureOut">
              <a:rPr lang="en-NL" smtClean="0"/>
              <a:t>30/05/2023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02D76-355F-7D10-BD33-027FDA107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E5B23-15B0-888B-D606-569F941CB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A8643-6B5A-D247-AD59-ED80F33C654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95869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7B5C0-64C7-4D52-7114-DD837038D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B9F83-FD0F-597F-D077-F526E3AB40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0DAAF-AAB5-F5CD-F1DE-EB25BE287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0314A-E845-7377-6BD3-43DC70038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12BB-9858-2048-9BC5-C0CAD8E35613}" type="datetimeFigureOut">
              <a:rPr lang="en-NL" smtClean="0"/>
              <a:t>30/05/2023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868BA-1F51-4B1A-83C7-5DD21CD1B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104B2-53B5-3B9E-1469-B9277E1FE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A8643-6B5A-D247-AD59-ED80F33C654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53216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D71D5-F59B-BEF3-6E34-83E6572FB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EA80C-EABB-4246-79C2-EB9C885E9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3AC4B-FB84-ABA8-DFD0-BB884A6BA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470638-009B-E544-6260-E0FA1B696F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85DB23-7575-BB54-20FB-6EC1205CF2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886D27-D7F1-7B11-7473-4261472D0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12BB-9858-2048-9BC5-C0CAD8E35613}" type="datetimeFigureOut">
              <a:rPr lang="en-NL" smtClean="0"/>
              <a:t>30/05/2023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14E5B0-CC02-5C90-293F-0F3CB141D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5360F8-1C6E-9206-8967-C34D9AC5B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A8643-6B5A-D247-AD59-ED80F33C654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09394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9F47E-8B5D-41DE-D217-F9E4173F6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47310C-A28B-D142-BEDC-D322E6F2F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12BB-9858-2048-9BC5-C0CAD8E35613}" type="datetimeFigureOut">
              <a:rPr lang="en-NL" smtClean="0"/>
              <a:t>30/05/2023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F5C97E-3C95-C1B7-3969-B96874AC4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33712-ADC3-3230-AD20-1AE5E0117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A8643-6B5A-D247-AD59-ED80F33C654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00784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097E66-63A1-8573-AA47-0DB0C2492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12BB-9858-2048-9BC5-C0CAD8E35613}" type="datetimeFigureOut">
              <a:rPr lang="en-NL" smtClean="0"/>
              <a:t>30/05/2023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A3E9F8-2255-0E1E-02B5-5852BE5F6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89768-5EB7-59C0-4F3A-C1C3DC2AB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A8643-6B5A-D247-AD59-ED80F33C654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4137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77ADE-38FC-70E0-33B4-042D1A676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FB518-A007-0CE0-6E78-F1C98F941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B78B4B-D33B-2FD1-B737-79C92D616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B4D86-68DD-5F03-233B-91DB476EC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12BB-9858-2048-9BC5-C0CAD8E35613}" type="datetimeFigureOut">
              <a:rPr lang="en-NL" smtClean="0"/>
              <a:t>30/05/2023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688CC-E9E3-E0A7-C0CD-DFEEA15C8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0C238-5FDE-BDE5-C96B-6068D0A76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A8643-6B5A-D247-AD59-ED80F33C654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67747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6523-CC60-7FA9-AFCC-CBA466EAE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C172EB-627F-9A0E-B382-99C7652013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DC4D45-F144-2831-A918-4A7B0EA17E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8253A-D7E3-3D9E-4039-146C47BA6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12BB-9858-2048-9BC5-C0CAD8E35613}" type="datetimeFigureOut">
              <a:rPr lang="en-NL" smtClean="0"/>
              <a:t>30/05/2023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4B2BFF-93DE-337C-37CF-90DB36435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8E2FBC-A816-52C9-0335-4A7811B72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A8643-6B5A-D247-AD59-ED80F33C654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91871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4D9D1A-4E4F-AEB1-140F-A261011B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511DC-A0E2-7812-7595-E04568E08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F265A-D39D-FB8B-10AE-98FC51EA1C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712BB-9858-2048-9BC5-C0CAD8E35613}" type="datetimeFigureOut">
              <a:rPr lang="en-NL" smtClean="0"/>
              <a:t>30/05/2023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50EA1-F56A-027E-B755-31485FECF7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85E6C-6D26-CCFF-4B7C-900FB4838E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A8643-6B5A-D247-AD59-ED80F33C654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63157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picture containing text, screenshot, font, design&#10;&#10;Description automatically generated">
            <a:extLst>
              <a:ext uri="{FF2B5EF4-FFF2-40B4-BE49-F238E27FC236}">
                <a16:creationId xmlns:a16="http://schemas.microsoft.com/office/drawing/2014/main" id="{D5F22157-18B0-4FC3-2996-8BF032AB0D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607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82206-D8B2-1003-C52C-BB3295A58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NL" dirty="0"/>
              <a:t>Epic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A0515-D319-3B2A-531B-274EC3CCE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 lnSpcReduction="10000"/>
          </a:bodyPr>
          <a:lstStyle/>
          <a:p>
            <a:r>
              <a:rPr lang="en-NL" sz="2000" dirty="0"/>
              <a:t>Epic</a:t>
            </a:r>
            <a:br>
              <a:rPr lang="en-NL" sz="2000" u="sng" dirty="0"/>
            </a:br>
            <a:r>
              <a:rPr lang="en-NL" sz="2000" u="sng" dirty="0"/>
              <a:t>Als</a:t>
            </a:r>
            <a:r>
              <a:rPr lang="en-NL" sz="2000" dirty="0"/>
              <a:t> fruitteler </a:t>
            </a:r>
            <a:r>
              <a:rPr lang="en-NL" sz="2000" u="sng" dirty="0"/>
              <a:t>wil</a:t>
            </a:r>
            <a:r>
              <a:rPr lang="en-NL" sz="2000" dirty="0"/>
              <a:t> ik een systeem dat van een kist appels kan bepalen voor welk eindproduct de appels het meest geschikt zijn </a:t>
            </a:r>
            <a:r>
              <a:rPr lang="en-NL" sz="2000" u="sng" dirty="0"/>
              <a:t>zodat</a:t>
            </a:r>
            <a:r>
              <a:rPr lang="en-NL" sz="2000" dirty="0"/>
              <a:t> ik kosten bespaar.</a:t>
            </a:r>
          </a:p>
          <a:p>
            <a:r>
              <a:rPr lang="en-NL" sz="2000" dirty="0"/>
              <a:t>User Stories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NL" sz="2000" dirty="0"/>
              <a:t>Als gebruiker wil ik dat het systeem automatisch afwijkingen in appels detecteert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NL" sz="2000" dirty="0"/>
              <a:t>Als gebruiker wil ik dat appels per batch verwerkt worden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NL" sz="2000" dirty="0"/>
              <a:t>Als gebruiker wil ik dat het systeem statistische gegevens van batches bijhoudt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NL" sz="2000" dirty="0"/>
              <a:t>Als gebruiker wil ik statistieken kunnen uitvragen via een chat interface</a:t>
            </a:r>
          </a:p>
        </p:txBody>
      </p:sp>
      <p:pic>
        <p:nvPicPr>
          <p:cNvPr id="15" name="Picture 4" descr="Bovenaanzicht van vers geplukte appels">
            <a:extLst>
              <a:ext uri="{FF2B5EF4-FFF2-40B4-BE49-F238E27FC236}">
                <a16:creationId xmlns:a16="http://schemas.microsoft.com/office/drawing/2014/main" id="{7CBBD497-9660-487C-701F-A817FE0DDC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31" r="23549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6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CA30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187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3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C3BCFA-4210-4398-B3F4-11E521ECA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442913"/>
            <a:ext cx="5146161" cy="1639888"/>
          </a:xfrm>
        </p:spPr>
        <p:txBody>
          <a:bodyPr anchor="b">
            <a:normAutofit/>
          </a:bodyPr>
          <a:lstStyle/>
          <a:p>
            <a:r>
              <a:rPr lang="en-NL" sz="2800"/>
              <a:t>User story: Als gebruiker wil ik dat het systeem automatisch afwijkingen in appels detecteert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5E93B-A09B-FEB7-1EF6-4E5A0D137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7" y="2312988"/>
            <a:ext cx="4916424" cy="3651250"/>
          </a:xfrm>
        </p:spPr>
        <p:txBody>
          <a:bodyPr>
            <a:normAutofit/>
          </a:bodyPr>
          <a:lstStyle/>
          <a:p>
            <a:r>
              <a:rPr lang="en-NL" sz="2000" dirty="0"/>
              <a:t>Datapipeline van Apple Images</a:t>
            </a:r>
          </a:p>
          <a:p>
            <a:r>
              <a:rPr lang="en-NL" sz="2000" dirty="0"/>
              <a:t>EDA -&gt; Exploreren, Visualiseren, Inspecteren</a:t>
            </a:r>
          </a:p>
          <a:p>
            <a:r>
              <a:rPr lang="en-NL" sz="2000" dirty="0"/>
              <a:t>Techniek selecteren (model selection)</a:t>
            </a:r>
          </a:p>
          <a:p>
            <a:r>
              <a:rPr lang="en-US" sz="2000" dirty="0"/>
              <a:t>M</a:t>
            </a:r>
            <a:r>
              <a:rPr lang="en-NL" sz="2000" dirty="0"/>
              <a:t>odel trainen om appels te classificeren</a:t>
            </a:r>
          </a:p>
          <a:p>
            <a:endParaRPr lang="en-NL" sz="2000" dirty="0"/>
          </a:p>
          <a:p>
            <a:endParaRPr lang="en-NL" sz="2000" dirty="0"/>
          </a:p>
          <a:p>
            <a:pPr lvl="1"/>
            <a:endParaRPr lang="en-NL" sz="2000" dirty="0"/>
          </a:p>
        </p:txBody>
      </p:sp>
      <p:sp>
        <p:nvSpPr>
          <p:cNvPr id="23" name="Freeform: Shape 15">
            <a:extLst>
              <a:ext uri="{FF2B5EF4-FFF2-40B4-BE49-F238E27FC236}">
                <a16:creationId xmlns:a16="http://schemas.microsoft.com/office/drawing/2014/main" id="{7D0B7289-120F-44DC-9769-2E096993B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5348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17">
            <a:extLst>
              <a:ext uri="{FF2B5EF4-FFF2-40B4-BE49-F238E27FC236}">
                <a16:creationId xmlns:a16="http://schemas.microsoft.com/office/drawing/2014/main" id="{158468AF-8ABA-4771-9770-C8C79C0E61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88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Drijvende groene appel op een groene achtergrond">
            <a:extLst>
              <a:ext uri="{FF2B5EF4-FFF2-40B4-BE49-F238E27FC236}">
                <a16:creationId xmlns:a16="http://schemas.microsoft.com/office/drawing/2014/main" id="{C25EC673-49E7-6471-B1B4-B9B5C38640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89" r="25338" b="1"/>
          <a:stretch/>
        </p:blipFill>
        <p:spPr>
          <a:xfrm>
            <a:off x="6986049" y="10"/>
            <a:ext cx="5205951" cy="6857990"/>
          </a:xfrm>
          <a:custGeom>
            <a:avLst/>
            <a:gdLst/>
            <a:ahLst/>
            <a:cxnLst/>
            <a:rect l="l" t="t" r="r" b="b"/>
            <a:pathLst>
              <a:path w="520595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5205951" y="0"/>
                </a:lnTo>
                <a:lnTo>
                  <a:pt x="5205951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  <p:sp>
        <p:nvSpPr>
          <p:cNvPr id="25" name="Freeform: Shape 19">
            <a:extLst>
              <a:ext uri="{FF2B5EF4-FFF2-40B4-BE49-F238E27FC236}">
                <a16:creationId xmlns:a16="http://schemas.microsoft.com/office/drawing/2014/main" id="{430FFA19-9577-4BA8-B103-A75613F3F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2680522" cy="6858000"/>
          </a:xfrm>
          <a:custGeom>
            <a:avLst/>
            <a:gdLst>
              <a:gd name="connsiteX0" fmla="*/ 1057499 w 2680522"/>
              <a:gd name="connsiteY0" fmla="*/ 0 h 6858000"/>
              <a:gd name="connsiteX1" fmla="*/ 879731 w 2680522"/>
              <a:gd name="connsiteY1" fmla="*/ 0 h 6858000"/>
              <a:gd name="connsiteX2" fmla="*/ 901855 w 2680522"/>
              <a:gd name="connsiteY2" fmla="*/ 14997 h 6858000"/>
              <a:gd name="connsiteX3" fmla="*/ 2502754 w 2680522"/>
              <a:gd name="connsiteY3" fmla="*/ 3621656 h 6858000"/>
              <a:gd name="connsiteX4" fmla="*/ 628404 w 2680522"/>
              <a:gd name="connsiteY4" fmla="*/ 6374814 h 6858000"/>
              <a:gd name="connsiteX5" fmla="*/ 111756 w 2680522"/>
              <a:gd name="connsiteY5" fmla="*/ 6780599 h 6858000"/>
              <a:gd name="connsiteX6" fmla="*/ 0 w 2680522"/>
              <a:gd name="connsiteY6" fmla="*/ 6858000 h 6858000"/>
              <a:gd name="connsiteX7" fmla="*/ 177768 w 2680522"/>
              <a:gd name="connsiteY7" fmla="*/ 6858000 h 6858000"/>
              <a:gd name="connsiteX8" fmla="*/ 289524 w 2680522"/>
              <a:gd name="connsiteY8" fmla="*/ 6780599 h 6858000"/>
              <a:gd name="connsiteX9" fmla="*/ 806172 w 2680522"/>
              <a:gd name="connsiteY9" fmla="*/ 6374814 h 6858000"/>
              <a:gd name="connsiteX10" fmla="*/ 2680522 w 2680522"/>
              <a:gd name="connsiteY10" fmla="*/ 3621656 h 6858000"/>
              <a:gd name="connsiteX11" fmla="*/ 1079623 w 2680522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80522" h="6858000">
                <a:moveTo>
                  <a:pt x="1057499" y="0"/>
                </a:moveTo>
                <a:lnTo>
                  <a:pt x="879731" y="0"/>
                </a:lnTo>
                <a:lnTo>
                  <a:pt x="901855" y="14997"/>
                </a:lnTo>
                <a:cubicBezTo>
                  <a:pt x="1929018" y="754641"/>
                  <a:pt x="2502754" y="2093192"/>
                  <a:pt x="2502754" y="3621656"/>
                </a:cubicBezTo>
                <a:cubicBezTo>
                  <a:pt x="2502754" y="4969131"/>
                  <a:pt x="1574029" y="5602839"/>
                  <a:pt x="628404" y="6374814"/>
                </a:cubicBezTo>
                <a:cubicBezTo>
                  <a:pt x="456201" y="6515397"/>
                  <a:pt x="285574" y="6653108"/>
                  <a:pt x="111756" y="6780599"/>
                </a:cubicBezTo>
                <a:lnTo>
                  <a:pt x="0" y="6858000"/>
                </a:lnTo>
                <a:lnTo>
                  <a:pt x="177768" y="6858000"/>
                </a:lnTo>
                <a:lnTo>
                  <a:pt x="289524" y="6780599"/>
                </a:lnTo>
                <a:cubicBezTo>
                  <a:pt x="463342" y="6653108"/>
                  <a:pt x="633969" y="6515397"/>
                  <a:pt x="806172" y="6374814"/>
                </a:cubicBezTo>
                <a:cubicBezTo>
                  <a:pt x="1751797" y="5602839"/>
                  <a:pt x="2680522" y="4969131"/>
                  <a:pt x="2680522" y="3621656"/>
                </a:cubicBezTo>
                <a:cubicBezTo>
                  <a:pt x="2680522" y="2093192"/>
                  <a:pt x="2106786" y="754641"/>
                  <a:pt x="1079623" y="1499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081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C3BCFA-4210-4398-B3F4-11E521ECA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442913"/>
            <a:ext cx="5146161" cy="1639888"/>
          </a:xfrm>
        </p:spPr>
        <p:txBody>
          <a:bodyPr anchor="b">
            <a:normAutofit/>
          </a:bodyPr>
          <a:lstStyle/>
          <a:p>
            <a:r>
              <a:rPr lang="en-NL" sz="3600"/>
              <a:t>User story: Als gebruiker wil ik dat appels per batch verwerkt worden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5E93B-A09B-FEB7-1EF6-4E5A0D137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7" y="2312988"/>
            <a:ext cx="4916424" cy="3651250"/>
          </a:xfrm>
        </p:spPr>
        <p:txBody>
          <a:bodyPr>
            <a:normAutofit/>
          </a:bodyPr>
          <a:lstStyle/>
          <a:p>
            <a:r>
              <a:rPr lang="en-NL" sz="2000"/>
              <a:t>Tasks</a:t>
            </a:r>
          </a:p>
          <a:p>
            <a:pPr lvl="1"/>
            <a:endParaRPr lang="en-NL" sz="200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D0B7289-120F-44DC-9769-2E096993B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5348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58468AF-8ABA-4771-9770-C8C79C0E61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88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Drijvende groene appel op een groene achtergrond">
            <a:extLst>
              <a:ext uri="{FF2B5EF4-FFF2-40B4-BE49-F238E27FC236}">
                <a16:creationId xmlns:a16="http://schemas.microsoft.com/office/drawing/2014/main" id="{4CA0F862-DAA9-5228-2D7B-63FC21DCF3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89" r="25338" b="1"/>
          <a:stretch/>
        </p:blipFill>
        <p:spPr>
          <a:xfrm>
            <a:off x="6986049" y="10"/>
            <a:ext cx="5205951" cy="6857990"/>
          </a:xfrm>
          <a:custGeom>
            <a:avLst/>
            <a:gdLst/>
            <a:ahLst/>
            <a:cxnLst/>
            <a:rect l="l" t="t" r="r" b="b"/>
            <a:pathLst>
              <a:path w="520595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5205951" y="0"/>
                </a:lnTo>
                <a:lnTo>
                  <a:pt x="5205951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30FFA19-9577-4BA8-B103-A75613F3F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2680522" cy="6858000"/>
          </a:xfrm>
          <a:custGeom>
            <a:avLst/>
            <a:gdLst>
              <a:gd name="connsiteX0" fmla="*/ 1057499 w 2680522"/>
              <a:gd name="connsiteY0" fmla="*/ 0 h 6858000"/>
              <a:gd name="connsiteX1" fmla="*/ 879731 w 2680522"/>
              <a:gd name="connsiteY1" fmla="*/ 0 h 6858000"/>
              <a:gd name="connsiteX2" fmla="*/ 901855 w 2680522"/>
              <a:gd name="connsiteY2" fmla="*/ 14997 h 6858000"/>
              <a:gd name="connsiteX3" fmla="*/ 2502754 w 2680522"/>
              <a:gd name="connsiteY3" fmla="*/ 3621656 h 6858000"/>
              <a:gd name="connsiteX4" fmla="*/ 628404 w 2680522"/>
              <a:gd name="connsiteY4" fmla="*/ 6374814 h 6858000"/>
              <a:gd name="connsiteX5" fmla="*/ 111756 w 2680522"/>
              <a:gd name="connsiteY5" fmla="*/ 6780599 h 6858000"/>
              <a:gd name="connsiteX6" fmla="*/ 0 w 2680522"/>
              <a:gd name="connsiteY6" fmla="*/ 6858000 h 6858000"/>
              <a:gd name="connsiteX7" fmla="*/ 177768 w 2680522"/>
              <a:gd name="connsiteY7" fmla="*/ 6858000 h 6858000"/>
              <a:gd name="connsiteX8" fmla="*/ 289524 w 2680522"/>
              <a:gd name="connsiteY8" fmla="*/ 6780599 h 6858000"/>
              <a:gd name="connsiteX9" fmla="*/ 806172 w 2680522"/>
              <a:gd name="connsiteY9" fmla="*/ 6374814 h 6858000"/>
              <a:gd name="connsiteX10" fmla="*/ 2680522 w 2680522"/>
              <a:gd name="connsiteY10" fmla="*/ 3621656 h 6858000"/>
              <a:gd name="connsiteX11" fmla="*/ 1079623 w 2680522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80522" h="6858000">
                <a:moveTo>
                  <a:pt x="1057499" y="0"/>
                </a:moveTo>
                <a:lnTo>
                  <a:pt x="879731" y="0"/>
                </a:lnTo>
                <a:lnTo>
                  <a:pt x="901855" y="14997"/>
                </a:lnTo>
                <a:cubicBezTo>
                  <a:pt x="1929018" y="754641"/>
                  <a:pt x="2502754" y="2093192"/>
                  <a:pt x="2502754" y="3621656"/>
                </a:cubicBezTo>
                <a:cubicBezTo>
                  <a:pt x="2502754" y="4969131"/>
                  <a:pt x="1574029" y="5602839"/>
                  <a:pt x="628404" y="6374814"/>
                </a:cubicBezTo>
                <a:cubicBezTo>
                  <a:pt x="456201" y="6515397"/>
                  <a:pt x="285574" y="6653108"/>
                  <a:pt x="111756" y="6780599"/>
                </a:cubicBezTo>
                <a:lnTo>
                  <a:pt x="0" y="6858000"/>
                </a:lnTo>
                <a:lnTo>
                  <a:pt x="177768" y="6858000"/>
                </a:lnTo>
                <a:lnTo>
                  <a:pt x="289524" y="6780599"/>
                </a:lnTo>
                <a:cubicBezTo>
                  <a:pt x="463342" y="6653108"/>
                  <a:pt x="633969" y="6515397"/>
                  <a:pt x="806172" y="6374814"/>
                </a:cubicBezTo>
                <a:cubicBezTo>
                  <a:pt x="1751797" y="5602839"/>
                  <a:pt x="2680522" y="4969131"/>
                  <a:pt x="2680522" y="3621656"/>
                </a:cubicBezTo>
                <a:cubicBezTo>
                  <a:pt x="2680522" y="2093192"/>
                  <a:pt x="2106786" y="754641"/>
                  <a:pt x="1079623" y="1499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832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C3BCFA-4210-4398-B3F4-11E521ECA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NL" sz="3000"/>
              <a:t>User story: </a:t>
            </a:r>
            <a:r>
              <a:rPr lang="en-US" sz="3000"/>
              <a:t>Als gebruiker wil ik dat het systeem statistische gegevens van appel batches bijhoudt</a:t>
            </a:r>
            <a:endParaRPr lang="en-NL" sz="3000"/>
          </a:p>
        </p:txBody>
      </p:sp>
      <p:sp>
        <p:nvSpPr>
          <p:cNvPr id="2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5E93B-A09B-FEB7-1EF6-4E5A0D137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NL" sz="2200"/>
              <a:t>Tasks</a:t>
            </a:r>
          </a:p>
          <a:p>
            <a:pPr lvl="1"/>
            <a:endParaRPr lang="en-NL" sz="2200"/>
          </a:p>
        </p:txBody>
      </p:sp>
      <p:pic>
        <p:nvPicPr>
          <p:cNvPr id="5" name="Picture 4" descr="Drijvende groene appel op een groene achtergrond">
            <a:extLst>
              <a:ext uri="{FF2B5EF4-FFF2-40B4-BE49-F238E27FC236}">
                <a16:creationId xmlns:a16="http://schemas.microsoft.com/office/drawing/2014/main" id="{E35ACDA1-A24A-DA76-DD2E-A1A44EB4DB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53" r="17502" b="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22447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C3BCFA-4210-4398-B3F4-11E521ECA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NL" sz="2600"/>
              <a:t>User story: </a:t>
            </a:r>
            <a:r>
              <a:rPr lang="en-US" sz="2600"/>
              <a:t>Als gebruiker wil ik statistieken kunnen uitvragen via een chat interface over batchers appels</a:t>
            </a:r>
            <a:endParaRPr lang="en-NL" sz="2600"/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5E93B-A09B-FEB7-1EF6-4E5A0D137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NL" sz="2200"/>
              <a:t>Tasks</a:t>
            </a:r>
          </a:p>
          <a:p>
            <a:pPr lvl="1"/>
            <a:endParaRPr lang="en-NL" sz="2200"/>
          </a:p>
        </p:txBody>
      </p:sp>
      <p:pic>
        <p:nvPicPr>
          <p:cNvPr id="5" name="Picture 4" descr="Drijvende groene appel op een groene achtergrond">
            <a:extLst>
              <a:ext uri="{FF2B5EF4-FFF2-40B4-BE49-F238E27FC236}">
                <a16:creationId xmlns:a16="http://schemas.microsoft.com/office/drawing/2014/main" id="{F1D33724-F198-25DF-DC25-D5495F0BAF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53" r="17502" b="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95430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06B26-4012-86B3-2DE5-C840DBD66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Recap: Data Pipeline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6257C47A-858C-953E-5772-9A3A74FDC513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085331177"/>
              </p:ext>
            </p:extLst>
          </p:nvPr>
        </p:nvGraphicFramePr>
        <p:xfrm>
          <a:off x="828795" y="1703283"/>
          <a:ext cx="10107613" cy="4103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4125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a016a50-4395-487d-ae85-89d5607ff42b">
      <Terms xmlns="http://schemas.microsoft.com/office/infopath/2007/PartnerControls"/>
    </lcf76f155ced4ddcb4097134ff3c332f>
    <TaxCatchAll xmlns="1f7ab50f-86ca-4990-8cf2-d29dc34c52f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DA0B4C524F55429CE2FD5B93B01F74" ma:contentTypeVersion="10" ma:contentTypeDescription="Create a new document." ma:contentTypeScope="" ma:versionID="f9aafbd4da08368b74f79f2a9f56fa2a">
  <xsd:schema xmlns:xsd="http://www.w3.org/2001/XMLSchema" xmlns:xs="http://www.w3.org/2001/XMLSchema" xmlns:p="http://schemas.microsoft.com/office/2006/metadata/properties" xmlns:ns2="ea016a50-4395-487d-ae85-89d5607ff42b" xmlns:ns3="1f7ab50f-86ca-4990-8cf2-d29dc34c52f9" targetNamespace="http://schemas.microsoft.com/office/2006/metadata/properties" ma:root="true" ma:fieldsID="401168ac5d126397fa03afd3a484a72a" ns2:_="" ns3:_="">
    <xsd:import namespace="ea016a50-4395-487d-ae85-89d5607ff42b"/>
    <xsd:import namespace="1f7ab50f-86ca-4990-8cf2-d29dc34c52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016a50-4395-487d-ae85-89d5607ff4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d5477cde-f098-4d32-ba13-c78038edde3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7ab50f-86ca-4990-8cf2-d29dc34c52f9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bc553c83-21a0-4f36-b48d-eeb13dd4fc9a}" ma:internalName="TaxCatchAll" ma:showField="CatchAllData" ma:web="1f7ab50f-86ca-4990-8cf2-d29dc34c52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0CC5F6E-08E2-4EF3-B03B-9E4E04D046DF}">
  <ds:schemaRefs>
    <ds:schemaRef ds:uri="http://purl.org/dc/terms/"/>
    <ds:schemaRef ds:uri="http://schemas.openxmlformats.org/package/2006/metadata/core-properties"/>
    <ds:schemaRef ds:uri="http://purl.org/dc/elements/1.1/"/>
    <ds:schemaRef ds:uri="44a2df2f-cae9-4ac5-8d45-fc497e039b6d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infopath/2007/PartnerControls"/>
    <ds:schemaRef ds:uri="6495ae7c-5492-4599-867e-dde92debf658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D7F5BA5-03A3-44A0-A443-F430066A8AC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54C54DB-D78C-42B2-B0EE-A0D5E7791DDB}"/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209</Words>
  <Application>Microsoft Macintosh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Meiryo</vt:lpstr>
      <vt:lpstr>Arial</vt:lpstr>
      <vt:lpstr>Calibri</vt:lpstr>
      <vt:lpstr>Calibri Light</vt:lpstr>
      <vt:lpstr>Office Theme</vt:lpstr>
      <vt:lpstr>PowerPoint Presentation</vt:lpstr>
      <vt:lpstr>Epic</vt:lpstr>
      <vt:lpstr>User story: Als gebruiker wil ik dat het systeem automatisch afwijkingen in appels detecteert </vt:lpstr>
      <vt:lpstr>User story: Als gebruiker wil ik dat appels per batch verwerkt worden</vt:lpstr>
      <vt:lpstr>User story: Als gebruiker wil ik dat het systeem statistische gegevens van appel batches bijhoudt</vt:lpstr>
      <vt:lpstr>User story: Als gebruiker wil ik statistieken kunnen uitvragen via een chat interface over batchers appels</vt:lpstr>
      <vt:lpstr>Recap: Data Pipeline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Klant / Eindgebruiker</dc:title>
  <dc:subject/>
  <dc:creator>Boogaard, J.A. (Jeroen)</dc:creator>
  <cp:keywords/>
  <dc:description/>
  <cp:lastModifiedBy>Boogaard, J.A. (Jeroen)</cp:lastModifiedBy>
  <cp:revision>27</cp:revision>
  <dcterms:created xsi:type="dcterms:W3CDTF">2022-11-04T08:18:39Z</dcterms:created>
  <dcterms:modified xsi:type="dcterms:W3CDTF">2023-05-30T09:24:40Z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0x01010065DA0B4C524F55429CE2FD5B93B01F74</vt:lpwstr>
  </property>
</Properties>
</file>