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88" y="78"/>
      </p:cViewPr>
      <p:guideLst>
        <p:guide orient="horz" pos="2160"/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48CC-7D5B-E673-45E0-2A09F7FB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B55D8-3C37-0E18-E35F-E2C0B860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293A0-C895-C128-48A1-8508E377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DE177-8BE6-7DBD-7EDA-6A4F4EF7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8219D-EAFD-978E-1C5A-EACFC0C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D14-8EB6-2922-B431-81984F5F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3BB28-4C79-10B7-9517-7E32C852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669B6-26D6-43A7-F44C-E95C05C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AD9B6-508D-D7B1-3293-9724591C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C0C64-9DFD-2539-F795-C18800E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26266-F52A-2571-1002-B87C3780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0E5B1-5B22-6848-8EC1-2D344D61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0D867-989F-48FF-2CD2-3458629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78D10-0120-980F-82E0-F76A6EC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6DF98-5A62-495C-5B46-A69785A5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BB34-CEE4-215D-C2B9-AB5AA811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EE094-5C15-4773-F88C-A7C1B2CE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B6C1-0F46-7D8C-051E-34B50FA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3E8FC-4E4E-48CC-3467-CC7BA2BA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E3370-D96C-84C6-847A-86EFC2CA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4ABC-69C1-4867-A997-9F83B59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9F61F-2C74-D2EA-9064-5EEF1975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64D4B-784C-6F85-B60D-44B245AC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65A6C-D1BD-4EC9-E66C-2F49B5F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A70CB-09C5-C980-747E-59B8BD97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4424D-3CE2-EB1B-BCEF-55C90547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29B84-7E8F-5378-36CF-128A4AAF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41DAB-282A-B814-9B87-29793456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308E7-275C-0B91-545B-8B145D67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0FE15-409C-4718-EE64-96F2478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65637-D868-C0B1-E7B7-27DECE32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7A28-504A-532C-1172-189286FD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2E448-DCE6-ED31-AE39-41A53C46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79B2B-A9D0-0382-12A4-622E1DE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60171-BC68-9F48-0999-17266351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6EA114-205F-5B4D-059F-4D57DF57C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797A9-21FD-547F-D47E-AB74DEC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3EBF2-FED7-B29E-3CBD-11465FE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113E1-CE2C-C0C4-6BD1-38548EE8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FFA7-58FD-C314-4648-2CC55A6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3028A6-5A38-0107-F60B-2E7F22F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3E18D-ADED-F4AB-CA8D-221A7E5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B9041-1549-F30B-B4CE-E7C613F9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60893-6CE2-BE24-F16D-27A33BE8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1F3D9-F7B0-10EC-6576-3837A8F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05D90-BC57-158B-38CF-2DDCAD4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6AD0E-0B07-6B26-3A46-4B6DCEB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7AC1-E878-5410-2BC3-A387B349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972B1-13CE-9B2D-E563-5CF656C97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CC990-9490-42FC-24E7-3AAC6FAD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069FF-097D-7B25-FFD2-49F21059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CF84-625A-3AC9-0929-4201207A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C1E96-2CD6-4671-53ED-674E60AD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7C3DB-A16A-6B18-9DF7-2D0878246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5CD0C-F74B-5435-8104-97C23BDAF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981C0-D77F-E48B-8977-84748E9E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A44B5-039C-D2CD-165B-D5CB67C5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213B6-4151-7A9A-4DA8-DF612894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E7DE28-9C57-1CD1-C922-9E499215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20B8-D234-AABD-85AD-2A3E641F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A5D50-AF91-946E-FB4D-42FF44B0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F06D1-5318-37E1-80C6-58F8F49C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3DE3B-B15F-2AB4-1930-3BAE9F75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16076"/>
            <a:ext cx="3038622" cy="131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16070"/>
            <a:ext cx="2518117" cy="131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62"/>
            <a:ext cx="2518117" cy="1314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62"/>
            <a:ext cx="2518117" cy="1317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13010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22011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E25C4-2161-B963-DC10-5F03195EE5A4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17888-C829-8C86-6B6F-7CA08C04A95D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A79EC2-D4A7-FCA0-4AE7-6EA86A51DD27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98C4CE-F535-237B-30C0-4C6A1288FD18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89B52-FC68-29CF-7EA2-4B9CA13B635F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3AFE29-1EE7-54D9-E0A5-49D35B399434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12F45-0B32-95AA-D284-7F522E21E90E}"/>
              </a:ext>
            </a:extLst>
          </p:cNvPr>
          <p:cNvSpPr/>
          <p:nvPr/>
        </p:nvSpPr>
        <p:spPr>
          <a:xfrm>
            <a:off x="3207434" y="2208601"/>
            <a:ext cx="2886069" cy="1294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3904AE-57FD-F26D-DEA1-1B3F24E215A4}"/>
              </a:ext>
            </a:extLst>
          </p:cNvPr>
          <p:cNvSpPr/>
          <p:nvPr/>
        </p:nvSpPr>
        <p:spPr>
          <a:xfrm>
            <a:off x="7188884" y="2216990"/>
            <a:ext cx="2886069" cy="127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2C7A4D-2C60-5FB1-481C-681234F35A6B}"/>
              </a:ext>
            </a:extLst>
          </p:cNvPr>
          <p:cNvSpPr/>
          <p:nvPr/>
        </p:nvSpPr>
        <p:spPr>
          <a:xfrm>
            <a:off x="3207434" y="1638300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957B17-1C3E-D49C-C76B-E824E27F46B8}"/>
              </a:ext>
            </a:extLst>
          </p:cNvPr>
          <p:cNvSpPr/>
          <p:nvPr/>
        </p:nvSpPr>
        <p:spPr>
          <a:xfrm>
            <a:off x="3209931" y="4104076"/>
            <a:ext cx="2886069" cy="1294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ACB09-E8DD-391F-948A-E22FBDEE91E7}"/>
              </a:ext>
            </a:extLst>
          </p:cNvPr>
          <p:cNvSpPr/>
          <p:nvPr/>
        </p:nvSpPr>
        <p:spPr>
          <a:xfrm>
            <a:off x="7188884" y="4104076"/>
            <a:ext cx="2886069" cy="127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0BD2D-0A36-667D-569B-718031E4256B}"/>
              </a:ext>
            </a:extLst>
          </p:cNvPr>
          <p:cNvSpPr/>
          <p:nvPr/>
        </p:nvSpPr>
        <p:spPr>
          <a:xfrm>
            <a:off x="7188884" y="1648076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3113B1-4264-FC73-E638-4E7CDC149D92}"/>
              </a:ext>
            </a:extLst>
          </p:cNvPr>
          <p:cNvSpPr/>
          <p:nvPr/>
        </p:nvSpPr>
        <p:spPr>
          <a:xfrm>
            <a:off x="7186387" y="3612244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DF8F15-4EDD-ABED-AE75-02E97718E4FD}"/>
              </a:ext>
            </a:extLst>
          </p:cNvPr>
          <p:cNvSpPr/>
          <p:nvPr/>
        </p:nvSpPr>
        <p:spPr>
          <a:xfrm>
            <a:off x="3207434" y="3635342"/>
            <a:ext cx="2888566" cy="370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6"/>
            <a:ext cx="1434904" cy="3078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37440B-9967-B7CB-97D4-F58E88B8EDE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5ABDED15-7D40-2D9A-362D-7D0FDB7D8D16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3137102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3137101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3137100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3134602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0296E9-B506-2D9D-0BA8-5E148D4E2A24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E6CD2-F336-EC3A-1880-5E642ABA1B95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2D3CDD-1907-6DF5-8974-65FB691934E3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C159D9-8E41-9AAC-D2CD-306137081C3D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B6D6A3-8B65-A045-384E-236355057370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FD6A60-7A4E-87C8-7252-4AF147055351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6490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18850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1885076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1885075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18825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0E3F76D-06D5-5F12-CD30-BF560931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31892"/>
              </p:ext>
            </p:extLst>
          </p:nvPr>
        </p:nvGraphicFramePr>
        <p:xfrm>
          <a:off x="3256670" y="2694699"/>
          <a:ext cx="6552420" cy="2604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84">
                  <a:extLst>
                    <a:ext uri="{9D8B030D-6E8A-4147-A177-3AD203B41FA5}">
                      <a16:colId xmlns:a16="http://schemas.microsoft.com/office/drawing/2014/main" val="2080295440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2743039678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186545863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3551191432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935346500"/>
                    </a:ext>
                  </a:extLst>
                </a:gridCol>
              </a:tblGrid>
              <a:tr h="8683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년주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월주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47751"/>
                  </a:ext>
                </a:extLst>
              </a:tr>
              <a:tr h="86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79328"/>
                  </a:ext>
                </a:extLst>
              </a:tr>
              <a:tr h="86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57219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4142FC-6059-3BF8-BC30-C6EEE8ED0743}"/>
              </a:ext>
            </a:extLst>
          </p:cNvPr>
          <p:cNvCxnSpPr>
            <a:cxnSpLocks/>
          </p:cNvCxnSpPr>
          <p:nvPr/>
        </p:nvCxnSpPr>
        <p:spPr>
          <a:xfrm flipH="1">
            <a:off x="3256670" y="2694690"/>
            <a:ext cx="1273126" cy="876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C1EC3F-C3C5-1F33-D2EE-CE460D7D2B98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3CBA1-7244-6E8D-5374-331033728592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F2CE10-E10C-49E3-C3EA-16F2F127DAE3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B32F08-AFE7-8A0A-188A-2A03B87554D0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58964E-1881-B0F2-2347-A3971A1AC4D3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ECF87A-353E-BA7F-33ED-6D8FD00A6F83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31231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18850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1885076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1885075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18825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D7A11C-2F04-D59A-D5B5-92651B1072E6}"/>
              </a:ext>
            </a:extLst>
          </p:cNvPr>
          <p:cNvSpPr/>
          <p:nvPr/>
        </p:nvSpPr>
        <p:spPr>
          <a:xfrm>
            <a:off x="3256670" y="2757268"/>
            <a:ext cx="6516465" cy="256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B3F7E2-EA2A-181C-6B7D-24DC1A422DA9}"/>
              </a:ext>
            </a:extLst>
          </p:cNvPr>
          <p:cNvSpPr/>
          <p:nvPr/>
        </p:nvSpPr>
        <p:spPr>
          <a:xfrm>
            <a:off x="3263398" y="2757268"/>
            <a:ext cx="1613272" cy="257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B3803-FF2E-0B41-4235-59B18E87A534}"/>
              </a:ext>
            </a:extLst>
          </p:cNvPr>
          <p:cNvSpPr/>
          <p:nvPr/>
        </p:nvSpPr>
        <p:spPr>
          <a:xfrm>
            <a:off x="4876670" y="2757268"/>
            <a:ext cx="4896465" cy="256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88(xx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00(xx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12(xx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24(xx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24E8F-8B2E-1EE1-C2C3-C4C9EDA2E977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1FC2EE-FAEC-52A7-0911-E59DF62A2696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4887F4-8434-EA24-1107-1CB1A63F3850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887874-760E-93EF-1BBB-5A8AF7DD94D6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13FDD9-CC24-9B24-D7C0-9A5227BC9958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7D3E7C-F4D1-6433-4E25-1B166E844BB1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109006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207842"/>
            <a:ext cx="3038622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207837"/>
            <a:ext cx="2518117" cy="1325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216076"/>
            <a:ext cx="2518117" cy="13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216076"/>
            <a:ext cx="2518117" cy="13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627078"/>
            <a:ext cx="11760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36079"/>
            <a:ext cx="11760591" cy="103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B27EE-10B0-057C-9EE2-2D791AEE7E73}"/>
              </a:ext>
            </a:extLst>
          </p:cNvPr>
          <p:cNvSpPr/>
          <p:nvPr/>
        </p:nvSpPr>
        <p:spPr>
          <a:xfrm>
            <a:off x="10381958" y="1648077"/>
            <a:ext cx="1434904" cy="294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0F00F-89D3-953F-9A51-555800463906}"/>
              </a:ext>
            </a:extLst>
          </p:cNvPr>
          <p:cNvSpPr/>
          <p:nvPr/>
        </p:nvSpPr>
        <p:spPr>
          <a:xfrm>
            <a:off x="3256670" y="18850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B2E6A-F6EE-CB35-5380-38BE30F37892}"/>
              </a:ext>
            </a:extLst>
          </p:cNvPr>
          <p:cNvSpPr/>
          <p:nvPr/>
        </p:nvSpPr>
        <p:spPr>
          <a:xfrm>
            <a:off x="4893516" y="1885076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445B3-B9DF-7C54-5C4E-8D746F25BD1B}"/>
              </a:ext>
            </a:extLst>
          </p:cNvPr>
          <p:cNvSpPr/>
          <p:nvPr/>
        </p:nvSpPr>
        <p:spPr>
          <a:xfrm>
            <a:off x="6530362" y="1885075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0A4354-4305-1B5E-DD85-5AAEF1316934}"/>
              </a:ext>
            </a:extLst>
          </p:cNvPr>
          <p:cNvSpPr/>
          <p:nvPr/>
        </p:nvSpPr>
        <p:spPr>
          <a:xfrm>
            <a:off x="8153140" y="1882577"/>
            <a:ext cx="1620000" cy="5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7D8FE2-A9AA-B3FD-E6D9-8E369D1CAAB3}"/>
              </a:ext>
            </a:extLst>
          </p:cNvPr>
          <p:cNvSpPr/>
          <p:nvPr/>
        </p:nvSpPr>
        <p:spPr>
          <a:xfrm>
            <a:off x="10761785" y="4912833"/>
            <a:ext cx="604910" cy="500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05FEA8F-9079-8BB4-CBC9-76AC0E134568}"/>
              </a:ext>
            </a:extLst>
          </p:cNvPr>
          <p:cNvSpPr/>
          <p:nvPr/>
        </p:nvSpPr>
        <p:spPr>
          <a:xfrm>
            <a:off x="10944664" y="5029706"/>
            <a:ext cx="251308" cy="2699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D7A11C-2F04-D59A-D5B5-92651B1072E6}"/>
              </a:ext>
            </a:extLst>
          </p:cNvPr>
          <p:cNvSpPr/>
          <p:nvPr/>
        </p:nvSpPr>
        <p:spPr>
          <a:xfrm>
            <a:off x="3256670" y="2757268"/>
            <a:ext cx="6516465" cy="256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B3F7E2-EA2A-181C-6B7D-24DC1A422DA9}"/>
              </a:ext>
            </a:extLst>
          </p:cNvPr>
          <p:cNvSpPr/>
          <p:nvPr/>
        </p:nvSpPr>
        <p:spPr>
          <a:xfrm>
            <a:off x="3263398" y="2757268"/>
            <a:ext cx="1613272" cy="2576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B3803-FF2E-0B41-4235-59B18E87A534}"/>
              </a:ext>
            </a:extLst>
          </p:cNvPr>
          <p:cNvSpPr/>
          <p:nvPr/>
        </p:nvSpPr>
        <p:spPr>
          <a:xfrm>
            <a:off x="4876670" y="2757268"/>
            <a:ext cx="4896465" cy="256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88(xx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00(xx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12(xx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24(xx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63BD58-E021-FC4E-5B73-0A1610B17AF2}"/>
              </a:ext>
            </a:extLst>
          </p:cNvPr>
          <p:cNvSpPr/>
          <p:nvPr/>
        </p:nvSpPr>
        <p:spPr>
          <a:xfrm>
            <a:off x="175541" y="1542601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37F03C-A7FE-979B-0F53-65CD53D4BB92}"/>
              </a:ext>
            </a:extLst>
          </p:cNvPr>
          <p:cNvSpPr/>
          <p:nvPr/>
        </p:nvSpPr>
        <p:spPr>
          <a:xfrm>
            <a:off x="175541" y="492289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67E22-3BFF-359C-01F2-F8BC3FD84E17}"/>
              </a:ext>
            </a:extLst>
          </p:cNvPr>
          <p:cNvSpPr/>
          <p:nvPr/>
        </p:nvSpPr>
        <p:spPr>
          <a:xfrm>
            <a:off x="175541" y="4246833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74228D-A852-EE72-23C3-10B8A94C206C}"/>
              </a:ext>
            </a:extLst>
          </p:cNvPr>
          <p:cNvSpPr/>
          <p:nvPr/>
        </p:nvSpPr>
        <p:spPr>
          <a:xfrm>
            <a:off x="175541" y="3570775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3FB8E7-185E-F047-DCEF-B168B0FAEDA2}"/>
              </a:ext>
            </a:extLst>
          </p:cNvPr>
          <p:cNvSpPr/>
          <p:nvPr/>
        </p:nvSpPr>
        <p:spPr>
          <a:xfrm>
            <a:off x="175541" y="2894717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별자리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785C21-9AB0-D34F-895B-2C84146D8EFB}"/>
              </a:ext>
            </a:extLst>
          </p:cNvPr>
          <p:cNvSpPr/>
          <p:nvPr/>
        </p:nvSpPr>
        <p:spPr>
          <a:xfrm>
            <a:off x="175541" y="2218659"/>
            <a:ext cx="2335237" cy="66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운세</a:t>
            </a:r>
          </a:p>
        </p:txBody>
      </p:sp>
    </p:spTree>
    <p:extLst>
      <p:ext uri="{BB962C8B-B14F-4D97-AF65-F5344CB8AC3E}">
        <p14:creationId xmlns:p14="http://schemas.microsoft.com/office/powerpoint/2010/main" val="247007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215</Words>
  <Application>Microsoft Office PowerPoint</Application>
  <PresentationFormat>와이드스크린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지윤</dc:creator>
  <cp:lastModifiedBy>박 지윤</cp:lastModifiedBy>
  <cp:revision>4</cp:revision>
  <dcterms:created xsi:type="dcterms:W3CDTF">2023-04-09T14:11:41Z</dcterms:created>
  <dcterms:modified xsi:type="dcterms:W3CDTF">2023-04-16T14:20:37Z</dcterms:modified>
</cp:coreProperties>
</file>