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4662" y="-912"/>
      </p:cViewPr>
      <p:guideLst>
        <p:guide orient="horz" pos="2160"/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48CC-7D5B-E673-45E0-2A09F7FB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BB55D8-3C37-0E18-E35F-E2C0B860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293A0-C895-C128-48A1-8508E377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DE177-8BE6-7DBD-7EDA-6A4F4EF7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8219D-EAFD-978E-1C5A-EACFC0C5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D14-8EB6-2922-B431-81984F5F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3BB28-4C79-10B7-9517-7E32C852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669B6-26D6-43A7-F44C-E95C05C5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AD9B6-508D-D7B1-3293-9724591C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C0C64-9DFD-2539-F795-C18800ED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26266-F52A-2571-1002-B87C37808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0E5B1-5B22-6848-8EC1-2D344D61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0D867-989F-48FF-2CD2-3458629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78D10-0120-980F-82E0-F76A6EC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6DF98-5A62-495C-5B46-A69785A5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BB34-CEE4-215D-C2B9-AB5AA811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EE094-5C15-4773-F88C-A7C1B2CE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BB6C1-0F46-7D8C-051E-34B50FAF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3E8FC-4E4E-48CC-3467-CC7BA2BA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E3370-D96C-84C6-847A-86EFC2CA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54ABC-69C1-4867-A997-9F83B59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9F61F-2C74-D2EA-9064-5EEF1975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64D4B-784C-6F85-B60D-44B245AC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65A6C-D1BD-4EC9-E66C-2F49B5F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A70CB-09C5-C980-747E-59B8BD97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4424D-3CE2-EB1B-BCEF-55C90547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29B84-7E8F-5378-36CF-128A4AAF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41DAB-282A-B814-9B87-29793456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308E7-275C-0B91-545B-8B145D67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0FE15-409C-4718-EE64-96F24782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65637-D868-C0B1-E7B7-27DECE3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7A28-504A-532C-1172-189286FD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42E448-DCE6-ED31-AE39-41A53C46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79B2B-A9D0-0382-12A4-622E1DE5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60171-BC68-9F48-0999-17266351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6EA114-205F-5B4D-059F-4D57DF57C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C797A9-21FD-547F-D47E-AB74DEC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3EBF2-FED7-B29E-3CBD-11465FE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113E1-CE2C-C0C4-6BD1-38548EE8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1FFA7-58FD-C314-4648-2CC55A64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3028A6-5A38-0107-F60B-2E7F22F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83E18D-ADED-F4AB-CA8D-221A7E52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0B9041-1549-F30B-B4CE-E7C613F9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60893-6CE2-BE24-F16D-27A33BE8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1F3D9-F7B0-10EC-6576-3837A8FF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05D90-BC57-158B-38CF-2DDCAD48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AD0E-0B07-6B26-3A46-4B6DCEB9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77AC1-E878-5410-2BC3-A387B349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972B1-13CE-9B2D-E563-5CF656C9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0CC990-9490-42FC-24E7-3AAC6FA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069FF-097D-7B25-FFD2-49F21059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CF84-625A-3AC9-0929-4201207A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C1E96-2CD6-4671-53ED-674E60A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37C3DB-A16A-6B18-9DF7-2D0878246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5CD0C-F74B-5435-8104-97C23BDA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981C0-D77F-E48B-8977-84748E9E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A44B5-039C-D2CD-165B-D5CB67C5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213B6-4151-7A9A-4DA8-DF612894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E7DE28-9C57-1CD1-C922-9E49921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320B8-D234-AABD-85AD-2A3E641F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A5D50-AF91-946E-FB4D-42FF44B0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5142-48FF-481C-B114-C02FF1747C0D}" type="datetimeFigureOut">
              <a:rPr lang="ko-KR" altLang="en-US" smtClean="0"/>
              <a:t>2023-04-16-Sunday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F06D1-5318-37E1-80C6-58F8F49C4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3DE3B-B15F-2AB4-1930-3BAE9F756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7324C-DB1D-4CCE-A2B1-174C02BE6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867D340-36A5-CE14-55A2-33D32AC03E73}"/>
              </a:ext>
            </a:extLst>
          </p:cNvPr>
          <p:cNvSpPr txBox="1"/>
          <p:nvPr/>
        </p:nvSpPr>
        <p:spPr>
          <a:xfrm>
            <a:off x="714895" y="1130531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01.FONT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32BFC-36E7-0C64-6262-9B92F700CD7F}"/>
              </a:ext>
            </a:extLst>
          </p:cNvPr>
          <p:cNvSpPr txBox="1"/>
          <p:nvPr/>
        </p:nvSpPr>
        <p:spPr>
          <a:xfrm>
            <a:off x="1014150" y="1499863"/>
            <a:ext cx="261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나눔 고딕 코딩</a:t>
            </a:r>
            <a:endParaRPr lang="en-US" altLang="ko-KR" dirty="0">
              <a:solidFill>
                <a:srgbClr val="20212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base"/>
            <a:r>
              <a:rPr lang="en-US" altLang="ko-KR" b="0" dirty="0" err="1">
                <a:solidFill>
                  <a:srgbClr val="20212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Nanum</a:t>
            </a:r>
            <a:r>
              <a:rPr lang="en-US" altLang="ko-KR" b="0" dirty="0">
                <a:solidFill>
                  <a:srgbClr val="20212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Gothic 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52BDB-8EE4-5601-D80B-71D379EB3A42}"/>
              </a:ext>
            </a:extLst>
          </p:cNvPr>
          <p:cNvSpPr txBox="1"/>
          <p:nvPr/>
        </p:nvSpPr>
        <p:spPr>
          <a:xfrm>
            <a:off x="1014150" y="2317280"/>
            <a:ext cx="9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가나다</a:t>
            </a:r>
            <a:b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ko-KR" altLang="en-US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</a:t>
            </a:r>
            <a:endParaRPr lang="en-US" altLang="ko-KR" b="0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B9665B-8791-939D-0D42-B75C442247A0}"/>
              </a:ext>
            </a:extLst>
          </p:cNvPr>
          <p:cNvSpPr txBox="1"/>
          <p:nvPr/>
        </p:nvSpPr>
        <p:spPr>
          <a:xfrm>
            <a:off x="2707721" y="2317279"/>
            <a:ext cx="9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가나다</a:t>
            </a:r>
            <a:endParaRPr lang="en-US" altLang="ko-KR" b="1" dirty="0">
              <a:solidFill>
                <a:srgbClr val="202124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 fontAlgn="base"/>
            <a:r>
              <a:rPr lang="ko-KR" altLang="en-US" b="1" dirty="0">
                <a:solidFill>
                  <a:srgbClr val="20212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굵게</a:t>
            </a:r>
            <a:endParaRPr lang="en-US" altLang="ko-KR" b="1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31D56-0156-E569-C664-078D1E80D628}"/>
              </a:ext>
            </a:extLst>
          </p:cNvPr>
          <p:cNvSpPr txBox="1"/>
          <p:nvPr/>
        </p:nvSpPr>
        <p:spPr>
          <a:xfrm>
            <a:off x="714895" y="3762139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02.BUTTON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24C29B-2F06-88F7-0F62-FF4A07A18D04}"/>
              </a:ext>
            </a:extLst>
          </p:cNvPr>
          <p:cNvSpPr txBox="1"/>
          <p:nvPr/>
        </p:nvSpPr>
        <p:spPr>
          <a:xfrm>
            <a:off x="1014150" y="4155480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DEFAULT</a:t>
            </a:r>
            <a:endParaRPr lang="en-US" altLang="ko-KR" b="0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2D60B8-7D59-082D-2B59-06F0641A3AC0}"/>
              </a:ext>
            </a:extLst>
          </p:cNvPr>
          <p:cNvSpPr txBox="1"/>
          <p:nvPr/>
        </p:nvSpPr>
        <p:spPr>
          <a:xfrm>
            <a:off x="1014150" y="5246498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HOVER</a:t>
            </a:r>
            <a:endParaRPr lang="en-US" altLang="ko-KR" b="0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200C16-1E7E-3BE3-4626-5826C61CCA5F}"/>
              </a:ext>
            </a:extLst>
          </p:cNvPr>
          <p:cNvSpPr txBox="1"/>
          <p:nvPr/>
        </p:nvSpPr>
        <p:spPr>
          <a:xfrm>
            <a:off x="6786182" y="1124669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03.COLOR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0C7A5C-0DEC-3057-94AB-D36BCAEC45C7}"/>
              </a:ext>
            </a:extLst>
          </p:cNvPr>
          <p:cNvSpPr/>
          <p:nvPr/>
        </p:nvSpPr>
        <p:spPr>
          <a:xfrm>
            <a:off x="6786182" y="1668162"/>
            <a:ext cx="1307494" cy="10873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4FE7FE-EAC4-1350-2692-221B7EE294C2}"/>
              </a:ext>
            </a:extLst>
          </p:cNvPr>
          <p:cNvSpPr/>
          <p:nvPr/>
        </p:nvSpPr>
        <p:spPr>
          <a:xfrm>
            <a:off x="8479753" y="1668161"/>
            <a:ext cx="1307494" cy="10873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F41764-9CE2-D286-DB8B-B492358F0634}"/>
              </a:ext>
            </a:extLst>
          </p:cNvPr>
          <p:cNvSpPr/>
          <p:nvPr/>
        </p:nvSpPr>
        <p:spPr>
          <a:xfrm>
            <a:off x="10227994" y="1668161"/>
            <a:ext cx="1307494" cy="108739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6EA1EF-E318-2282-CEF9-64C7E3893051}"/>
              </a:ext>
            </a:extLst>
          </p:cNvPr>
          <p:cNvSpPr txBox="1"/>
          <p:nvPr/>
        </p:nvSpPr>
        <p:spPr>
          <a:xfrm>
            <a:off x="6786182" y="2819182"/>
            <a:ext cx="1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#000000</a:t>
            </a:r>
            <a:b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0,0,0</a:t>
            </a:r>
            <a:endParaRPr lang="en-US" altLang="ko-KR" b="0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79B4F-7C2B-24CA-78A7-8A4572CC23A5}"/>
              </a:ext>
            </a:extLst>
          </p:cNvPr>
          <p:cNvSpPr txBox="1"/>
          <p:nvPr/>
        </p:nvSpPr>
        <p:spPr>
          <a:xfrm>
            <a:off x="8479753" y="2819182"/>
            <a:ext cx="1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#FF0000</a:t>
            </a:r>
            <a:b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255,0,0</a:t>
            </a:r>
            <a:endParaRPr lang="en-US" altLang="ko-KR" b="0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1AC0B5-65A5-AD77-EAB4-B270814D932F}"/>
              </a:ext>
            </a:extLst>
          </p:cNvPr>
          <p:cNvSpPr txBox="1"/>
          <p:nvPr/>
        </p:nvSpPr>
        <p:spPr>
          <a:xfrm>
            <a:off x="10227994" y="2782669"/>
            <a:ext cx="130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#0000FF</a:t>
            </a:r>
            <a:b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solidFill>
                  <a:srgbClr val="20212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0,0,255</a:t>
            </a:r>
            <a:endParaRPr lang="en-US" altLang="ko-KR" b="0" dirty="0">
              <a:solidFill>
                <a:srgbClr val="20212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4406B-FB2B-C246-686C-BBEABFD8CE92}"/>
              </a:ext>
            </a:extLst>
          </p:cNvPr>
          <p:cNvSpPr txBox="1"/>
          <p:nvPr/>
        </p:nvSpPr>
        <p:spPr>
          <a:xfrm>
            <a:off x="6786182" y="3760778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</a:t>
            </a:r>
            <a:r>
              <a:rPr lang="ko-KR" altLang="en-US" dirty="0"/>
              <a:t>로고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816E5D-2E9F-D4B6-73E1-7347966B0371}"/>
              </a:ext>
            </a:extLst>
          </p:cNvPr>
          <p:cNvSpPr txBox="1"/>
          <p:nvPr/>
        </p:nvSpPr>
        <p:spPr>
          <a:xfrm>
            <a:off x="6786182" y="4073478"/>
            <a:ext cx="474930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FWAR</a:t>
            </a:r>
          </a:p>
          <a:p>
            <a:pPr algn="ctr"/>
            <a:r>
              <a:rPr lang="en-US" altLang="ko-KR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(FOUR </a:t>
            </a:r>
            <a:r>
              <a:rPr lang="en-US" altLang="ko-KR" sz="1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WEEK ARM </a:t>
            </a:r>
            <a:r>
              <a:rPr lang="en-US" altLang="ko-KR" sz="1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RUlER</a:t>
            </a:r>
            <a:r>
              <a:rPr lang="en-US" altLang="ko-KR" sz="1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1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2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나눔고딕코딩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지윤</dc:creator>
  <cp:lastModifiedBy>박 지윤</cp:lastModifiedBy>
  <cp:revision>8</cp:revision>
  <dcterms:created xsi:type="dcterms:W3CDTF">2023-04-09T14:11:41Z</dcterms:created>
  <dcterms:modified xsi:type="dcterms:W3CDTF">2023-04-16T14:49:14Z</dcterms:modified>
</cp:coreProperties>
</file>