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9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0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8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1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5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38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0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8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58D8-9707-4927-8B8F-66387C30CF6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D4B1-A684-409E-BAB9-0C27CF9DB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Vanguarda Restaurante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pt-BR" sz="1800" i="1" dirty="0" err="1" smtClean="0"/>
              <a:t>Jailson</a:t>
            </a:r>
            <a:r>
              <a:rPr lang="pt-BR" sz="1800" i="1" dirty="0" smtClean="0"/>
              <a:t> França</a:t>
            </a:r>
          </a:p>
          <a:p>
            <a:pPr algn="r"/>
            <a:r>
              <a:rPr lang="pt-BR" sz="1800" i="1" dirty="0" smtClean="0"/>
              <a:t>José Raimundo</a:t>
            </a:r>
          </a:p>
          <a:p>
            <a:pPr algn="r"/>
            <a:r>
              <a:rPr lang="pt-BR" sz="1800" i="1" dirty="0" smtClean="0"/>
              <a:t>José Victor</a:t>
            </a:r>
            <a:endParaRPr lang="pt-BR" sz="1800" i="1" dirty="0"/>
          </a:p>
        </p:txBody>
      </p:sp>
      <p:pic>
        <p:nvPicPr>
          <p:cNvPr id="1026" name="Picture 2" descr="Resultado de imagem para logo ifp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87" y="140044"/>
            <a:ext cx="1112613" cy="13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Introdução: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A </a:t>
            </a:r>
            <a:r>
              <a:rPr lang="pt-BR" dirty="0"/>
              <a:t>tecnologia está cada vez mais presente em nosso cotidiano e pode ser nossa aliada, quando utilizada de forma </a:t>
            </a:r>
            <a:r>
              <a:rPr lang="pt-BR" dirty="0" smtClean="0"/>
              <a:t>consciente. Pensando em </a:t>
            </a:r>
            <a:r>
              <a:rPr lang="pt-BR" dirty="0"/>
              <a:t>desburocratizar </a:t>
            </a:r>
            <a:r>
              <a:rPr lang="pt-BR" dirty="0" smtClean="0"/>
              <a:t>o atendimento ao cliente, decidimos criar uma aplicação voltada para facilitar a organização de pedidos de uma empresa de alimentação. </a:t>
            </a:r>
            <a:endParaRPr lang="pt-BR" dirty="0"/>
          </a:p>
        </p:txBody>
      </p:sp>
      <p:pic>
        <p:nvPicPr>
          <p:cNvPr id="4" name="Picture 2" descr="Resultado de imagem para logo ifp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87" y="140044"/>
            <a:ext cx="1112613" cy="13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Objetivo: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uma aplicação voltada para o atendimento de clientes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Haverá cadastro de itens, funcionários e pedidos.</a:t>
            </a:r>
            <a:endParaRPr lang="pt-BR" dirty="0" smtClean="0"/>
          </a:p>
          <a:p>
            <a:r>
              <a:rPr lang="pt-BR" dirty="0"/>
              <a:t>Os funcionários que são garçons e o gerente serão os responsáveis por abrirem e fecharem os pedidos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garçons e o gerente serão os responsáveis para adicionar e remover os itens nos pedido </a:t>
            </a:r>
            <a:endParaRPr lang="pt-BR" dirty="0" smtClean="0"/>
          </a:p>
          <a:p>
            <a:r>
              <a:rPr lang="pt-BR" dirty="0"/>
              <a:t>O pedido deverá ser fechado no mesmo dia em que é </a:t>
            </a:r>
            <a:r>
              <a:rPr lang="pt-BR" dirty="0" smtClean="0"/>
              <a:t>aberto.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5" name="Picture 2" descr="Resultado de imagem para logo ifp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87" y="80967"/>
            <a:ext cx="1112613" cy="13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92" y="1821317"/>
            <a:ext cx="9359216" cy="4744992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38999"/>
            <a:ext cx="105156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Modelo Lógico do Banco:</a:t>
            </a:r>
            <a:endParaRPr lang="pt-BR" dirty="0"/>
          </a:p>
        </p:txBody>
      </p:sp>
      <p:pic>
        <p:nvPicPr>
          <p:cNvPr id="8" name="Picture 2" descr="Resultado de imagem para logo ifp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87" y="80967"/>
            <a:ext cx="1112613" cy="13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4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Esboço: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  <p:pic>
        <p:nvPicPr>
          <p:cNvPr id="4" name="Picture 2" descr="Resultado de imagem para logo ifp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87" y="107093"/>
            <a:ext cx="1112613" cy="13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  <p:pic>
        <p:nvPicPr>
          <p:cNvPr id="4" name="Picture 2" descr="Resultado de imagem para logo ifp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87" y="107093"/>
            <a:ext cx="1112613" cy="13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  <p:pic>
        <p:nvPicPr>
          <p:cNvPr id="4" name="Picture 2" descr="Resultado de imagem para logo ifp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87" y="107093"/>
            <a:ext cx="1112613" cy="13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Vanguarda Restaurante</vt:lpstr>
      <vt:lpstr>Introdução:</vt:lpstr>
      <vt:lpstr>Objetivo:</vt:lpstr>
      <vt:lpstr>Modelo Lógi</vt:lpstr>
      <vt:lpstr>Esboço: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Vanguarda Restaurante</dc:title>
  <dc:creator>Victor</dc:creator>
  <cp:lastModifiedBy>José Raimundo Fernandes Filho</cp:lastModifiedBy>
  <cp:revision>3</cp:revision>
  <dcterms:created xsi:type="dcterms:W3CDTF">2019-04-22T21:00:55Z</dcterms:created>
  <dcterms:modified xsi:type="dcterms:W3CDTF">2019-04-23T01:24:02Z</dcterms:modified>
</cp:coreProperties>
</file>