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2520"/>
    <p:restoredTop sz="9358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가제:멘탈케어 시스템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input data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sns </a:t>
            </a:r>
            <a:r>
              <a:rPr lang="ko-KR" altLang="en-US"/>
              <a:t>인스타의 감성 글,명언,동기부여 글,이미지 파싱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유투브의 </a:t>
            </a:r>
            <a:r>
              <a:rPr lang="en-US" altLang="ko-KR"/>
              <a:t>ASMR</a:t>
            </a:r>
            <a:r>
              <a:rPr lang="ko-KR" altLang="en-US"/>
              <a:t> 소리데이터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 외 시,글귀 관련 사이트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사용자가 직접 기록한 일기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output data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/>
              <a:t>각 메뉴의 테마들(이별,인간관계,공부자극,동기부여,행복 등의 메뉴를 누르면 그와 관련된 글을 보여줌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사용자가 누른 글들의 키워드를 분석해서 글,시,</a:t>
            </a:r>
            <a:r>
              <a:rPr lang="en-US" altLang="ko-KR"/>
              <a:t>ASMR</a:t>
            </a:r>
            <a:r>
              <a:rPr lang="ko-KR" altLang="en-US"/>
              <a:t>들을 추천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 sz="2400"/>
              <a:t>ex)</a:t>
            </a:r>
            <a:r>
              <a:rPr lang="ko-KR" altLang="en-US" sz="2400"/>
              <a:t>시험을 준비하는 사용자의 경우 아침과 저녁에 글을 띄워줌 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en-US" altLang="ko-KR" sz="2400"/>
              <a:t>ex) </a:t>
            </a:r>
            <a:r>
              <a:rPr lang="ko-KR" altLang="en-US" sz="2400"/>
              <a:t>이별,시련을 당한 사용자의 경우 감성이 풍부해지는 밤시간에 글(알림)을 띄워줌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-&gt;사용자를 각 테마들로 분류해서 알림시간 결정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en-US" altLang="ko-KR" sz="2400"/>
              <a:t>ex) </a:t>
            </a:r>
            <a:r>
              <a:rPr lang="ko-KR" altLang="en-US" sz="2400"/>
              <a:t>사용자가 두가지 테마에 해당할 경우 랜덤으로 최대 3번알림을 띄운다.</a:t>
            </a:r>
            <a:endParaRPr lang="ko-KR" altLang="en-US" sz="2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system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0"/>
          </a:bodyPr>
          <a:lstStyle/>
          <a:p>
            <a:pPr>
              <a:defRPr lang="ko-KR" altLang="en-US"/>
            </a:pPr>
            <a:r>
              <a:rPr lang="en-US" altLang="ko-KR"/>
              <a:t>sns </a:t>
            </a:r>
            <a:r>
              <a:rPr lang="ko-KR" altLang="en-US"/>
              <a:t>글,시-&gt;이미지로 되어있는 경우가 많기 때문에 이미지에서 글을 가져오는 시스템 필요, 글과 그림 같이 있어야 하는 데이터(비정형)도 파싱해야 하므로 비정형 데이터로 취급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ASMR-&gt; </a:t>
            </a:r>
            <a:r>
              <a:rPr lang="ko-KR" altLang="en-US"/>
              <a:t>유투브에 있는 </a:t>
            </a:r>
            <a:r>
              <a:rPr lang="en-US" altLang="ko-KR"/>
              <a:t>ASMR</a:t>
            </a:r>
            <a:r>
              <a:rPr lang="ko-KR" altLang="en-US"/>
              <a:t>인 제목을 파싱해서 제목,동영상데이터를 저장(비정형)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사용자 일기-&gt;</a:t>
            </a:r>
            <a:r>
              <a:rPr lang="en-US" altLang="ko-KR"/>
              <a:t>text</a:t>
            </a:r>
            <a:r>
              <a:rPr lang="ko-KR" altLang="en-US"/>
              <a:t>분석으로 감정파악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output-&gt;</a:t>
            </a:r>
            <a:r>
              <a:rPr lang="ko-KR" altLang="en-US"/>
              <a:t>알림때문에 앱이 가장 좋을거 같으나 웹으로 해야겠죠..?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132</ep:Words>
  <ep:PresentationFormat>화면 슬라이드 쇼(4:3)</ep:PresentationFormat>
  <ep:Paragraphs>18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가제:멘탈케어 시스템</vt:lpstr>
      <vt:lpstr>input data</vt:lpstr>
      <vt:lpstr>output data</vt:lpstr>
      <vt:lpstr>system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2018-07-23T16:38:10.064</dcterms:created>
  <dc:creator>hj</dc:creator>
  <cp:lastModifiedBy>hj</cp:lastModifiedBy>
  <dcterms:modified xsi:type="dcterms:W3CDTF">2018-07-23T16:51:45.786</dcterms:modified>
  <cp:revision>2</cp:revision>
  <dc:title>멘탈케어 시스템</dc:title>
</cp:coreProperties>
</file>