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10F52-03CF-4DC1-A33F-DCA72113C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90748B-4B78-4637-A08D-8A4CCA2A8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C3769-559B-4609-8BB3-BBC4F697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DB72D-5D41-4391-B151-C5E9FA78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AA706-F8F9-462C-97EA-39C797BB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09A3F-0192-413C-8EF4-384D1AB2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AFBBF-F4F4-4A4A-A057-4D0F61A6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4DF58-FF30-4A31-B928-9B8CB7A1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4B551-F90D-43D5-AC2F-C71B217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4DB46-0632-448A-B487-0599C606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0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2457A-45E4-4D8F-A724-83D27BD93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C827F4-48A5-4003-B1E6-BDEF7237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F6680-74B4-40D1-BDF6-FD3E770D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CBA96-D6AB-4204-9C98-59307B4F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A1F23-8E0F-4606-A184-90A4BDDD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7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697C-1644-4160-B6B5-9B72E4DE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B135D-4B06-4E89-BBCA-0E9A5400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AA0AA-3FC5-4C65-BEE3-1C4AE183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B9342-96F4-4C33-BC90-7C0AD598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AFA5F-9268-4C15-B4D2-80D6B648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FD8BE-90B3-420D-9D0C-6EA14B10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0CF01-48E6-48CD-BAFF-08A63A70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D4C1C-EE5B-4D8B-B1E3-0AA7B64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8CB62-40DB-4F9C-B360-052AA979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57D31-4272-48EC-9D3B-7EAEBA3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740B8-2CD5-4379-8D56-0CEA73DC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398D7-B2AD-41FE-B615-507BC2EEC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BFFBD-9C3D-4C5A-909E-4E9609E0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88CE3-AF77-4F4D-80D2-A259191A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191B6-86C4-437A-9D45-860854A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237EE-D841-4799-8AF1-7BFF3327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6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F959F-C0D3-4950-B70B-0F8901D0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80266-A0CF-40BE-9B3B-08B94C7C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2468F-801B-4B67-BC99-19B48FAE8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6C8CD-E86C-4ECD-A119-C6A37CA37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F5CC35-C88F-40E5-B198-466F2A955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2DA4BC-09D7-4FD2-AB5D-FD840B28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7E136B-4366-4AF0-8BA7-E2D60BF4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FB3829-8703-4C53-93D6-F0C6C6D4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91A0B-DE4D-4E32-9AFF-2CDF688E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6ABB09-6B97-4C35-9B55-CA1D3BCC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A35AEE-C25C-492D-B9FC-85E76202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D2191-36C7-4BD2-ADFB-8953E3A4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3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DD7583-0A4A-4BF0-BE06-BF1EFC4D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906972-A5F1-4D0B-88B6-6B61FFCB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B99D6-B363-4D20-ADF9-9125F56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DF961-4A17-4981-86A0-FBB216A1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2D028-C35D-453B-BB4B-766BCCFA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C09AF-1985-4359-A24E-ED9A7F905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3505A-8133-4CB6-84D3-D3B337AC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C7CC4-8E92-4743-A137-E4ED4048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99933-171D-4E97-9E15-F6E780D7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7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56E5-73AD-42DF-834F-C8F18B50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1B8D7-A820-4FF7-BF71-05D4702F3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2D7A3-1C09-4ABF-8231-CDFB9B18A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DFA83-A398-4DAC-8494-93E3227A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655A9-9CBF-45F7-8545-3A0A9F2E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13C2B-3DEA-40A3-B1EA-A343E7B4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BD665-76FF-40EB-A297-16C6443F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F0F01-21E5-49CF-978C-C458890F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8A23F-4176-446F-8141-4B56AE8ED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F32A-3436-4101-A0B4-32DCF8F7890B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DC653-FFCE-49D1-AA6B-4E721A8C2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C3576-782C-4E58-974F-FC76D3F0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7533-045D-4B0F-94BF-6087F6D9D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1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0537D-B492-43D2-B1BF-87FC0A7A7E27}"/>
              </a:ext>
            </a:extLst>
          </p:cNvPr>
          <p:cNvSpPr txBox="1"/>
          <p:nvPr/>
        </p:nvSpPr>
        <p:spPr>
          <a:xfrm>
            <a:off x="980662" y="901147"/>
            <a:ext cx="5546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길 추천 시스템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9E704-A7EC-4290-8139-9B3B017D6E99}"/>
              </a:ext>
            </a:extLst>
          </p:cNvPr>
          <p:cNvSpPr txBox="1"/>
          <p:nvPr/>
        </p:nvSpPr>
        <p:spPr>
          <a:xfrm>
            <a:off x="980662" y="2504661"/>
            <a:ext cx="5213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시스템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최단 거리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최단 시간 위주의 길 추천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4DEA7-D3DD-46E6-B840-9CBF33F6A375}"/>
              </a:ext>
            </a:extLst>
          </p:cNvPr>
          <p:cNvSpPr txBox="1"/>
          <p:nvPr/>
        </p:nvSpPr>
        <p:spPr>
          <a:xfrm>
            <a:off x="934279" y="2104551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7CE1D9-F527-48EF-B673-2A5CA3A18528}"/>
              </a:ext>
            </a:extLst>
          </p:cNvPr>
          <p:cNvCxnSpPr/>
          <p:nvPr/>
        </p:nvCxnSpPr>
        <p:spPr>
          <a:xfrm>
            <a:off x="1204003" y="3087757"/>
            <a:ext cx="3313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685C6D-E326-4318-8F8E-E6F995EC079F}"/>
              </a:ext>
            </a:extLst>
          </p:cNvPr>
          <p:cNvSpPr txBox="1"/>
          <p:nvPr/>
        </p:nvSpPr>
        <p:spPr>
          <a:xfrm>
            <a:off x="1535307" y="2915479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길 위주의 추천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F5AE79-F46D-4AEC-A13E-B610C1E83AD2}"/>
              </a:ext>
            </a:extLst>
          </p:cNvPr>
          <p:cNvSpPr txBox="1"/>
          <p:nvPr/>
        </p:nvSpPr>
        <p:spPr>
          <a:xfrm>
            <a:off x="937013" y="3794203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EF044-7C29-4FED-A762-658E93F27CD5}"/>
              </a:ext>
            </a:extLst>
          </p:cNvPr>
          <p:cNvSpPr txBox="1"/>
          <p:nvPr/>
        </p:nvSpPr>
        <p:spPr>
          <a:xfrm>
            <a:off x="980661" y="4216233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귀가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범죄 예방에 도움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CDE31-4877-446F-8707-B0F583682467}"/>
              </a:ext>
            </a:extLst>
          </p:cNvPr>
          <p:cNvSpPr txBox="1"/>
          <p:nvPr/>
        </p:nvSpPr>
        <p:spPr>
          <a:xfrm>
            <a:off x="930693" y="5305720"/>
            <a:ext cx="282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존재하는 시스템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6BFFA-FB28-4C62-804E-6293C4FEA405}"/>
              </a:ext>
            </a:extLst>
          </p:cNvPr>
          <p:cNvSpPr txBox="1"/>
          <p:nvPr/>
        </p:nvSpPr>
        <p:spPr>
          <a:xfrm>
            <a:off x="974341" y="572775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뚜벅이 안전 길안내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26063-AA40-4E6E-BDC2-ECFE8578593B}"/>
              </a:ext>
            </a:extLst>
          </p:cNvPr>
          <p:cNvSpPr/>
          <p:nvPr/>
        </p:nvSpPr>
        <p:spPr>
          <a:xfrm>
            <a:off x="3108259" y="5758528"/>
            <a:ext cx="5738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http://www.gmap.go.kr/tcportal/mobile/TCPMobileWalk.do</a:t>
            </a:r>
          </a:p>
        </p:txBody>
      </p:sp>
    </p:spTree>
    <p:extLst>
      <p:ext uri="{BB962C8B-B14F-4D97-AF65-F5344CB8AC3E}">
        <p14:creationId xmlns:p14="http://schemas.microsoft.com/office/powerpoint/2010/main" val="317907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ACA3C-E462-4545-B3DE-6333E673CC5F}"/>
              </a:ext>
            </a:extLst>
          </p:cNvPr>
          <p:cNvSpPr txBox="1"/>
          <p:nvPr/>
        </p:nvSpPr>
        <p:spPr>
          <a:xfrm>
            <a:off x="771667" y="786728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뚜벅이 안전 길안내 분석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54E95-4208-40CF-8265-9ED940F1E42C}"/>
              </a:ext>
            </a:extLst>
          </p:cNvPr>
          <p:cNvSpPr txBox="1"/>
          <p:nvPr/>
        </p:nvSpPr>
        <p:spPr>
          <a:xfrm>
            <a:off x="1319847" y="1289747"/>
            <a:ext cx="3930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취약계층 안내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안심귀가 서비스 존재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9634-1356-445B-A52A-DA2A23B444D2}"/>
              </a:ext>
            </a:extLst>
          </p:cNvPr>
          <p:cNvSpPr txBox="1"/>
          <p:nvPr/>
        </p:nvSpPr>
        <p:spPr>
          <a:xfrm>
            <a:off x="1317876" y="1689857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주변의 화장실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은행 정보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9B026-CA58-4FFA-9628-2467253422FA}"/>
              </a:ext>
            </a:extLst>
          </p:cNvPr>
          <p:cNvSpPr txBox="1"/>
          <p:nvPr/>
        </p:nvSpPr>
        <p:spPr>
          <a:xfrm>
            <a:off x="1317876" y="2438208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업데이트가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F4460-E022-4168-B8A0-07B03F5028E1}"/>
              </a:ext>
            </a:extLst>
          </p:cNvPr>
          <p:cNvSpPr txBox="1"/>
          <p:nvPr/>
        </p:nvSpPr>
        <p:spPr>
          <a:xfrm>
            <a:off x="767725" y="1276495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C7A25-1ABA-4A97-8872-0DC8F89335B4}"/>
              </a:ext>
            </a:extLst>
          </p:cNvPr>
          <p:cNvSpPr txBox="1"/>
          <p:nvPr/>
        </p:nvSpPr>
        <p:spPr>
          <a:xfrm>
            <a:off x="767725" y="2427255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18B0-4F81-4B7D-8BDC-22FE20C86E59}"/>
              </a:ext>
            </a:extLst>
          </p:cNvPr>
          <p:cNvSpPr txBox="1"/>
          <p:nvPr/>
        </p:nvSpPr>
        <p:spPr>
          <a:xfrm>
            <a:off x="767725" y="3377960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데이터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7174C-372B-4C42-B4CA-E433275EF4F6}"/>
              </a:ext>
            </a:extLst>
          </p:cNvPr>
          <p:cNvSpPr txBox="1"/>
          <p:nvPr/>
        </p:nvSpPr>
        <p:spPr>
          <a:xfrm>
            <a:off x="767725" y="3819628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공공데이터 포털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096AB-F16D-476D-BD33-91E9C52924CF}"/>
              </a:ext>
            </a:extLst>
          </p:cNvPr>
          <p:cNvSpPr txBox="1"/>
          <p:nvPr/>
        </p:nvSpPr>
        <p:spPr>
          <a:xfrm>
            <a:off x="1145166" y="4317712"/>
            <a:ext cx="308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가로등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E9B15-1B17-45B6-8163-56B7C3198ECA}"/>
              </a:ext>
            </a:extLst>
          </p:cNvPr>
          <p:cNvSpPr txBox="1"/>
          <p:nvPr/>
        </p:nvSpPr>
        <p:spPr>
          <a:xfrm>
            <a:off x="1176263" y="4815796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CCTV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6F1ED-49EF-4215-99BA-E059FFC58B35}"/>
              </a:ext>
            </a:extLst>
          </p:cNvPr>
          <p:cNvSpPr txBox="1"/>
          <p:nvPr/>
        </p:nvSpPr>
        <p:spPr>
          <a:xfrm>
            <a:off x="5877380" y="3552759"/>
            <a:ext cx="1827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hub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BF3EA9-1EA0-442E-8003-42B3A2EFEF2C}"/>
              </a:ext>
            </a:extLst>
          </p:cNvPr>
          <p:cNvSpPr txBox="1"/>
          <p:nvPr/>
        </p:nvSpPr>
        <p:spPr>
          <a:xfrm>
            <a:off x="6254822" y="4042526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유동인구 현황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F88FF2-809C-4C4E-8402-0181CBAAAA61}"/>
              </a:ext>
            </a:extLst>
          </p:cNvPr>
          <p:cNvCxnSpPr/>
          <p:nvPr/>
        </p:nvCxnSpPr>
        <p:spPr>
          <a:xfrm>
            <a:off x="0" y="309372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DB797D-CA6D-4CB6-BC6A-90CA8ECA627B}"/>
              </a:ext>
            </a:extLst>
          </p:cNvPr>
          <p:cNvSpPr txBox="1"/>
          <p:nvPr/>
        </p:nvSpPr>
        <p:spPr>
          <a:xfrm>
            <a:off x="5877380" y="4901674"/>
            <a:ext cx="5513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홈페이지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(cu, gs25,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미니스톱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이마트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BDE00-1DA7-4163-87B2-811AC2A4C377}"/>
              </a:ext>
            </a:extLst>
          </p:cNvPr>
          <p:cNvSpPr txBox="1"/>
          <p:nvPr/>
        </p:nvSpPr>
        <p:spPr>
          <a:xfrm>
            <a:off x="6076824" y="5348533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 위치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FD9E8-83E5-442D-A665-E540C2F70A84}"/>
              </a:ext>
            </a:extLst>
          </p:cNvPr>
          <p:cNvSpPr txBox="1"/>
          <p:nvPr/>
        </p:nvSpPr>
        <p:spPr>
          <a:xfrm>
            <a:off x="1176263" y="5313880"/>
            <a:ext cx="2683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성범죄자 지역별 통계</a:t>
            </a:r>
          </a:p>
        </p:txBody>
      </p:sp>
    </p:spTree>
    <p:extLst>
      <p:ext uri="{BB962C8B-B14F-4D97-AF65-F5344CB8AC3E}">
        <p14:creationId xmlns:p14="http://schemas.microsoft.com/office/powerpoint/2010/main" val="839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5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131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한홀</dc:creator>
  <cp:lastModifiedBy>김 한홀</cp:lastModifiedBy>
  <cp:revision>4</cp:revision>
  <dcterms:created xsi:type="dcterms:W3CDTF">2018-07-23T13:48:35Z</dcterms:created>
  <dcterms:modified xsi:type="dcterms:W3CDTF">2018-07-23T14:25:47Z</dcterms:modified>
</cp:coreProperties>
</file>