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2520"/>
    <p:restoredTop sz="9358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인테리어 추천서비스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주 사용자 타겟:1인가구,신혼부부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25036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/>
              <a:t>input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684"/>
            <a:ext cx="8229600" cy="5688711"/>
          </a:xfrm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400"/>
              <a:t>1. </a:t>
            </a:r>
            <a:r>
              <a:rPr lang="en-US" altLang="ko-KR" sz="2400"/>
              <a:t>sns </a:t>
            </a:r>
            <a:r>
              <a:rPr lang="ko-KR" altLang="en-US" sz="2400"/>
              <a:t>가구관련 사진</a:t>
            </a:r>
            <a:r>
              <a:rPr lang="en-US" altLang="ko-KR" sz="2400"/>
              <a:t>,hashtag,</a:t>
            </a:r>
            <a:r>
              <a:rPr lang="ko-KR" altLang="en-US" sz="2400"/>
              <a:t>글 키워드 파싱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 </a:t>
            </a:r>
            <a:r>
              <a:rPr lang="en-US" altLang="ko-KR" sz="2400"/>
              <a:t>ex) </a:t>
            </a:r>
            <a:r>
              <a:rPr lang="ko-KR" altLang="en-US" sz="2400"/>
              <a:t>각 색깔마다 주는 테마(분위기) 데이터로 결정(몇개의 테마는 개발자들이 결정)-&gt;머신러닝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en-US" altLang="ko-KR" sz="2400"/>
              <a:t>Q)keyword</a:t>
            </a:r>
            <a:r>
              <a:rPr lang="ko-KR" altLang="en-US" sz="2400"/>
              <a:t>를 무엇들로 할것인지</a:t>
            </a:r>
            <a:r>
              <a:rPr lang="en-US" altLang="ko-KR" sz="2400"/>
              <a:t>?</a:t>
            </a:r>
            <a:endParaRPr lang="en-US" altLang="ko-KR" sz="2400"/>
          </a:p>
          <a:p>
            <a:pPr>
              <a:buNone/>
              <a:defRPr lang="ko-KR" altLang="en-US"/>
            </a:pP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3235" y="2193100"/>
            <a:ext cx="3178764" cy="393306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0036" y="2193100"/>
            <a:ext cx="3481100" cy="40719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25036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/>
              <a:t>input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684"/>
            <a:ext cx="8229600" cy="568871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400"/>
              <a:t>2. 가구,소품 (인테리어 관련 제품)전문 판매 사이트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-판매사이트에서는 테마를 알 수 있는 키워드를 찾기 힘듬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-판매사이트에서는 색상분석을 통해 같이 인테리어되는(조화가 되는)색상들을 찾아냄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예)블랙쇼파-&gt;연관 색상:1)브라운 2)그린 ..</a:t>
            </a: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3081528"/>
            <a:ext cx="5266944" cy="3515868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5724144" y="4839462"/>
            <a:ext cx="2962656" cy="16070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000"/>
              <a:t>색상 분석결과</a:t>
            </a:r>
            <a:r>
              <a:rPr lang="en-US" altLang="ko-KR" sz="2000"/>
              <a:t>(</a:t>
            </a:r>
            <a:r>
              <a:rPr lang="ko-KR" altLang="en-US" sz="2000"/>
              <a:t>주요 색상)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1.블랙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2.화이트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3.브라운</a:t>
            </a:r>
            <a:endParaRPr lang="ko-KR" altLang="en-US" sz="2000"/>
          </a:p>
          <a:p>
            <a:pPr>
              <a:defRPr lang="ko-KR" altLang="en-US"/>
            </a:pPr>
            <a:r>
              <a:rPr lang="ko-KR" altLang="en-US" sz="2000"/>
              <a:t>4.그린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25036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/>
              <a:t>input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684"/>
            <a:ext cx="8229600" cy="568871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ko-KR" altLang="en-US" sz="2400"/>
              <a:t>3. 그외 부가적</a:t>
            </a:r>
            <a:r>
              <a:rPr lang="en-US" altLang="ko-KR" sz="2400"/>
              <a:t>data :</a:t>
            </a:r>
            <a:r>
              <a:rPr lang="ko-KR" altLang="en-US" sz="2400"/>
              <a:t>색상표,가구,인테리어관련 카페</a:t>
            </a:r>
            <a:endParaRPr lang="ko-KR" altLang="en-US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25036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/>
              <a:t>output data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684"/>
            <a:ext cx="8229600" cy="568871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2400"/>
              <a:t>1.</a:t>
            </a:r>
            <a:r>
              <a:rPr lang="ko-KR" altLang="en-US" sz="2400"/>
              <a:t>초기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 이용자들의 클릭 수가 많은 가구를 우선 추천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2.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 사용자가 테마,가구종류를 입력하여 사용자 클릭로그가 쌓였을 때,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en-US" altLang="ko-KR" sz="2400"/>
              <a:t>input data</a:t>
            </a:r>
            <a:r>
              <a:rPr lang="ko-KR" altLang="en-US" sz="2400"/>
              <a:t>들을 이용하여 우선적으로 현재 클릭한 가구종류의 유사취향제품을 1순위로 추천 유사취향 다른종류의제품을 2순위로 추천 그외 부가적 사항으로 사용자가 클릭한 제품들의 가격대 제품을 추천 하는 순으로 결정</a:t>
            </a: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사용자가 제품 클릭시 하단에는 추천제품수 최대 다섯개 보여줌</a:t>
            </a: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메인 화면일 시 9개 이상의 제품 추천</a:t>
            </a:r>
            <a:endParaRPr lang="ko-KR" altLang="en-US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425036"/>
          </a:xfrm>
        </p:spPr>
        <p:txBody>
          <a:bodyPr>
            <a:normAutofit fontScale="81810" lnSpcReduction="0"/>
          </a:bodyPr>
          <a:lstStyle/>
          <a:p>
            <a:pPr>
              <a:defRPr lang="ko-KR" altLang="en-US"/>
            </a:pPr>
            <a:r>
              <a:rPr lang="en-US" altLang="ko-KR"/>
              <a:t>system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08684"/>
            <a:ext cx="8229600" cy="568871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  <a:defRPr lang="ko-KR" altLang="en-US"/>
            </a:pPr>
            <a:r>
              <a:rPr lang="en-US" altLang="ko-KR" sz="2400"/>
              <a:t>1. sns parsing : selenium + crawling + scrapping +img</a:t>
            </a:r>
            <a:endParaRPr lang="en-US" altLang="ko-KR" sz="2400"/>
          </a:p>
          <a:p>
            <a:pPr>
              <a:buNone/>
              <a:defRPr lang="ko-KR" altLang="en-US"/>
            </a:pPr>
            <a:r>
              <a:rPr lang="en-US" altLang="ko-KR" sz="2400"/>
              <a:t>2. sns </a:t>
            </a:r>
            <a:r>
              <a:rPr lang="ko-KR" altLang="en-US" sz="2400"/>
              <a:t>글,</a:t>
            </a:r>
            <a:r>
              <a:rPr lang="en-US" altLang="ko-KR" sz="2400"/>
              <a:t>hashtag: selenium + crawling + scrapping + text</a:t>
            </a:r>
            <a:endParaRPr lang="en-US" altLang="ko-KR" sz="2400"/>
          </a:p>
          <a:p>
            <a:pPr>
              <a:buNone/>
              <a:defRPr lang="ko-KR" altLang="en-US"/>
            </a:pPr>
            <a:r>
              <a:rPr lang="en-US" altLang="ko-KR" sz="2400"/>
              <a:t>1.2-&gt; </a:t>
            </a:r>
            <a:r>
              <a:rPr lang="ko-KR" altLang="en-US" sz="2400"/>
              <a:t>비정형데이터 </a:t>
            </a:r>
            <a:r>
              <a:rPr lang="en-US" altLang="ko-KR" sz="2400"/>
              <a:t>MongoDB</a:t>
            </a:r>
            <a:r>
              <a:rPr lang="ko-KR" altLang="en-US" sz="2400"/>
              <a:t> , 색상에 해당하는 테마 학습(머신러닝)</a:t>
            </a:r>
            <a:endParaRPr lang="ko-KR" altLang="en-US" sz="2400"/>
          </a:p>
          <a:p>
            <a:pPr>
              <a:buNone/>
              <a:defRPr lang="ko-KR" altLang="en-US"/>
            </a:pPr>
            <a:endParaRPr lang="en-US" altLang="ko-KR" sz="2400"/>
          </a:p>
          <a:p>
            <a:pPr>
              <a:buNone/>
              <a:defRPr lang="ko-KR" altLang="en-US"/>
            </a:pPr>
            <a:r>
              <a:rPr lang="en-US" altLang="ko-KR" sz="2400"/>
              <a:t>3. </a:t>
            </a:r>
            <a:r>
              <a:rPr lang="ko-KR" altLang="en-US" sz="2400"/>
              <a:t>가구,인테리어 판매 사이트 :각 제품마다 </a:t>
            </a:r>
            <a:r>
              <a:rPr lang="en-US" altLang="ko-KR" sz="2400"/>
              <a:t>img parsing </a:t>
            </a:r>
            <a:r>
              <a:rPr lang="ko-KR" altLang="en-US" sz="2400"/>
              <a:t>+ 제품상세데이터 + 주를 이루는 색상</a:t>
            </a:r>
            <a:r>
              <a:rPr lang="en-US" altLang="ko-KR" sz="2400"/>
              <a:t>(</a:t>
            </a:r>
            <a:r>
              <a:rPr lang="ko-KR" altLang="en-US" sz="2400"/>
              <a:t>클러스터링)</a:t>
            </a: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4. 사용자 검색,제품 클릭 </a:t>
            </a:r>
            <a:r>
              <a:rPr lang="en-US" altLang="ko-KR" sz="2400"/>
              <a:t>log -&gt;</a:t>
            </a:r>
            <a:r>
              <a:rPr lang="ko-KR" altLang="en-US" sz="2400"/>
              <a:t>비정형 </a:t>
            </a:r>
            <a:r>
              <a:rPr lang="en-US" altLang="ko-KR" sz="2400"/>
              <a:t>or </a:t>
            </a:r>
            <a:r>
              <a:rPr lang="ko-KR" altLang="en-US" sz="2400"/>
              <a:t>정형데이터</a:t>
            </a:r>
            <a:endParaRPr lang="ko-KR" altLang="en-US" sz="2400"/>
          </a:p>
          <a:p>
            <a:pPr>
              <a:buNone/>
              <a:defRPr lang="ko-KR" altLang="en-US"/>
            </a:pPr>
            <a:endParaRPr lang="ko-KR" altLang="en-US" sz="2400"/>
          </a:p>
          <a:p>
            <a:pPr>
              <a:buNone/>
              <a:defRPr lang="ko-KR" altLang="en-US"/>
            </a:pPr>
            <a:r>
              <a:rPr lang="ko-KR" altLang="en-US" sz="2400"/>
              <a:t>5. </a:t>
            </a:r>
            <a:r>
              <a:rPr lang="en-US" altLang="ko-KR" sz="2400"/>
              <a:t>output: Web Flask</a:t>
            </a:r>
            <a:endParaRPr lang="en-US" altLang="ko-KR" sz="24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42</ep:Words>
  <ep:PresentationFormat>화면 슬라이드 쇼(4:3)</ep:PresentationFormat>
  <ep:Paragraphs>5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인테리어 추천서비스</vt:lpstr>
      <vt:lpstr>input data</vt:lpstr>
      <vt:lpstr>input data</vt:lpstr>
      <vt:lpstr>input data</vt:lpstr>
      <vt:lpstr>output data</vt:lpstr>
      <vt:lpstr>system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2018-07-23T14:58:45.758</dcterms:created>
  <dc:creator>hj</dc:creator>
  <cp:lastModifiedBy>hj</cp:lastModifiedBy>
  <dcterms:modified xsi:type="dcterms:W3CDTF">2018-07-23T16:36:41.106</dcterms:modified>
  <cp:revision>10</cp:revision>
  <dc:title>인테리어 추천서비스</dc:title>
</cp:coreProperties>
</file>