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1385" r:id="rId3"/>
    <p:sldId id="1386" r:id="rId4"/>
    <p:sldId id="1391" r:id="rId5"/>
    <p:sldId id="1387" r:id="rId6"/>
    <p:sldId id="1388" r:id="rId7"/>
    <p:sldId id="1392" r:id="rId8"/>
    <p:sldId id="1389" r:id="rId9"/>
    <p:sldId id="1393" r:id="rId10"/>
    <p:sldId id="1394" r:id="rId11"/>
    <p:sldId id="1395" r:id="rId12"/>
    <p:sldId id="1396" r:id="rId13"/>
    <p:sldId id="1397" r:id="rId14"/>
  </p:sldIdLst>
  <p:sldSz cx="9144000" cy="6858000" type="screen4x3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OSOCK LEE" initials="JL" lastIdx="1" clrIdx="0">
    <p:extLst>
      <p:ext uri="{19B8F6BF-5375-455C-9EA6-DF929625EA0E}">
        <p15:presenceInfo xmlns:p15="http://schemas.microsoft.com/office/powerpoint/2012/main" userId="e17109def7f6fc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1" autoAdjust="0"/>
    <p:restoredTop sz="99633" autoAdjust="0"/>
  </p:normalViewPr>
  <p:slideViewPr>
    <p:cSldViewPr>
      <p:cViewPr varScale="1">
        <p:scale>
          <a:sx n="110" d="100"/>
          <a:sy n="110" d="100"/>
        </p:scale>
        <p:origin x="114" y="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F4E558D-A071-4819-99E6-CC60299B447E}" type="datetimeFigureOut">
              <a:rPr lang="ko-KR" altLang="en-US" smtClean="0"/>
              <a:pPr/>
              <a:t>2024-08-01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B8458F0C-84FB-4560-BC10-A0A2B0F4A6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0"/>
            <a:ext cx="6400800" cy="6206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886ED4-3740-41B3-A7C8-475D43385F27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18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1A6553-68B6-49BA-A780-2B6B53AF9CE8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9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64A20B-761B-4550-9D1B-7B135FB13071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CD805F-474D-41CD-A786-261C7055B86B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64344A-68B7-48FA-8000-851117B6C0E3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6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6AF95F-28B8-41C4-B45F-E4D527D3E4B6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8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C93B8F-E812-4388-B6E2-C74DA74EC599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7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FA0D38-C99B-40B7-BF73-E278C838BF99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5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AC5A2B-9FCA-4315-A31A-4FD8F73EDE2B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7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17C78-8224-45C7-9393-7F506230871E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0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0F5F0-6996-40D5-90F4-D86738F60F6A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48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35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mailto:jslee@ssu.ac.k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joosock/james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00811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2024.   7.   8.</a:t>
            </a:r>
            <a:endParaRPr lang="en-US" altLang="ko-KR" sz="2000" dirty="0"/>
          </a:p>
          <a:p>
            <a:r>
              <a:rPr lang="ko-KR" altLang="en-US" sz="2000" dirty="0"/>
              <a:t>이   주   석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9592" y="2060848"/>
            <a:ext cx="77872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ko-KR" sz="4000" b="1" dirty="0" err="1" smtClean="0">
                <a:solidFill>
                  <a:prstClr val="black"/>
                </a:solidFill>
                <a:cs typeface="+mj-cs"/>
              </a:rPr>
              <a:t>Git</a:t>
            </a:r>
            <a:r>
              <a:rPr lang="en-US" altLang="ko-KR" sz="4000" b="1" dirty="0" smtClean="0">
                <a:solidFill>
                  <a:prstClr val="black"/>
                </a:solidFill>
                <a:cs typeface="+mj-cs"/>
              </a:rPr>
              <a:t> and GitHub </a:t>
            </a:r>
            <a:endParaRPr lang="ko-KR" altLang="en-US" sz="3200" dirty="0">
              <a:solidFill>
                <a:prstClr val="black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7155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C0B42B67-DF0B-49AB-8D2A-C3E08FD4E6FE}"/>
              </a:ext>
            </a:extLst>
          </p:cNvPr>
          <p:cNvSpPr txBox="1">
            <a:spLocks/>
          </p:cNvSpPr>
          <p:nvPr/>
        </p:nvSpPr>
        <p:spPr bwMode="auto">
          <a:xfrm>
            <a:off x="-1216" y="196623"/>
            <a:ext cx="3348082" cy="40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692" tIns="0" rIns="84390" bIns="66462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800" b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고딕" panose="020D0604000000000000" pitchFamily="50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11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226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341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45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Branching and Merging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C51A88-5F53-437C-9213-A758BA87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260743"/>
            <a:ext cx="755576" cy="365125"/>
          </a:xfrm>
        </p:spPr>
        <p:txBody>
          <a:bodyPr/>
          <a:lstStyle/>
          <a:p>
            <a:r>
              <a:rPr lang="en-US" altLang="ko-KR" sz="1200" dirty="0"/>
              <a:t>-  </a:t>
            </a:r>
            <a:fld id="{C7FE1473-ABE0-42E1-B672-B080A8E77A11}" type="slidenum">
              <a:rPr lang="ko-KR" altLang="en-US" sz="1200" smtClean="0"/>
              <a:pPr/>
              <a:t>10</a:t>
            </a:fld>
            <a:r>
              <a:rPr lang="ko-KR" altLang="en-US" sz="1200" dirty="0"/>
              <a:t>  </a:t>
            </a:r>
            <a:r>
              <a:rPr lang="en-US" altLang="ko-KR" sz="1200" dirty="0"/>
              <a:t>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-1216" y="628572"/>
            <a:ext cx="91452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Step3 Merge new branch in master branch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merge “branch name”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ss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411759" y="-16256"/>
            <a:ext cx="67322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https://www.youtube.com/watch?v=GZILYABgAoo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9" y="1268760"/>
            <a:ext cx="5363323" cy="22386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1" y="3541231"/>
            <a:ext cx="594443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7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C0B42B67-DF0B-49AB-8D2A-C3E08FD4E6FE}"/>
              </a:ext>
            </a:extLst>
          </p:cNvPr>
          <p:cNvSpPr txBox="1">
            <a:spLocks/>
          </p:cNvSpPr>
          <p:nvPr/>
        </p:nvSpPr>
        <p:spPr bwMode="auto">
          <a:xfrm>
            <a:off x="-1216" y="196623"/>
            <a:ext cx="3348082" cy="40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692" tIns="0" rIns="84390" bIns="66462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800" b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고딕" panose="020D0604000000000000" pitchFamily="50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11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226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341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45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Branching and Merging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C51A88-5F53-437C-9213-A758BA87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260743"/>
            <a:ext cx="755576" cy="365125"/>
          </a:xfrm>
        </p:spPr>
        <p:txBody>
          <a:bodyPr/>
          <a:lstStyle/>
          <a:p>
            <a:r>
              <a:rPr lang="en-US" altLang="ko-KR" sz="1200" dirty="0"/>
              <a:t>-  </a:t>
            </a:r>
            <a:fld id="{C7FE1473-ABE0-42E1-B672-B080A8E77A11}" type="slidenum">
              <a:rPr lang="ko-KR" altLang="en-US" sz="1200" smtClean="0"/>
              <a:pPr/>
              <a:t>11</a:t>
            </a:fld>
            <a:r>
              <a:rPr lang="ko-KR" altLang="en-US" sz="1200" dirty="0"/>
              <a:t>  </a:t>
            </a:r>
            <a:r>
              <a:rPr lang="en-US" altLang="ko-KR" sz="1200" dirty="0"/>
              <a:t>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-36512" y="628572"/>
            <a:ext cx="91452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Step4 Delete branch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branch –d “branch name”   --- delete from local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push origin –delete </a:t>
            </a:r>
            <a:r>
              <a:rPr lang="en-US" altLang="ko-KR" sz="1200" dirty="0" err="1" smtClean="0"/>
              <a:t>MyNewBranch</a:t>
            </a:r>
            <a:r>
              <a:rPr lang="en-US" altLang="ko-KR" sz="1200" dirty="0" smtClean="0"/>
              <a:t> 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ss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411759" y="-16256"/>
            <a:ext cx="67322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https://www.youtube.com/watch?v=GZILYABgAoo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06" y="1835979"/>
            <a:ext cx="5430008" cy="571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69" y="1220414"/>
            <a:ext cx="4629796" cy="30484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293677" y="2615820"/>
            <a:ext cx="6106377" cy="2857899"/>
            <a:chOff x="293677" y="2615820"/>
            <a:chExt cx="6106377" cy="285789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677" y="2615820"/>
              <a:ext cx="6106377" cy="2857899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672825" y="3356992"/>
              <a:ext cx="738934" cy="2579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25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C0B42B67-DF0B-49AB-8D2A-C3E08FD4E6FE}"/>
              </a:ext>
            </a:extLst>
          </p:cNvPr>
          <p:cNvSpPr txBox="1">
            <a:spLocks/>
          </p:cNvSpPr>
          <p:nvPr/>
        </p:nvSpPr>
        <p:spPr bwMode="auto">
          <a:xfrm>
            <a:off x="-1216" y="196623"/>
            <a:ext cx="3348082" cy="40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692" tIns="0" rIns="84390" bIns="66462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800" b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고딕" panose="020D0604000000000000" pitchFamily="50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11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226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341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45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err="1" smtClean="0"/>
              <a:t>한시간만에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끝내는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C51A88-5F53-437C-9213-A758BA87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260743"/>
            <a:ext cx="755576" cy="365125"/>
          </a:xfrm>
        </p:spPr>
        <p:txBody>
          <a:bodyPr/>
          <a:lstStyle/>
          <a:p>
            <a:r>
              <a:rPr lang="en-US" altLang="ko-KR" sz="1200" dirty="0"/>
              <a:t>-  </a:t>
            </a:r>
            <a:fld id="{C7FE1473-ABE0-42E1-B672-B080A8E77A11}" type="slidenum">
              <a:rPr lang="ko-KR" altLang="en-US" sz="1200" smtClean="0"/>
              <a:pPr/>
              <a:t>12</a:t>
            </a:fld>
            <a:r>
              <a:rPr lang="ko-KR" altLang="en-US" sz="1200" dirty="0"/>
              <a:t>  </a:t>
            </a:r>
            <a:r>
              <a:rPr lang="en-US" altLang="ko-KR" sz="1200" dirty="0"/>
              <a:t>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-1216" y="628572"/>
            <a:ext cx="914521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중요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</a:t>
            </a:r>
            <a:r>
              <a:rPr lang="en-US" altLang="ko-KR" sz="1200" dirty="0" smtClean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11759" y="-16256"/>
            <a:ext cx="67322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https://www.youtube.com/watch?v=-27WScuoKQs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161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C0B42B67-DF0B-49AB-8D2A-C3E08FD4E6FE}"/>
              </a:ext>
            </a:extLst>
          </p:cNvPr>
          <p:cNvSpPr txBox="1">
            <a:spLocks/>
          </p:cNvSpPr>
          <p:nvPr/>
        </p:nvSpPr>
        <p:spPr bwMode="auto">
          <a:xfrm>
            <a:off x="-1216" y="196623"/>
            <a:ext cx="3348082" cy="40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692" tIns="0" rIns="84390" bIns="66462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800" b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고딕" panose="020D0604000000000000" pitchFamily="50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11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226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341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45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사용방법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C51A88-5F53-437C-9213-A758BA87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260743"/>
            <a:ext cx="755576" cy="365125"/>
          </a:xfrm>
        </p:spPr>
        <p:txBody>
          <a:bodyPr/>
          <a:lstStyle/>
          <a:p>
            <a:r>
              <a:rPr lang="en-US" altLang="ko-KR" sz="1200" dirty="0"/>
              <a:t>-  </a:t>
            </a:r>
            <a:fld id="{C7FE1473-ABE0-42E1-B672-B080A8E77A11}" type="slidenum">
              <a:rPr lang="ko-KR" altLang="en-US" sz="1200" smtClean="0"/>
              <a:pPr/>
              <a:t>13</a:t>
            </a:fld>
            <a:r>
              <a:rPr lang="ko-KR" altLang="en-US" sz="1200" dirty="0"/>
              <a:t>  </a:t>
            </a:r>
            <a:r>
              <a:rPr lang="en-US" altLang="ko-KR" sz="1200" dirty="0"/>
              <a:t>-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2411759" y="-16256"/>
            <a:ext cx="67322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https://www.youtube.com/watch?v=5qxdokgQ8AA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070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C0B42B67-DF0B-49AB-8D2A-C3E08FD4E6FE}"/>
              </a:ext>
            </a:extLst>
          </p:cNvPr>
          <p:cNvSpPr txBox="1">
            <a:spLocks/>
          </p:cNvSpPr>
          <p:nvPr/>
        </p:nvSpPr>
        <p:spPr bwMode="auto">
          <a:xfrm>
            <a:off x="-218" y="153129"/>
            <a:ext cx="2051938" cy="40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692" tIns="0" rIns="84390" bIns="66462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800" b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고딕" panose="020D0604000000000000" pitchFamily="50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11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226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341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45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Introduction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C51A88-5F53-437C-9213-A758BA87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432" y="260743"/>
            <a:ext cx="683568" cy="365125"/>
          </a:xfrm>
        </p:spPr>
        <p:txBody>
          <a:bodyPr/>
          <a:lstStyle/>
          <a:p>
            <a:r>
              <a:rPr lang="en-US" altLang="ko-KR" sz="1200" dirty="0"/>
              <a:t>-  </a:t>
            </a:r>
            <a:fld id="{C7FE1473-ABE0-42E1-B672-B080A8E77A11}" type="slidenum">
              <a:rPr lang="ko-KR" altLang="en-US" sz="1200" smtClean="0"/>
              <a:pPr/>
              <a:t>2</a:t>
            </a:fld>
            <a:r>
              <a:rPr lang="ko-KR" altLang="en-US" sz="1200" dirty="0"/>
              <a:t>  </a:t>
            </a:r>
            <a:r>
              <a:rPr lang="en-US" altLang="ko-KR" sz="1200" dirty="0"/>
              <a:t>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6598"/>
            <a:ext cx="914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GIT-VCS (Version Control System) </a:t>
            </a:r>
            <a:r>
              <a:rPr lang="ko-KR" altLang="en-US" sz="1200" dirty="0" err="1" smtClean="0"/>
              <a:t>버전관리</a:t>
            </a:r>
            <a:r>
              <a:rPr lang="ko-KR" altLang="en-US" sz="1200" dirty="0" smtClean="0"/>
              <a:t> 시스템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051721" y="-16256"/>
            <a:ext cx="70922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https://www.youtube.com/watch?v=-U-eUHI6euM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919" y="625868"/>
            <a:ext cx="1316088" cy="11050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919" y="1869721"/>
            <a:ext cx="2378457" cy="16507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557476"/>
            <a:ext cx="2761693" cy="19569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00" y="3625465"/>
            <a:ext cx="2451848" cy="18889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9" y="1064231"/>
            <a:ext cx="2664296" cy="15140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494" y="2578302"/>
            <a:ext cx="3753374" cy="85737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9" y="3659345"/>
            <a:ext cx="1247949" cy="2857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139" y="5636242"/>
            <a:ext cx="6277851" cy="11622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9632" y="2354629"/>
            <a:ext cx="1206759" cy="16215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47765" y="2867273"/>
            <a:ext cx="1080120" cy="16827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01212" y="5551404"/>
            <a:ext cx="121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Local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repos.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9313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C0B42B67-DF0B-49AB-8D2A-C3E08FD4E6FE}"/>
              </a:ext>
            </a:extLst>
          </p:cNvPr>
          <p:cNvSpPr txBox="1">
            <a:spLocks/>
          </p:cNvSpPr>
          <p:nvPr/>
        </p:nvSpPr>
        <p:spPr bwMode="auto">
          <a:xfrm>
            <a:off x="0" y="178333"/>
            <a:ext cx="2628002" cy="40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692" tIns="0" rIns="84390" bIns="66462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800" b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고딕" panose="020D0604000000000000" pitchFamily="50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11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226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341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45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Install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window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C51A88-5F53-437C-9213-A758BA87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432" y="260743"/>
            <a:ext cx="683568" cy="365125"/>
          </a:xfrm>
        </p:spPr>
        <p:txBody>
          <a:bodyPr/>
          <a:lstStyle/>
          <a:p>
            <a:r>
              <a:rPr lang="en-US" altLang="ko-KR" sz="1200" dirty="0"/>
              <a:t>-  </a:t>
            </a:r>
            <a:fld id="{C7FE1473-ABE0-42E1-B672-B080A8E77A11}" type="slidenum">
              <a:rPr lang="ko-KR" altLang="en-US" sz="1200" smtClean="0"/>
              <a:pPr/>
              <a:t>3</a:t>
            </a:fld>
            <a:r>
              <a:rPr lang="ko-KR" altLang="en-US" sz="1200" dirty="0"/>
              <a:t>  </a:t>
            </a:r>
            <a:r>
              <a:rPr lang="en-US" altLang="ko-KR" sz="1200" dirty="0"/>
              <a:t>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-27628" y="1730922"/>
            <a:ext cx="91452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Step1 : Check if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is already installed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Step 2 : If not, download and install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 (git-scm.com)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Step 3 : Signup and create a account on github.com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         </a:t>
            </a:r>
            <a:r>
              <a:rPr lang="en-US" altLang="ko-KR" sz="1200" dirty="0" smtClean="0">
                <a:hlinkClick r:id="rId2"/>
              </a:rPr>
              <a:t>jslee@ssu.ac.kr</a:t>
            </a:r>
            <a:r>
              <a:rPr lang="en-US" altLang="ko-KR" sz="1200" dirty="0" smtClean="0"/>
              <a:t>, Jj06225044! </a:t>
            </a:r>
            <a:r>
              <a:rPr lang="ko-KR" altLang="en-US" sz="1200" dirty="0" smtClean="0"/>
              <a:t>가입 </a:t>
            </a:r>
            <a:r>
              <a:rPr lang="en-US" altLang="ko-KR" sz="1200" dirty="0" smtClean="0"/>
              <a:t>              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Step 4 : Add your </a:t>
            </a:r>
            <a:r>
              <a:rPr lang="en-US" altLang="ko-KR" sz="1200" dirty="0" err="1" smtClean="0"/>
              <a:t>github</a:t>
            </a:r>
            <a:r>
              <a:rPr lang="en-US" altLang="ko-KR" sz="1200" dirty="0" smtClean="0"/>
              <a:t> email and user name to </a:t>
            </a:r>
            <a:r>
              <a:rPr lang="en-US" altLang="ko-KR" sz="1200" dirty="0" err="1" smtClean="0"/>
              <a:t>git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Step 5 : Add file/folders to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 - tracking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-27628" y="-29869"/>
            <a:ext cx="88924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https://www.youtube.com/watch?v=0Icla6TVNNo&amp;t=773s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7" y="625868"/>
            <a:ext cx="3019846" cy="11050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37" y="2068037"/>
            <a:ext cx="2524477" cy="41915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892719"/>
            <a:ext cx="1080120" cy="80269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4524201"/>
            <a:ext cx="5306165" cy="55252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065" y="5210704"/>
            <a:ext cx="3921304" cy="138962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60" y="5485579"/>
            <a:ext cx="3191320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8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C0B42B67-DF0B-49AB-8D2A-C3E08FD4E6FE}"/>
              </a:ext>
            </a:extLst>
          </p:cNvPr>
          <p:cNvSpPr txBox="1">
            <a:spLocks/>
          </p:cNvSpPr>
          <p:nvPr/>
        </p:nvSpPr>
        <p:spPr bwMode="auto">
          <a:xfrm>
            <a:off x="0" y="178333"/>
            <a:ext cx="2628002" cy="40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692" tIns="0" rIns="84390" bIns="66462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800" b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고딕" panose="020D0604000000000000" pitchFamily="50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11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226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341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45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Install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window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C51A88-5F53-437C-9213-A758BA87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432" y="260743"/>
            <a:ext cx="683568" cy="365125"/>
          </a:xfrm>
        </p:spPr>
        <p:txBody>
          <a:bodyPr/>
          <a:lstStyle/>
          <a:p>
            <a:r>
              <a:rPr lang="en-US" altLang="ko-KR" sz="1200" dirty="0"/>
              <a:t>-  </a:t>
            </a:r>
            <a:fld id="{C7FE1473-ABE0-42E1-B672-B080A8E77A11}" type="slidenum">
              <a:rPr lang="ko-KR" altLang="en-US" sz="1200" smtClean="0"/>
              <a:pPr/>
              <a:t>4</a:t>
            </a:fld>
            <a:r>
              <a:rPr lang="ko-KR" altLang="en-US" sz="1200" dirty="0"/>
              <a:t>  </a:t>
            </a:r>
            <a:r>
              <a:rPr lang="en-US" altLang="ko-KR" sz="1200" dirty="0"/>
              <a:t>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-1216" y="625868"/>
            <a:ext cx="91452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Step 6 : Commands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goto</a:t>
            </a:r>
            <a:r>
              <a:rPr lang="en-US" altLang="ko-KR" sz="1200" dirty="0" smtClean="0"/>
              <a:t> the location of the folder/project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status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      test1.txt </a:t>
            </a:r>
            <a:r>
              <a:rPr lang="ko-KR" altLang="en-US" sz="1200" dirty="0" smtClean="0"/>
              <a:t>파일을 만들고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status </a:t>
            </a:r>
            <a:r>
              <a:rPr lang="ko-KR" altLang="en-US" sz="1200" dirty="0" smtClean="0"/>
              <a:t>하면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  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add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  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commit –m “*** </a:t>
            </a:r>
            <a:r>
              <a:rPr lang="ko-KR" altLang="en-US" sz="1200" dirty="0" smtClean="0"/>
              <a:t>메시지 적을 것</a:t>
            </a:r>
            <a:r>
              <a:rPr lang="en-US" altLang="ko-KR" sz="1200" dirty="0" smtClean="0"/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status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-27628" y="-29869"/>
            <a:ext cx="88924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https://www.youtube.com/watch?v=0Icla6TVNNo&amp;t=773s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5" y="662080"/>
            <a:ext cx="4262045" cy="7943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937" y="1503025"/>
            <a:ext cx="3312369" cy="8196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04" y="1765097"/>
            <a:ext cx="3624131" cy="72109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2701377"/>
            <a:ext cx="2438740" cy="5430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04" y="2850441"/>
            <a:ext cx="3647133" cy="100138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310" y="4230560"/>
            <a:ext cx="2825959" cy="125745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9872" y="5669979"/>
            <a:ext cx="3495086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8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C0B42B67-DF0B-49AB-8D2A-C3E08FD4E6FE}"/>
              </a:ext>
            </a:extLst>
          </p:cNvPr>
          <p:cNvSpPr txBox="1">
            <a:spLocks/>
          </p:cNvSpPr>
          <p:nvPr/>
        </p:nvSpPr>
        <p:spPr bwMode="auto">
          <a:xfrm>
            <a:off x="-218" y="153129"/>
            <a:ext cx="2628002" cy="40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692" tIns="0" rIns="84390" bIns="66462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800" b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고딕" panose="020D0604000000000000" pitchFamily="50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11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226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341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45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Install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window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C51A88-5F53-437C-9213-A758BA87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432" y="260743"/>
            <a:ext cx="683568" cy="365125"/>
          </a:xfrm>
        </p:spPr>
        <p:txBody>
          <a:bodyPr/>
          <a:lstStyle/>
          <a:p>
            <a:r>
              <a:rPr lang="en-US" altLang="ko-KR" sz="1200" dirty="0"/>
              <a:t>-  </a:t>
            </a:r>
            <a:fld id="{C7FE1473-ABE0-42E1-B672-B080A8E77A11}" type="slidenum">
              <a:rPr lang="ko-KR" altLang="en-US" sz="1200" smtClean="0"/>
              <a:pPr/>
              <a:t>5</a:t>
            </a:fld>
            <a:r>
              <a:rPr lang="ko-KR" altLang="en-US" sz="1200" dirty="0"/>
              <a:t>  </a:t>
            </a:r>
            <a:r>
              <a:rPr lang="en-US" altLang="ko-KR" sz="1200" dirty="0"/>
              <a:t>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-1216" y="764704"/>
            <a:ext cx="91452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Step 6 </a:t>
            </a:r>
            <a:r>
              <a:rPr lang="en-US" altLang="ko-KR" sz="1200" dirty="0"/>
              <a:t>:  test1.txt </a:t>
            </a:r>
            <a:r>
              <a:rPr lang="ko-KR" altLang="en-US" sz="1200" dirty="0"/>
              <a:t>에 </a:t>
            </a:r>
            <a:r>
              <a:rPr lang="en-US" altLang="ko-KR" sz="1200" dirty="0"/>
              <a:t>change</a:t>
            </a:r>
            <a:r>
              <a:rPr lang="ko-KR" altLang="en-US" sz="1200" dirty="0"/>
              <a:t> </a:t>
            </a:r>
            <a:r>
              <a:rPr lang="en-US" altLang="ko-KR" sz="1200" dirty="0"/>
              <a:t>1 </a:t>
            </a:r>
            <a:r>
              <a:rPr lang="ko-KR" altLang="en-US" sz="1200" dirty="0"/>
              <a:t>입력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         - </a:t>
            </a:r>
            <a:r>
              <a:rPr lang="en-US" altLang="ko-KR" sz="1200" dirty="0" err="1" smtClean="0"/>
              <a:t>dir</a:t>
            </a:r>
            <a:r>
              <a:rPr lang="en-US" altLang="ko-KR" sz="1200" dirty="0" smtClean="0"/>
              <a:t> &gt; index.html   (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         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status </a:t>
            </a:r>
            <a:r>
              <a:rPr lang="ko-KR" altLang="en-US" sz="1200" dirty="0" smtClean="0"/>
              <a:t>하면 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        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add .   (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add *.*)   </a:t>
            </a:r>
            <a:r>
              <a:rPr lang="ko-KR" altLang="en-US" sz="1200" dirty="0" smtClean="0"/>
              <a:t>함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status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        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commit –m “added index.html | modified test1.txt”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status 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411759" y="-16256"/>
            <a:ext cx="67322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https://www.youtube.com/watch?v=0Icla6TVNNo&amp;t=773s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99" y="1628800"/>
            <a:ext cx="4536504" cy="19141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99" y="4046927"/>
            <a:ext cx="3246289" cy="108439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17" y="5714323"/>
            <a:ext cx="5421326" cy="114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4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C0B42B67-DF0B-49AB-8D2A-C3E08FD4E6FE}"/>
              </a:ext>
            </a:extLst>
          </p:cNvPr>
          <p:cNvSpPr txBox="1">
            <a:spLocks/>
          </p:cNvSpPr>
          <p:nvPr/>
        </p:nvSpPr>
        <p:spPr bwMode="auto">
          <a:xfrm>
            <a:off x="-218" y="153129"/>
            <a:ext cx="2628002" cy="40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692" tIns="0" rIns="84390" bIns="66462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800" b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고딕" panose="020D0604000000000000" pitchFamily="50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11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226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341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45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Install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window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C51A88-5F53-437C-9213-A758BA87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432" y="260743"/>
            <a:ext cx="683568" cy="365125"/>
          </a:xfrm>
        </p:spPr>
        <p:txBody>
          <a:bodyPr/>
          <a:lstStyle/>
          <a:p>
            <a:r>
              <a:rPr lang="en-US" altLang="ko-KR" sz="1200" dirty="0"/>
              <a:t>-  </a:t>
            </a:r>
            <a:fld id="{C7FE1473-ABE0-42E1-B672-B080A8E77A11}" type="slidenum">
              <a:rPr lang="ko-KR" altLang="en-US" sz="1200" smtClean="0"/>
              <a:pPr/>
              <a:t>6</a:t>
            </a:fld>
            <a:r>
              <a:rPr lang="ko-KR" altLang="en-US" sz="1200" dirty="0"/>
              <a:t>  </a:t>
            </a:r>
            <a:r>
              <a:rPr lang="en-US" altLang="ko-KR" sz="1200" dirty="0"/>
              <a:t>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-218" y="620688"/>
            <a:ext cx="93967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Step 6 : adding to remote repository, github.com </a:t>
            </a:r>
            <a:r>
              <a:rPr lang="ko-KR" altLang="en-US" sz="1200" dirty="0" smtClean="0"/>
              <a:t>에 가서 </a:t>
            </a:r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james</a:t>
            </a:r>
            <a:r>
              <a:rPr lang="en-US" altLang="ko-KR" sz="1200" dirty="0" smtClean="0"/>
              <a:t>” repository 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만듬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11759" y="-16256"/>
            <a:ext cx="67322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https://www.youtube.com/watch?v=0Icla6TVNNo&amp;t=773s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51520" y="918986"/>
            <a:ext cx="3456384" cy="1950781"/>
            <a:chOff x="251520" y="918986"/>
            <a:chExt cx="3456384" cy="19507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918986"/>
              <a:ext cx="3456384" cy="195078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51520" y="2636912"/>
              <a:ext cx="1080120" cy="232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51520" y="2947566"/>
            <a:ext cx="8262616" cy="3505769"/>
            <a:chOff x="251520" y="2947566"/>
            <a:chExt cx="8262616" cy="350576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20" y="2947566"/>
              <a:ext cx="8262616" cy="3505769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8028384" y="3284984"/>
              <a:ext cx="36004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695643" y="2960380"/>
            <a:ext cx="102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Copy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9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C0B42B67-DF0B-49AB-8D2A-C3E08FD4E6FE}"/>
              </a:ext>
            </a:extLst>
          </p:cNvPr>
          <p:cNvSpPr txBox="1">
            <a:spLocks/>
          </p:cNvSpPr>
          <p:nvPr/>
        </p:nvSpPr>
        <p:spPr bwMode="auto">
          <a:xfrm>
            <a:off x="-218" y="153129"/>
            <a:ext cx="2628002" cy="40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692" tIns="0" rIns="84390" bIns="66462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800" b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고딕" panose="020D0604000000000000" pitchFamily="50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11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226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341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45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Install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window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C51A88-5F53-437C-9213-A758BA87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432" y="260743"/>
            <a:ext cx="683568" cy="365125"/>
          </a:xfrm>
        </p:spPr>
        <p:txBody>
          <a:bodyPr/>
          <a:lstStyle/>
          <a:p>
            <a:r>
              <a:rPr lang="en-US" altLang="ko-KR" sz="1200" dirty="0"/>
              <a:t>-  </a:t>
            </a:r>
            <a:fld id="{C7FE1473-ABE0-42E1-B672-B080A8E77A11}" type="slidenum">
              <a:rPr lang="ko-KR" altLang="en-US" sz="1200" smtClean="0"/>
              <a:pPr/>
              <a:t>7</a:t>
            </a:fld>
            <a:r>
              <a:rPr lang="ko-KR" altLang="en-US" sz="1200" dirty="0"/>
              <a:t>  </a:t>
            </a:r>
            <a:r>
              <a:rPr lang="en-US" altLang="ko-KR" sz="1200" dirty="0"/>
              <a:t>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-218" y="620688"/>
            <a:ext cx="91452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Step 6 : adding to remote repository, github.com </a:t>
            </a:r>
            <a:r>
              <a:rPr lang="ko-KR" altLang="en-US" sz="1200" dirty="0" smtClean="0"/>
              <a:t>에 가서 </a:t>
            </a:r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james</a:t>
            </a:r>
            <a:r>
              <a:rPr lang="en-US" altLang="ko-KR" sz="1200" dirty="0" smtClean="0"/>
              <a:t>” repository 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만듬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   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remote </a:t>
            </a:r>
            <a:r>
              <a:rPr lang="en-US" altLang="ko-KR" sz="1200" dirty="0"/>
              <a:t>add origin </a:t>
            </a:r>
            <a:r>
              <a:rPr lang="en-US" altLang="ko-KR" sz="1200" dirty="0">
                <a:hlinkClick r:id="rId2"/>
              </a:rPr>
              <a:t>https://</a:t>
            </a:r>
            <a:r>
              <a:rPr lang="en-US" altLang="ko-KR" sz="1200" dirty="0" smtClean="0">
                <a:hlinkClick r:id="rId2"/>
              </a:rPr>
              <a:t>github.com/joosock/james.git</a:t>
            </a:r>
            <a:r>
              <a:rPr lang="en-US" altLang="ko-KR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push –u origin master </a:t>
            </a:r>
            <a:r>
              <a:rPr lang="ko-KR" altLang="en-US" sz="1200" dirty="0" smtClean="0"/>
              <a:t>혹은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push –u origin </a:t>
            </a:r>
            <a:r>
              <a:rPr lang="en-US" altLang="ko-KR" sz="1200" dirty="0" smtClean="0"/>
              <a:t>main 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- - help </a:t>
            </a:r>
            <a:r>
              <a:rPr lang="ko-KR" altLang="en-US" sz="1200" dirty="0" smtClean="0"/>
              <a:t>하면 모든 명령어 볼 수 있음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411759" y="-16256"/>
            <a:ext cx="67322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https://www.youtube.com/watch?v=0Icla6TVNNo&amp;t=773s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1534135"/>
            <a:ext cx="4968552" cy="145563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39553" y="3051412"/>
            <a:ext cx="4550504" cy="2370263"/>
            <a:chOff x="525552" y="3134910"/>
            <a:chExt cx="4550504" cy="237026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552" y="3134910"/>
              <a:ext cx="4550504" cy="237026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187624" y="3134910"/>
              <a:ext cx="1152128" cy="1500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808" y="5292570"/>
            <a:ext cx="4212040" cy="136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C0B42B67-DF0B-49AB-8D2A-C3E08FD4E6FE}"/>
              </a:ext>
            </a:extLst>
          </p:cNvPr>
          <p:cNvSpPr txBox="1">
            <a:spLocks/>
          </p:cNvSpPr>
          <p:nvPr/>
        </p:nvSpPr>
        <p:spPr bwMode="auto">
          <a:xfrm>
            <a:off x="-1216" y="196623"/>
            <a:ext cx="3348082" cy="40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692" tIns="0" rIns="84390" bIns="66462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800" b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고딕" panose="020D0604000000000000" pitchFamily="50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11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226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341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45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Branching and Merging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C51A88-5F53-437C-9213-A758BA87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432" y="260743"/>
            <a:ext cx="683568" cy="365125"/>
          </a:xfrm>
        </p:spPr>
        <p:txBody>
          <a:bodyPr/>
          <a:lstStyle/>
          <a:p>
            <a:r>
              <a:rPr lang="en-US" altLang="ko-KR" sz="1200" dirty="0"/>
              <a:t>-  </a:t>
            </a:r>
            <a:fld id="{C7FE1473-ABE0-42E1-B672-B080A8E77A11}" type="slidenum">
              <a:rPr lang="ko-KR" altLang="en-US" sz="1200" smtClean="0"/>
              <a:pPr/>
              <a:t>8</a:t>
            </a:fld>
            <a:r>
              <a:rPr lang="ko-KR" altLang="en-US" sz="1200" dirty="0"/>
              <a:t>  </a:t>
            </a:r>
            <a:r>
              <a:rPr lang="en-US" altLang="ko-KR" sz="1200" dirty="0"/>
              <a:t>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-1216" y="628572"/>
            <a:ext cx="91452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Step 1 : Create branch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branch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MyNewBranch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Step 2 : Checkout branch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checkout </a:t>
            </a:r>
            <a:r>
              <a:rPr lang="en-US" altLang="ko-KR" sz="1200" dirty="0" err="1">
                <a:solidFill>
                  <a:srgbClr val="FF0000"/>
                </a:solidFill>
              </a:rPr>
              <a:t>MyNewBranch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ss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411759" y="-16256"/>
            <a:ext cx="67322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https://www.youtube.com/watch?v=GZILYABgAoo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868"/>
            <a:ext cx="2843808" cy="884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51" y="625868"/>
            <a:ext cx="3168352" cy="131846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95536" y="2736800"/>
            <a:ext cx="3240360" cy="1394497"/>
            <a:chOff x="611560" y="2682575"/>
            <a:chExt cx="5879326" cy="240260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560" y="2682575"/>
              <a:ext cx="5879326" cy="2402609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1907704" y="3356992"/>
              <a:ext cx="792088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218" y="1976693"/>
            <a:ext cx="4499320" cy="435127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67544" y="4437780"/>
            <a:ext cx="2714466" cy="1546104"/>
            <a:chOff x="467544" y="4437780"/>
            <a:chExt cx="2714466" cy="154610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7544" y="4437780"/>
              <a:ext cx="2714466" cy="1546104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1043608" y="5140932"/>
              <a:ext cx="436555" cy="2203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아래쪽 화살표 17"/>
          <p:cNvSpPr/>
          <p:nvPr/>
        </p:nvSpPr>
        <p:spPr>
          <a:xfrm>
            <a:off x="1480163" y="4293096"/>
            <a:ext cx="34461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67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C0B42B67-DF0B-49AB-8D2A-C3E08FD4E6FE}"/>
              </a:ext>
            </a:extLst>
          </p:cNvPr>
          <p:cNvSpPr txBox="1">
            <a:spLocks/>
          </p:cNvSpPr>
          <p:nvPr/>
        </p:nvSpPr>
        <p:spPr bwMode="auto">
          <a:xfrm>
            <a:off x="-1216" y="196623"/>
            <a:ext cx="3348082" cy="40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692" tIns="0" rIns="84390" bIns="66462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800" b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고딕" panose="020D0604000000000000" pitchFamily="50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11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226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341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454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Branching and Merging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C51A88-5F53-437C-9213-A758BA87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432" y="260743"/>
            <a:ext cx="683568" cy="365125"/>
          </a:xfrm>
        </p:spPr>
        <p:txBody>
          <a:bodyPr/>
          <a:lstStyle/>
          <a:p>
            <a:r>
              <a:rPr lang="en-US" altLang="ko-KR" sz="1200" dirty="0"/>
              <a:t>-  </a:t>
            </a:r>
            <a:fld id="{C7FE1473-ABE0-42E1-B672-B080A8E77A11}" type="slidenum">
              <a:rPr lang="ko-KR" altLang="en-US" sz="1200" smtClean="0"/>
              <a:pPr/>
              <a:t>9</a:t>
            </a:fld>
            <a:r>
              <a:rPr lang="ko-KR" altLang="en-US" sz="1200" dirty="0"/>
              <a:t>  </a:t>
            </a:r>
            <a:r>
              <a:rPr lang="en-US" altLang="ko-KR" sz="1200" dirty="0"/>
              <a:t>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-1216" y="628572"/>
            <a:ext cx="91452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2 Branches </a:t>
            </a:r>
            <a:r>
              <a:rPr lang="ko-KR" altLang="en-US" sz="1200" dirty="0" smtClean="0"/>
              <a:t>를 클릭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ss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411759" y="-16256"/>
            <a:ext cx="67322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https://www.youtube.com/watch?v=GZILYABgAoo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70984"/>
            <a:ext cx="5595037" cy="2412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2" y="3501008"/>
            <a:ext cx="4042508" cy="22739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3501007"/>
            <a:ext cx="3183475" cy="22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6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69540</TotalTime>
  <Words>436</Words>
  <Application>Microsoft Office PowerPoint</Application>
  <PresentationFormat>화면 슬라이드 쇼(4:3)</PresentationFormat>
  <Paragraphs>204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HDL  디지털 설계와 합성의 길잡이</dc:title>
  <dc:creator>icti</dc:creator>
  <cp:lastModifiedBy>SoC</cp:lastModifiedBy>
  <cp:revision>3298</cp:revision>
  <cp:lastPrinted>2021-10-07T05:37:21Z</cp:lastPrinted>
  <dcterms:created xsi:type="dcterms:W3CDTF">2012-05-16T08:29:44Z</dcterms:created>
  <dcterms:modified xsi:type="dcterms:W3CDTF">2024-08-01T07:55:06Z</dcterms:modified>
</cp:coreProperties>
</file>