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0" r:id="rId2"/>
    <p:sldId id="263" r:id="rId3"/>
    <p:sldId id="256" r:id="rId4"/>
    <p:sldId id="257" r:id="rId5"/>
    <p:sldId id="258" r:id="rId6"/>
    <p:sldId id="262" r:id="rId7"/>
    <p:sldId id="259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A4A68-51B4-408A-BA9E-92555657967E}" v="2" dt="2020-07-03T08:11:32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77083" autoAdjust="0"/>
  </p:normalViewPr>
  <p:slideViewPr>
    <p:cSldViewPr snapToGrid="0">
      <p:cViewPr varScale="1">
        <p:scale>
          <a:sx n="76" d="100"/>
          <a:sy n="76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onvely98@naver.com" userId="c6acedc92ec4d984" providerId="LiveId" clId="{B22F2EFB-B80F-344F-9F99-7F1ABFC7DD86}"/>
    <pc:docChg chg="modSld">
      <pc:chgData name="hyeonvely98@naver.com" userId="c6acedc92ec4d984" providerId="LiveId" clId="{B22F2EFB-B80F-344F-9F99-7F1ABFC7DD86}" dt="2020-07-04T05:00:57.459" v="2" actId="1076"/>
      <pc:docMkLst>
        <pc:docMk/>
      </pc:docMkLst>
      <pc:sldChg chg="modSp">
        <pc:chgData name="hyeonvely98@naver.com" userId="c6acedc92ec4d984" providerId="LiveId" clId="{B22F2EFB-B80F-344F-9F99-7F1ABFC7DD86}" dt="2020-07-04T05:00:57.459" v="2" actId="1076"/>
        <pc:sldMkLst>
          <pc:docMk/>
          <pc:sldMk cId="1228034709" sldId="260"/>
        </pc:sldMkLst>
        <pc:spChg chg="mod">
          <ac:chgData name="hyeonvely98@naver.com" userId="c6acedc92ec4d984" providerId="LiveId" clId="{B22F2EFB-B80F-344F-9F99-7F1ABFC7DD86}" dt="2020-07-04T05:00:57.459" v="2" actId="1076"/>
          <ac:spMkLst>
            <pc:docMk/>
            <pc:sldMk cId="1228034709" sldId="260"/>
            <ac:spMk id="4" creationId="{E17715FC-0A59-4FAB-B043-77BE28AF4D24}"/>
          </ac:spMkLst>
        </pc:spChg>
      </pc:sldChg>
    </pc:docChg>
  </pc:docChgLst>
  <pc:docChgLst>
    <pc:chgData name="hyeonvely98@naver.com" userId="c6acedc92ec4d984" providerId="LiveId" clId="{F6EA4A68-51B4-408A-BA9E-92555657967E}"/>
    <pc:docChg chg="addSld modSld">
      <pc:chgData name="hyeonvely98@naver.com" userId="c6acedc92ec4d984" providerId="LiveId" clId="{F6EA4A68-51B4-408A-BA9E-92555657967E}" dt="2020-07-03T08:12:17.621" v="20" actId="1076"/>
      <pc:docMkLst>
        <pc:docMk/>
      </pc:docMkLst>
      <pc:sldChg chg="modSp mod">
        <pc:chgData name="hyeonvely98@naver.com" userId="c6acedc92ec4d984" providerId="LiveId" clId="{F6EA4A68-51B4-408A-BA9E-92555657967E}" dt="2020-07-03T08:11:43.156" v="19" actId="1076"/>
        <pc:sldMkLst>
          <pc:docMk/>
          <pc:sldMk cId="1228034709" sldId="260"/>
        </pc:sldMkLst>
        <pc:spChg chg="mod">
          <ac:chgData name="hyeonvely98@naver.com" userId="c6acedc92ec4d984" providerId="LiveId" clId="{F6EA4A68-51B4-408A-BA9E-92555657967E}" dt="2020-07-03T08:11:43.156" v="19" actId="1076"/>
          <ac:spMkLst>
            <pc:docMk/>
            <pc:sldMk cId="1228034709" sldId="260"/>
            <ac:spMk id="4" creationId="{E17715FC-0A59-4FAB-B043-77BE28AF4D24}"/>
          </ac:spMkLst>
        </pc:spChg>
      </pc:sldChg>
      <pc:sldChg chg="modSp mod">
        <pc:chgData name="hyeonvely98@naver.com" userId="c6acedc92ec4d984" providerId="LiveId" clId="{F6EA4A68-51B4-408A-BA9E-92555657967E}" dt="2020-07-03T08:12:17.621" v="20" actId="1076"/>
        <pc:sldMkLst>
          <pc:docMk/>
          <pc:sldMk cId="3145886257" sldId="266"/>
        </pc:sldMkLst>
        <pc:spChg chg="mod">
          <ac:chgData name="hyeonvely98@naver.com" userId="c6acedc92ec4d984" providerId="LiveId" clId="{F6EA4A68-51B4-408A-BA9E-92555657967E}" dt="2020-07-03T08:12:17.621" v="20" actId="1076"/>
          <ac:spMkLst>
            <pc:docMk/>
            <pc:sldMk cId="3145886257" sldId="266"/>
            <ac:spMk id="3" creationId="{A674C278-E37E-4C3B-9EFB-32EAC78C45DB}"/>
          </ac:spMkLst>
        </pc:spChg>
      </pc:sldChg>
      <pc:sldChg chg="addSp new">
        <pc:chgData name="hyeonvely98@naver.com" userId="c6acedc92ec4d984" providerId="LiveId" clId="{F6EA4A68-51B4-408A-BA9E-92555657967E}" dt="2020-07-02T18:04:52.138" v="1"/>
        <pc:sldMkLst>
          <pc:docMk/>
          <pc:sldMk cId="2873068288" sldId="267"/>
        </pc:sldMkLst>
        <pc:picChg chg="add">
          <ac:chgData name="hyeonvely98@naver.com" userId="c6acedc92ec4d984" providerId="LiveId" clId="{F6EA4A68-51B4-408A-BA9E-92555657967E}" dt="2020-07-02T18:04:52.138" v="1"/>
          <ac:picMkLst>
            <pc:docMk/>
            <pc:sldMk cId="2873068288" sldId="267"/>
            <ac:picMk id="2" creationId="{D5891F3E-3698-452C-8973-61F4D941FA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A661C-580E-423C-A048-C67B97055AD4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D2DA-859B-4E76-A42D-6CE3BA8A7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3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프로젝트 폴더에서 </a:t>
            </a:r>
            <a:r>
              <a:rPr lang="en-US" altLang="ko-KR" dirty="0"/>
              <a:t>git </a:t>
            </a:r>
            <a:r>
              <a:rPr lang="ko-KR" altLang="en-US" dirty="0"/>
              <a:t>초기화</a:t>
            </a:r>
            <a:r>
              <a:rPr lang="en-US" altLang="ko-KR" dirty="0"/>
              <a:t>(</a:t>
            </a:r>
            <a:r>
              <a:rPr lang="ko-KR" altLang="en-US" dirty="0"/>
              <a:t>버전 관리 시작</a:t>
            </a:r>
            <a:r>
              <a:rPr lang="en-US" altLang="ko-KR" dirty="0"/>
              <a:t>).</a:t>
            </a:r>
            <a:r>
              <a:rPr lang="ko-KR" altLang="en-US" dirty="0"/>
              <a:t> 반드시 해당 프로젝트 디렉토리에서 입력해야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status 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D2DA-859B-4E76-A42D-6CE3BA8A7F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3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프로젝트 폴더에서 </a:t>
            </a:r>
            <a:r>
              <a:rPr lang="en-US" altLang="ko-KR" dirty="0"/>
              <a:t>git </a:t>
            </a:r>
            <a:r>
              <a:rPr lang="ko-KR" altLang="en-US" dirty="0"/>
              <a:t>초기화</a:t>
            </a:r>
            <a:r>
              <a:rPr lang="en-US" altLang="ko-KR" dirty="0"/>
              <a:t>(</a:t>
            </a:r>
            <a:r>
              <a:rPr lang="ko-KR" altLang="en-US" dirty="0"/>
              <a:t>버전 관리 시작</a:t>
            </a:r>
            <a:r>
              <a:rPr lang="en-US" altLang="ko-KR" dirty="0"/>
              <a:t>).</a:t>
            </a:r>
            <a:r>
              <a:rPr lang="ko-KR" altLang="en-US" dirty="0"/>
              <a:t> 반드시 해당 프로젝트 디렉토리에서 입력해야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status :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D2DA-859B-4E76-A42D-6CE3BA8A7F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8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$Git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해당 디렉토리를 로컬 저장소로 지정</a:t>
            </a:r>
            <a:r>
              <a:rPr lang="en-US" altLang="ko-KR" dirty="0"/>
              <a:t>. </a:t>
            </a:r>
            <a:r>
              <a:rPr lang="ko-KR" altLang="en-US" dirty="0"/>
              <a:t>이 명령어를 입력하면 </a:t>
            </a:r>
            <a:r>
              <a:rPr lang="en-US" altLang="ko-KR" dirty="0"/>
              <a:t>git</a:t>
            </a:r>
            <a:r>
              <a:rPr lang="ko-KR" altLang="en-US" dirty="0"/>
              <a:t>이 로컬 저장소로 지정한 디렉토리를 계속 지켜보고 있다</a:t>
            </a:r>
            <a:r>
              <a:rPr lang="en-US" altLang="ko-KR" dirty="0"/>
              <a:t>. </a:t>
            </a:r>
            <a:r>
              <a:rPr lang="ko-KR" altLang="en-US" dirty="0"/>
              <a:t>내부 파일의 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추가 등을 감지해낸다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$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이메일 입력은 깃을 설치하고 최초에 한번만 하면 되는 설정으로 </a:t>
            </a:r>
            <a:r>
              <a:rPr lang="ko-KR" altLang="en-US" dirty="0" err="1"/>
              <a:t>깃헙</a:t>
            </a:r>
            <a:r>
              <a:rPr lang="ko-KR" altLang="en-US" dirty="0"/>
              <a:t> 계정 정보 등록</a:t>
            </a:r>
            <a:r>
              <a:rPr lang="en-US" altLang="ko-KR" dirty="0"/>
              <a:t>.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이메일을 순서대로 실행해주면 된다</a:t>
            </a:r>
            <a:r>
              <a:rPr lang="en-US" altLang="ko-KR" dirty="0"/>
              <a:t>. </a:t>
            </a:r>
            <a:r>
              <a:rPr lang="ko-KR" altLang="en-US" dirty="0" err="1"/>
              <a:t>일일커밋을</a:t>
            </a:r>
            <a:r>
              <a:rPr lang="ko-KR" altLang="en-US" dirty="0"/>
              <a:t> 위한 잔디확인을 위해 필수적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$git</a:t>
            </a:r>
            <a:r>
              <a:rPr lang="ko-KR" altLang="en-US" dirty="0"/>
              <a:t> </a:t>
            </a:r>
            <a:r>
              <a:rPr lang="en-US" altLang="ko-KR" dirty="0"/>
              <a:t>config –list : </a:t>
            </a:r>
            <a:r>
              <a:rPr lang="ko-KR" altLang="en-US" dirty="0"/>
              <a:t>깃</a:t>
            </a:r>
            <a:r>
              <a:rPr lang="en-US" altLang="ko-KR" dirty="0"/>
              <a:t> </a:t>
            </a:r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이메일 등 설정 보기 명령어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D2DA-859B-4E76-A42D-6CE3BA8A7F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${</a:t>
            </a:r>
            <a:r>
              <a:rPr lang="ko-KR" altLang="en-US" dirty="0" err="1"/>
              <a:t>레포</a:t>
            </a:r>
            <a:r>
              <a:rPr lang="ko-KR" altLang="en-US" dirty="0"/>
              <a:t> 주소</a:t>
            </a:r>
            <a:r>
              <a:rPr lang="en-US" altLang="ko-KR" dirty="0"/>
              <a:t>}</a:t>
            </a:r>
            <a:r>
              <a:rPr lang="ko-KR" altLang="en-US" dirty="0"/>
              <a:t>는 최초시작 </a:t>
            </a:r>
            <a:r>
              <a:rPr lang="en-US" altLang="ko-KR" dirty="0" err="1"/>
              <a:t>url</a:t>
            </a:r>
            <a:r>
              <a:rPr lang="ko-KR" altLang="en-US" dirty="0"/>
              <a:t>창 참조 또는 </a:t>
            </a:r>
            <a:r>
              <a:rPr lang="ko-KR" altLang="en-US" dirty="0" err="1"/>
              <a:t>레포</a:t>
            </a:r>
            <a:r>
              <a:rPr lang="ko-KR" altLang="en-US" dirty="0"/>
              <a:t> 만들고 첫 페이지에 나와 있음</a:t>
            </a:r>
            <a:r>
              <a:rPr lang="en-US" altLang="ko-KR" dirty="0"/>
              <a:t>. Origin</a:t>
            </a:r>
            <a:r>
              <a:rPr lang="ko-KR" altLang="en-US" dirty="0"/>
              <a:t> 뒤에 </a:t>
            </a:r>
            <a:r>
              <a:rPr lang="ko-KR" altLang="en-US" dirty="0" err="1"/>
              <a:t>한칸</a:t>
            </a:r>
            <a:r>
              <a:rPr lang="ko-KR" altLang="en-US" dirty="0"/>
              <a:t> 띄어서 그대로 </a:t>
            </a:r>
            <a:r>
              <a:rPr lang="ko-KR" altLang="en-US" dirty="0" err="1"/>
              <a:t>복붙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Origin : </a:t>
            </a:r>
            <a:r>
              <a:rPr lang="ko-KR" altLang="en-US" dirty="0"/>
              <a:t>최초의 </a:t>
            </a:r>
            <a:r>
              <a:rPr lang="ko-KR" altLang="en-US" dirty="0" err="1"/>
              <a:t>리모트</a:t>
            </a:r>
            <a:r>
              <a:rPr lang="ko-KR" altLang="en-US" dirty="0"/>
              <a:t> 저장소의 관용적 이름</a:t>
            </a:r>
            <a:r>
              <a:rPr lang="en-US" altLang="ko-KR" dirty="0"/>
              <a:t>. </a:t>
            </a:r>
            <a:r>
              <a:rPr lang="ko-KR" altLang="en-US" dirty="0"/>
              <a:t>변경 가능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로컬 저장소와 </a:t>
            </a:r>
            <a:r>
              <a:rPr lang="ko-KR" altLang="en-US" dirty="0" err="1"/>
              <a:t>리모트</a:t>
            </a:r>
            <a:r>
              <a:rPr lang="ko-KR" altLang="en-US" dirty="0"/>
              <a:t> 저장소 연결할 때마다 진행하면 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$git status : </a:t>
            </a:r>
            <a:r>
              <a:rPr lang="ko-KR" altLang="en-US" dirty="0"/>
              <a:t>깃이 변형된 파일이 양상과 깃이 그것을 감지해냈는지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$git add : </a:t>
            </a:r>
            <a:r>
              <a:rPr lang="ko-KR" altLang="en-US" dirty="0"/>
              <a:t>특정파일명 </a:t>
            </a:r>
            <a:r>
              <a:rPr lang="en-US" altLang="ko-KR" dirty="0"/>
              <a:t>. </a:t>
            </a:r>
            <a:r>
              <a:rPr lang="ko-KR" altLang="en-US" dirty="0"/>
              <a:t>이면 지금까지 변형된 모든 파일을 스테이지 위에 올림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파일만 스테이지 위에 올리기 위해서는 특정 파일명 명시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D2DA-859B-4E76-A42D-6CE3BA8A7F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3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ko-KR" altLang="en-US" dirty="0"/>
              <a:t>수정되기 전 파일로부터 수정된 후 파일이 되기까지의 변경 이력을 기록해 놓는 과정</a:t>
            </a:r>
            <a:endParaRPr lang="en-US" altLang="ko-KR" dirty="0"/>
          </a:p>
          <a:p>
            <a:r>
              <a:rPr lang="ko-KR" altLang="en-US" dirty="0" err="1"/>
              <a:t>커밋을</a:t>
            </a:r>
            <a:r>
              <a:rPr lang="ko-KR" altLang="en-US" dirty="0"/>
              <a:t> 로컬 저장소에 먼저 반영됨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$push</a:t>
            </a:r>
            <a:r>
              <a:rPr lang="ko-KR" altLang="en-US" dirty="0"/>
              <a:t>명령어를 통해 </a:t>
            </a:r>
            <a:r>
              <a:rPr lang="ko-KR" altLang="en-US" dirty="0" err="1"/>
              <a:t>리모트</a:t>
            </a:r>
            <a:r>
              <a:rPr lang="ko-KR" altLang="en-US" dirty="0"/>
              <a:t> 저장소에 </a:t>
            </a:r>
            <a:r>
              <a:rPr lang="ko-KR" altLang="en-US" dirty="0" err="1"/>
              <a:t>커밋</a:t>
            </a:r>
            <a:r>
              <a:rPr lang="ko-KR" altLang="en-US" dirty="0"/>
              <a:t> 반영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D2DA-859B-4E76-A42D-6CE3BA8A7F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8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D2DA-859B-4E76-A42D-6CE3BA8A7F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1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9D2DA-859B-4E76-A42D-6CE3BA8A7F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0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2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0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6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1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8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6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9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2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1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3275-4D98-473D-9553-20D4A4833248}" type="datetimeFigureOut">
              <a:rPr lang="ko-KR" altLang="en-US" smtClean="0"/>
              <a:t>2020. 7. 4.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EFDE-825F-48FB-96CE-04813D2FD0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44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exampl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715FC-0A59-4FAB-B043-77BE28AF4D24}"/>
              </a:ext>
            </a:extLst>
          </p:cNvPr>
          <p:cNvSpPr txBox="1"/>
          <p:nvPr/>
        </p:nvSpPr>
        <p:spPr>
          <a:xfrm>
            <a:off x="856795" y="1643896"/>
            <a:ext cx="1047840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gitbash</a:t>
            </a:r>
            <a:r>
              <a:rPr lang="en-US" altLang="ko-KR" sz="72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72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설치해주세요</a:t>
            </a:r>
            <a:endParaRPr lang="en-US" altLang="ko-KR" sz="7200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8800" u="sng" dirty="0">
                <a:hlinkClick r:id="rId2"/>
              </a:rPr>
              <a:t>https://git-scm.com/</a:t>
            </a:r>
            <a:endParaRPr lang="en-US" altLang="ko-KR" sz="8800" u="sng" dirty="0"/>
          </a:p>
          <a:p>
            <a:r>
              <a:rPr lang="en-US" altLang="ko-KR" sz="6600" u="sng" dirty="0"/>
              <a:t>(OS </a:t>
            </a:r>
            <a:r>
              <a:rPr lang="ko-KR" altLang="en-US" sz="6600" u="sng" dirty="0"/>
              <a:t>별 구글 검색</a:t>
            </a:r>
            <a:r>
              <a:rPr lang="en-US" altLang="ko-KR" sz="6600" u="sng" dirty="0"/>
              <a:t>)</a:t>
            </a:r>
            <a:r>
              <a:rPr lang="en-US" altLang="ko-KR" sz="6600" dirty="0"/>
              <a:t> </a:t>
            </a:r>
            <a:endParaRPr lang="ko-KR" altLang="en-US" sz="41300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0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133A9-6B75-4031-A450-FA55FC691E9F}"/>
              </a:ext>
            </a:extLst>
          </p:cNvPr>
          <p:cNvSpPr txBox="1"/>
          <p:nvPr/>
        </p:nvSpPr>
        <p:spPr>
          <a:xfrm>
            <a:off x="617220" y="258001"/>
            <a:ext cx="8185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4C278-E37E-4C3B-9EFB-32EAC78C45DB}"/>
              </a:ext>
            </a:extLst>
          </p:cNvPr>
          <p:cNvSpPr txBox="1"/>
          <p:nvPr/>
        </p:nvSpPr>
        <p:spPr>
          <a:xfrm>
            <a:off x="655092" y="2274838"/>
            <a:ext cx="10881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$git commit –m “</a:t>
            </a:r>
            <a:r>
              <a:rPr lang="ko-KR" altLang="en-US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커밋명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</a:p>
          <a:p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$git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push origin master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88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1CCD93-9448-479C-845A-62DBCCA5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095375"/>
            <a:ext cx="11239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3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891F3E-3698-452C-8973-61F4D941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33337"/>
            <a:ext cx="89439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6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715FC-0A59-4FAB-B043-77BE28AF4D24}"/>
              </a:ext>
            </a:extLst>
          </p:cNvPr>
          <p:cNvSpPr txBox="1"/>
          <p:nvPr/>
        </p:nvSpPr>
        <p:spPr>
          <a:xfrm>
            <a:off x="856795" y="2274838"/>
            <a:ext cx="10478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err="1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r>
              <a:rPr lang="ko-KR" altLang="en-US" sz="72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계정 </a:t>
            </a:r>
            <a:r>
              <a:rPr lang="ko-KR" altLang="en-US" sz="7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만들어 주세요</a:t>
            </a:r>
            <a:endParaRPr lang="en-US" altLang="ko-KR" sz="7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7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7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학교 계정 권장</a:t>
            </a:r>
            <a:r>
              <a:rPr lang="en-US" altLang="ko-KR" sz="7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41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94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715FC-0A59-4FAB-B043-77BE28AF4D24}"/>
              </a:ext>
            </a:extLst>
          </p:cNvPr>
          <p:cNvSpPr txBox="1"/>
          <p:nvPr/>
        </p:nvSpPr>
        <p:spPr>
          <a:xfrm>
            <a:off x="4274820" y="506195"/>
            <a:ext cx="364235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rgbClr val="FFC000"/>
                </a:solidFill>
              </a:rPr>
              <a:t>git</a:t>
            </a:r>
            <a:endParaRPr lang="ko-KR" altLang="en-US" sz="239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21E0B-36C5-4E51-8ECF-F8BB1D80BEDA}"/>
              </a:ext>
            </a:extLst>
          </p:cNvPr>
          <p:cNvSpPr txBox="1"/>
          <p:nvPr/>
        </p:nvSpPr>
        <p:spPr>
          <a:xfrm>
            <a:off x="7983583" y="4963886"/>
            <a:ext cx="3642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서울남산체 B" panose="02020603020101020101" pitchFamily="18" charset="-127"/>
                <a:ea typeface="서울남산체 B" panose="02020603020101020101" pitchFamily="18" charset="-127"/>
              </a:rPr>
              <a:t>피로그래밍</a:t>
            </a:r>
            <a:r>
              <a:rPr lang="ko-KR" altLang="en-US" sz="4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 </a:t>
            </a:r>
            <a:r>
              <a:rPr lang="en-US" altLang="ko-KR" sz="4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12</a:t>
            </a:r>
            <a:r>
              <a:rPr lang="ko-KR" altLang="en-US" sz="4000" dirty="0">
                <a:latin typeface="서울남산체 B" panose="02020603020101020101" pitchFamily="18" charset="-127"/>
                <a:ea typeface="서울남산체 B" panose="02020603020101020101" pitchFamily="18" charset="-127"/>
              </a:rPr>
              <a:t>기 박미현</a:t>
            </a:r>
          </a:p>
        </p:txBody>
      </p:sp>
    </p:spTree>
    <p:extLst>
      <p:ext uri="{BB962C8B-B14F-4D97-AF65-F5344CB8AC3E}">
        <p14:creationId xmlns:p14="http://schemas.microsoft.com/office/powerpoint/2010/main" val="23247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715FC-0A59-4FAB-B043-77BE28AF4D24}"/>
              </a:ext>
            </a:extLst>
          </p:cNvPr>
          <p:cNvSpPr txBox="1"/>
          <p:nvPr/>
        </p:nvSpPr>
        <p:spPr>
          <a:xfrm>
            <a:off x="617220" y="258001"/>
            <a:ext cx="3642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Git?</a:t>
            </a:r>
            <a:endParaRPr lang="ko-KR" altLang="en-US" sz="8800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D827-44AA-4A82-9698-8A53067B7724}"/>
              </a:ext>
            </a:extLst>
          </p:cNvPr>
          <p:cNvSpPr txBox="1"/>
          <p:nvPr/>
        </p:nvSpPr>
        <p:spPr>
          <a:xfrm>
            <a:off x="964441" y="2136338"/>
            <a:ext cx="10263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협업 시</a:t>
            </a:r>
            <a:endParaRPr lang="en-US" altLang="ko-KR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버전 관리</a:t>
            </a:r>
            <a:endParaRPr lang="en-US" altLang="ko-KR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손쉬운 배포 관리</a:t>
            </a:r>
          </a:p>
        </p:txBody>
      </p:sp>
    </p:spTree>
    <p:extLst>
      <p:ext uri="{BB962C8B-B14F-4D97-AF65-F5344CB8AC3E}">
        <p14:creationId xmlns:p14="http://schemas.microsoft.com/office/powerpoint/2010/main" val="382221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715FC-0A59-4FAB-B043-77BE28AF4D24}"/>
              </a:ext>
            </a:extLst>
          </p:cNvPr>
          <p:cNvSpPr txBox="1"/>
          <p:nvPr/>
        </p:nvSpPr>
        <p:spPr>
          <a:xfrm>
            <a:off x="617220" y="258001"/>
            <a:ext cx="8185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vs</a:t>
            </a:r>
            <a:r>
              <a:rPr lang="ko-KR" altLang="en-US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r>
              <a:rPr lang="en-US" altLang="ko-KR" sz="8800" dirty="0" err="1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endParaRPr lang="ko-KR" altLang="en-US" sz="8800" dirty="0">
              <a:solidFill>
                <a:srgbClr val="FFC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CD827-44AA-4A82-9698-8A53067B7724}"/>
              </a:ext>
            </a:extLst>
          </p:cNvPr>
          <p:cNvSpPr txBox="1"/>
          <p:nvPr/>
        </p:nvSpPr>
        <p:spPr>
          <a:xfrm>
            <a:off x="964441" y="2584733"/>
            <a:ext cx="1088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형상 관리 도구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버전 관리 시스템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974B1-D66A-4DE1-92DD-768D3FA872BA}"/>
              </a:ext>
            </a:extLst>
          </p:cNvPr>
          <p:cNvSpPr txBox="1"/>
          <p:nvPr/>
        </p:nvSpPr>
        <p:spPr>
          <a:xfrm>
            <a:off x="964441" y="3857768"/>
            <a:ext cx="10881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깃 프로젝트 지원 </a:t>
            </a:r>
            <a:r>
              <a:rPr lang="ko-KR" altLang="en-US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웹호스팅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서비스</a:t>
            </a:r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			(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저장할 서버가 필요하다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6576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715FC-0A59-4FAB-B043-77BE28AF4D24}"/>
              </a:ext>
            </a:extLst>
          </p:cNvPr>
          <p:cNvSpPr txBox="1"/>
          <p:nvPr/>
        </p:nvSpPr>
        <p:spPr>
          <a:xfrm>
            <a:off x="617220" y="258001"/>
            <a:ext cx="8185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98748-1D4D-4871-A968-6FB2114534C5}"/>
              </a:ext>
            </a:extLst>
          </p:cNvPr>
          <p:cNvSpPr txBox="1"/>
          <p:nvPr/>
        </p:nvSpPr>
        <p:spPr>
          <a:xfrm>
            <a:off x="655092" y="2179094"/>
            <a:ext cx="10881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 </a:t>
            </a:r>
            <a:r>
              <a:rPr lang="en-US" altLang="ko-KR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레포지토리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만들어주세요</a:t>
            </a:r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</a:t>
            </a:r>
            <a:r>
              <a:rPr lang="ko-KR" altLang="en-US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레포에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올리고 싶은 폴더 경로에 </a:t>
            </a:r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	</a:t>
            </a:r>
            <a:r>
              <a:rPr lang="en-US" altLang="ko-KR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gitbash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터미널 통해 들어가주세요</a:t>
            </a:r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5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715FC-0A59-4FAB-B043-77BE28AF4D24}"/>
              </a:ext>
            </a:extLst>
          </p:cNvPr>
          <p:cNvSpPr txBox="1"/>
          <p:nvPr/>
        </p:nvSpPr>
        <p:spPr>
          <a:xfrm>
            <a:off x="617220" y="258001"/>
            <a:ext cx="8185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974B1-D66A-4DE1-92DD-768D3FA872BA}"/>
              </a:ext>
            </a:extLst>
          </p:cNvPr>
          <p:cNvSpPr txBox="1"/>
          <p:nvPr/>
        </p:nvSpPr>
        <p:spPr>
          <a:xfrm>
            <a:off x="655092" y="2179094"/>
            <a:ext cx="10881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en-US" altLang="ko-KR" sz="48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init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프로젝트 버전 관리 시작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작업 후 </a:t>
            </a:r>
            <a:r>
              <a:rPr lang="en-US" altLang="ko-KR" sz="4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add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작업 파일을 </a:t>
            </a:r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stage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등록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en-US" altLang="ko-KR" sz="48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commit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stage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있는 작업 파일을 기준으로 변경 이력 생성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53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133A9-6B75-4031-A450-FA55FC691E9F}"/>
              </a:ext>
            </a:extLst>
          </p:cNvPr>
          <p:cNvSpPr txBox="1"/>
          <p:nvPr/>
        </p:nvSpPr>
        <p:spPr>
          <a:xfrm>
            <a:off x="617220" y="258001"/>
            <a:ext cx="8185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4C278-E37E-4C3B-9EFB-32EAC78C45DB}"/>
              </a:ext>
            </a:extLst>
          </p:cNvPr>
          <p:cNvSpPr txBox="1"/>
          <p:nvPr/>
        </p:nvSpPr>
        <p:spPr>
          <a:xfrm>
            <a:off x="655092" y="2179094"/>
            <a:ext cx="10881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$git </a:t>
            </a:r>
            <a:r>
              <a:rPr lang="en-US" altLang="ko-KR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init</a:t>
            </a:r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$</a:t>
            </a:r>
            <a:r>
              <a:rPr lang="en-US" altLang="ko-KR" sz="4800" dirty="0"/>
              <a:t>git config --global user.name “</a:t>
            </a:r>
            <a:r>
              <a:rPr lang="ko-KR" altLang="en-US" sz="3200" dirty="0" err="1"/>
              <a:t>깃헙</a:t>
            </a:r>
            <a:r>
              <a:rPr lang="ko-KR" altLang="en-US" sz="3200" dirty="0"/>
              <a:t> 아이디</a:t>
            </a:r>
            <a:r>
              <a:rPr lang="en-US" altLang="ko-KR" sz="4800" dirty="0"/>
              <a:t>" </a:t>
            </a:r>
          </a:p>
          <a:p>
            <a:r>
              <a:rPr lang="en-US" altLang="ko-KR" sz="4800" dirty="0"/>
              <a:t>$git config --global </a:t>
            </a:r>
            <a:r>
              <a:rPr lang="en-US" altLang="ko-KR" sz="4800" dirty="0" err="1"/>
              <a:t>user.email</a:t>
            </a:r>
            <a:r>
              <a:rPr lang="en-US" altLang="ko-KR" sz="4800" dirty="0"/>
              <a:t> </a:t>
            </a:r>
            <a:r>
              <a:rPr lang="en-US" altLang="ko-KR" sz="2800" dirty="0">
                <a:hlinkClick r:id="rId3"/>
              </a:rPr>
              <a:t>example@gmail.com</a:t>
            </a:r>
            <a:endParaRPr lang="en-US" altLang="ko-KR" sz="2800" dirty="0"/>
          </a:p>
          <a:p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$git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config --list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85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133A9-6B75-4031-A450-FA55FC691E9F}"/>
              </a:ext>
            </a:extLst>
          </p:cNvPr>
          <p:cNvSpPr txBox="1"/>
          <p:nvPr/>
        </p:nvSpPr>
        <p:spPr>
          <a:xfrm>
            <a:off x="617220" y="258001"/>
            <a:ext cx="81855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 </a:t>
            </a:r>
            <a:r>
              <a:rPr lang="ko-KR" altLang="en-US" sz="88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4C278-E37E-4C3B-9EFB-32EAC78C45DB}"/>
              </a:ext>
            </a:extLst>
          </p:cNvPr>
          <p:cNvSpPr txBox="1"/>
          <p:nvPr/>
        </p:nvSpPr>
        <p:spPr>
          <a:xfrm>
            <a:off x="655092" y="2179094"/>
            <a:ext cx="10881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$git remote add origin {</a:t>
            </a:r>
            <a:r>
              <a:rPr lang="ko-KR" altLang="en-US" sz="4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레포주소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}</a:t>
            </a:r>
          </a:p>
          <a:p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$git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status</a:t>
            </a:r>
          </a:p>
          <a:p>
            <a:endParaRPr lang="en-US" altLang="ko-KR" sz="4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$git add </a:t>
            </a:r>
            <a:r>
              <a:rPr lang="ko-KR" altLang="en-US" sz="4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파일명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54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428</Words>
  <Application>Microsoft Office PowerPoint</Application>
  <PresentationFormat>와이드스크린</PresentationFormat>
  <Paragraphs>68</Paragraphs>
  <Slides>12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hyeonvely98@naver.com</dc:creator>
  <cp:lastModifiedBy>parkmihyun</cp:lastModifiedBy>
  <cp:revision>15</cp:revision>
  <dcterms:created xsi:type="dcterms:W3CDTF">2020-07-02T15:38:53Z</dcterms:created>
  <dcterms:modified xsi:type="dcterms:W3CDTF">2020-07-04T05:01:04Z</dcterms:modified>
</cp:coreProperties>
</file>