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75" r:id="rId2"/>
  </p:sldMasterIdLst>
  <p:sldIdLst>
    <p:sldId id="256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2"/>
  </p:normalViewPr>
  <p:slideViewPr>
    <p:cSldViewPr snapToGrid="0" snapToObject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8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B7D4D-E205-9140-A668-84B1E2308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82F2D6-B751-274B-A145-CAF567807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6BD99-2E54-394F-80BA-394E440C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83C42-0E00-F349-A9D8-AF802180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D5F23-355B-F044-88CA-94F90A8B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34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58FC6-BD58-DE40-80B4-DC8C7C3F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8E0B3-068D-324A-807C-BF23D80C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3526C-28BB-D647-A845-FD2E985E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926B6-61B3-A34B-9348-064BADC9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CD15-7393-9D48-8CFE-537D741E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7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CFDD1-0858-A541-BCCB-1B8A6264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4AEDB-0ECF-4745-939A-ECC054BC3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FB20C-E5FA-5F4F-91AD-4C94B820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CE8B8-84F0-B443-9A9D-FCCB8744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FA41-FAE0-4F41-9C82-38F58DC4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C0D29-AA74-394D-8FF4-239AE566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3179D-EF43-3644-8FFA-22E9F80CF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3B8B2B-BC1C-3A4B-972F-BC4030FF4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146FC-3C89-CF44-A617-94CD99ED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CC32C-528C-A648-9496-7E86259D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883A2-8DC8-A745-A9FA-EFB74DC9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15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9C003-330D-E949-9AC1-7D9F31CF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E3A19-D4BF-3E45-AAFA-4CCF5CAC0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01944-69A1-3545-9B00-E24A2B09A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7B8215-0E08-8345-8FE6-D498671BA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3F95FC-DAC7-974E-9F84-62B8C30AA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30F18B-EA3C-4948-9A1A-81A59B1B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3F5681-F43E-8E44-B643-F6BF9798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D34F47-E597-FA42-BDCE-B1B97D9C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20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B42DB-0AED-D94E-BF36-20620B8E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E47375-9F87-3440-B0B0-E2849702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44EB5D-37E1-514F-BC1A-6DFD1411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656E1C-AD90-6044-88D7-9F9FA503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8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AA241-A4E4-7447-9960-5AE2E134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AD0252-D5F3-2E4C-BAE4-3BDEF1D1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89F4E-17CE-BC4E-9B34-E3ACDA79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2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6A3BA-65E3-8842-91A4-EEE3EB1B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84B95-72A4-D04F-ADFC-21BFEC41E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FA82E-D693-B248-904C-042A21FD0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A1DC0-234D-314D-8030-EFD535E4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78F5C-7BE1-C047-A5BF-29499209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6D7DB-9F9C-4540-A15C-F48849D6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65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672EE-8F7D-6749-AC9C-A133BBEC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112362-90D6-DA43-8701-F0AED8B0E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646E7F-D7F0-2E40-AD92-133C04E76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1209E-BEBC-8049-A703-89C49BF1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79065-29F9-954A-9C01-8816582A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56D472-1ECE-3B48-872D-215CB38F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83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CD69F-C38C-4642-AFE3-F3D879F6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3EC26B-8397-2441-ADCD-7FF5996F0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043A8-966E-3744-A6E8-5BC1AF0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B15AA-1853-DC48-A969-CD6149EC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157D6-BB0D-5847-894B-5B06BC7A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687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3C4F81-DB60-5B4D-9152-0C9D4636C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7E9B59-2733-DB4F-98F9-5492DDF13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1ED58-3BD8-4149-B04B-D81FAC5E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77A41-CC2C-B144-8FDE-2164DEAF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54BFE-694B-124B-8941-F7684B60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7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5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F5B18-727C-5145-8AB8-5270799F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8FF50-732C-E544-800B-327F6B536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99FEE-6102-7B47-8942-F09937A96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14922-AEF1-214F-9BD0-29C33889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ED568-D1F8-5A4A-8B0C-2CCC20B61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9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E69B8-CB01-4BB1-8B68-A6EB5010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89" b="72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810465-094C-8846-AE84-A4AF06675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b="1" i="0" dirty="0"/>
              <a:t>Coronavirus cases in Wales: How many hospital provide service in each county of </a:t>
            </a:r>
            <a:r>
              <a:rPr lang="en-US" altLang="zh-CN" sz="3000" b="1" i="0" dirty="0" err="1"/>
              <a:t>Wlaes</a:t>
            </a:r>
            <a:r>
              <a:rPr lang="en-US" altLang="zh-CN" sz="3000" b="1" i="0" dirty="0"/>
              <a:t>, UK?</a:t>
            </a:r>
            <a:endParaRPr kumimoji="1" lang="zh-CN" altLang="en-US" sz="3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9F7FF-0696-D849-83B5-3F30BB27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en-US" altLang="zh-CN" sz="1800" dirty="0"/>
              <a:t>Capstone Project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67546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40CDA4-B580-B848-A752-6E32137602F9}"/>
              </a:ext>
            </a:extLst>
          </p:cNvPr>
          <p:cNvSpPr txBox="1"/>
          <p:nvPr/>
        </p:nvSpPr>
        <p:spPr>
          <a:xfrm>
            <a:off x="1524000" y="4063296"/>
            <a:ext cx="9144000" cy="1152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3700" i="1">
                <a:latin typeface="+mj-lt"/>
                <a:ea typeface="+mj-ea"/>
                <a:cs typeface="+mj-cs"/>
              </a:rPr>
              <a:t>Data Clean and example of data after process and location acquiration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82465A-AFDE-974F-A873-3A130659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568878"/>
            <a:ext cx="5130799" cy="13083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711312E-5C0B-8145-9471-EBB9BF763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2" y="1440608"/>
            <a:ext cx="5130799" cy="156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4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2829A6-9ADC-EE43-926E-21B1CD670915}"/>
              </a:ext>
            </a:extLst>
          </p:cNvPr>
          <p:cNvSpPr txBox="1"/>
          <p:nvPr/>
        </p:nvSpPr>
        <p:spPr>
          <a:xfrm>
            <a:off x="838201" y="624568"/>
            <a:ext cx="3351755" cy="5412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Coronavirus Wales map: How many confirmed cases are there in Wlaes?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zh-CN" sz="4000" i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B9E16E6-A394-F146-8256-B9A49F5A93C5}"/>
              </a:ext>
            </a:extLst>
          </p:cNvPr>
          <p:cNvGrpSpPr/>
          <p:nvPr/>
        </p:nvGrpSpPr>
        <p:grpSpPr>
          <a:xfrm>
            <a:off x="5991342" y="623888"/>
            <a:ext cx="4763570" cy="5413600"/>
            <a:chOff x="414339" y="468694"/>
            <a:chExt cx="4595814" cy="580351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F737E34-D43D-7640-A117-5816BD230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489" r="39040"/>
            <a:stretch/>
          </p:blipFill>
          <p:spPr>
            <a:xfrm>
              <a:off x="414339" y="964926"/>
              <a:ext cx="4595814" cy="530728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E6288E1-8C17-9443-A258-352891CAD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544" r="1577" b="90651"/>
            <a:stretch/>
          </p:blipFill>
          <p:spPr>
            <a:xfrm>
              <a:off x="414339" y="468694"/>
              <a:ext cx="4595814" cy="496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056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4D667E-06E0-B848-9C83-80E5AB025662}"/>
              </a:ext>
            </a:extLst>
          </p:cNvPr>
          <p:cNvSpPr txBox="1"/>
          <p:nvPr/>
        </p:nvSpPr>
        <p:spPr>
          <a:xfrm>
            <a:off x="838200" y="46368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4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Here is an example of searching hospitals in the region of </a:t>
            </a:r>
            <a:r>
              <a:rPr lang="en-US" altLang="zh-CN" sz="44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Anglesey:</a:t>
            </a:r>
            <a:endParaRPr kumimoji="1" lang="en-US" altLang="zh-CN" sz="44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B8D406-C0B8-D443-9375-DADC7F47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19" y="643464"/>
            <a:ext cx="10079930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1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296136-22B5-2F43-ACDF-973F47D6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3065014"/>
            <a:ext cx="10905066" cy="2535427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E76837-0C21-A643-A230-0C8F16D4E8A5}"/>
              </a:ext>
            </a:extLst>
          </p:cNvPr>
          <p:cNvSpPr txBox="1"/>
          <p:nvPr/>
        </p:nvSpPr>
        <p:spPr>
          <a:xfrm>
            <a:off x="1543050" y="1480837"/>
            <a:ext cx="835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After grouping different types of hospital, Here is the summary table contains the total number of each type of hospitals in each area.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80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3E6704-C68B-DC45-9A7C-7A1C730F56A0}"/>
              </a:ext>
            </a:extLst>
          </p:cNvPr>
          <p:cNvSpPr txBox="1"/>
          <p:nvPr/>
        </p:nvSpPr>
        <p:spPr>
          <a:xfrm>
            <a:off x="1060232" y="3941205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900">
                <a:latin typeface="+mj-lt"/>
                <a:ea typeface="+mj-ea"/>
                <a:cs typeface="+mj-cs"/>
              </a:rPr>
              <a:t>Scatter Plot of number cases to Population density and number of hospitals locally.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AD4C93-B222-8642-AB12-F22A83A7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51" y="671201"/>
            <a:ext cx="4510122" cy="29992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F6C75C-6529-4E47-8490-E6ADB852F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88" y="671201"/>
            <a:ext cx="4406813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464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5E8"/>
      </a:lt2>
      <a:accent1>
        <a:srgbClr val="E98A3B"/>
      </a:accent1>
      <a:accent2>
        <a:srgbClr val="B1A23B"/>
      </a:accent2>
      <a:accent3>
        <a:srgbClr val="91AD4D"/>
      </a:accent3>
      <a:accent4>
        <a:srgbClr val="5CB437"/>
      </a:accent4>
      <a:accent5>
        <a:srgbClr val="2EBA3F"/>
      </a:accent5>
      <a:accent6>
        <a:srgbClr val="32B67A"/>
      </a:accent6>
      <a:hlink>
        <a:srgbClr val="5C85A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Macintosh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Elephant</vt:lpstr>
      <vt:lpstr>Arial</vt:lpstr>
      <vt:lpstr>Century Gothic</vt:lpstr>
      <vt:lpstr>BrushVTI</vt:lpstr>
      <vt:lpstr>Office 主题​​</vt:lpstr>
      <vt:lpstr>Coronavirus cases in Wales: How many hospital provide service in each county of Wlaes, UK?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cases in Wales: How many hospital provide service in each county of Wlaes, UK?</dc:title>
  <dc:creator>jiyue</dc:creator>
  <cp:lastModifiedBy>jiyue</cp:lastModifiedBy>
  <cp:revision>1</cp:revision>
  <dcterms:created xsi:type="dcterms:W3CDTF">2020-05-13T14:04:18Z</dcterms:created>
  <dcterms:modified xsi:type="dcterms:W3CDTF">2020-05-13T14:04:46Z</dcterms:modified>
</cp:coreProperties>
</file>