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73" r:id="rId3"/>
    <p:sldId id="942" r:id="rId4"/>
    <p:sldId id="879" r:id="rId6"/>
    <p:sldId id="945" r:id="rId7"/>
    <p:sldId id="940" r:id="rId8"/>
    <p:sldId id="939" r:id="rId9"/>
    <p:sldId id="946" r:id="rId10"/>
    <p:sldId id="941" r:id="rId11"/>
    <p:sldId id="943" r:id="rId12"/>
    <p:sldId id="944" r:id="rId13"/>
    <p:sldId id="937" r:id="rId1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8" d="100"/>
          <a:sy n="68" d="100"/>
        </p:scale>
        <p:origin x="792" y="54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  <a:endParaRPr lang="zh-CN" altLang="zh-CN" noProof="0"/>
          </a:p>
          <a:p>
            <a:pPr lvl="1"/>
            <a:r>
              <a:rPr lang="zh-CN" altLang="zh-CN" noProof="0"/>
              <a:t>               </a:t>
            </a:r>
            <a:endParaRPr lang="zh-CN" altLang="zh-CN" noProof="0"/>
          </a:p>
          <a:p>
            <a:pPr lvl="2"/>
            <a:r>
              <a:rPr lang="zh-CN" altLang="zh-CN" noProof="0"/>
              <a:t>                </a:t>
            </a:r>
            <a:endParaRPr lang="zh-CN" altLang="zh-CN" noProof="0"/>
          </a:p>
          <a:p>
            <a:pPr lvl="3"/>
            <a:r>
              <a:rPr lang="zh-CN" altLang="zh-CN" noProof="0"/>
              <a:t>                </a:t>
            </a:r>
            <a:endParaRPr lang="zh-CN" altLang="zh-CN" noProof="0"/>
          </a:p>
          <a:p>
            <a:pPr lvl="4"/>
            <a:r>
              <a:rPr lang="zh-CN" altLang="zh-CN" noProof="0"/>
              <a:t>                </a:t>
            </a:r>
            <a:endParaRPr lang="zh-CN" altLang="zh-CN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5078412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>
                <a:ea typeface="宋体" panose="02010600030101010101" pitchFamily="2" charset="-122"/>
              </a:rPr>
              <a:t>   </a:t>
            </a:r>
            <a:r>
              <a:rPr lang="en-US" altLang="zh-CN" sz="4800" b="1" dirty="0"/>
              <a:t>React </a:t>
            </a:r>
            <a:r>
              <a:rPr lang="zh-CN" altLang="en-US" sz="4800" b="1" dirty="0"/>
              <a:t>程序开发</a:t>
            </a:r>
            <a:endParaRPr lang="zh-CN" altLang="zh-CN" sz="4800" b="1" dirty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>
                <a:latin typeface="+mn-ea"/>
                <a:ea typeface="+mn-ea"/>
              </a:rPr>
              <a:t> React </a:t>
            </a:r>
            <a:r>
              <a:rPr lang="zh-CN" altLang="en-US">
                <a:latin typeface="+mn-ea"/>
                <a:ea typeface="+mn-ea"/>
              </a:rPr>
              <a:t>概述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5042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利用 </a:t>
            </a:r>
            <a:r>
              <a:rPr lang="en-US" altLang="zh-CN" dirty="0"/>
              <a:t>React </a:t>
            </a:r>
            <a:r>
              <a:rPr lang="zh-CN" altLang="en-US" dirty="0"/>
              <a:t>脚手架工具</a:t>
            </a:r>
            <a:endParaRPr lang="en-US" altLang="zh-CN" dirty="0"/>
          </a:p>
          <a:p>
            <a:pPr marL="591820" lvl="1"/>
            <a:r>
              <a:rPr lang="zh-CN" altLang="en-US" dirty="0"/>
              <a:t> </a:t>
            </a:r>
            <a:r>
              <a:rPr lang="en-US" altLang="zh-CN" dirty="0" err="1"/>
              <a:t>npm</a:t>
            </a:r>
            <a:r>
              <a:rPr lang="en-US" altLang="zh-CN" dirty="0"/>
              <a:t> install -g create-react-app</a:t>
            </a:r>
            <a:endParaRPr lang="en-US" altLang="zh-CN" dirty="0"/>
          </a:p>
          <a:p>
            <a:pPr marL="591820" lvl="1"/>
            <a:r>
              <a:rPr lang="en-US" altLang="zh-CN" dirty="0"/>
              <a:t> create-react-app my-app</a:t>
            </a:r>
            <a:endParaRPr lang="en-US" altLang="zh-CN" dirty="0"/>
          </a:p>
          <a:p>
            <a:pPr marL="591820" lvl="1"/>
            <a:r>
              <a:rPr lang="en-US" altLang="zh-CN" dirty="0"/>
              <a:t> cd my-app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npm</a:t>
            </a:r>
            <a:r>
              <a:rPr lang="en-US" altLang="zh-CN" dirty="0"/>
              <a:t> start</a:t>
            </a:r>
            <a:endParaRPr lang="en-US" altLang="zh-CN" dirty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		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React </a:t>
            </a:r>
            <a:r>
              <a:rPr lang="zh-CN" altLang="en-US" dirty="0">
                <a:latin typeface="+mn-ea"/>
                <a:ea typeface="+mn-ea"/>
              </a:rPr>
              <a:t>安装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ea typeface="宋体" panose="02010600030101010101" pitchFamily="2" charset="-122"/>
              </a:rPr>
              <a:t>Thank You</a:t>
            </a:r>
            <a:endParaRPr lang="zh-CN" altLang="zh-CN" sz="5400" dirty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React 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简介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React </a:t>
            </a:r>
            <a:r>
              <a:rPr lang="zh-CN" altLang="en-US" sz="2800" b="1">
                <a:latin typeface="+mj-ea"/>
                <a:ea typeface="+mj-ea"/>
              </a:rPr>
              <a:t>安装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React </a:t>
            </a:r>
            <a:r>
              <a:rPr lang="zh-CN" altLang="en-US" dirty="0"/>
              <a:t>简介</a:t>
            </a:r>
            <a:endParaRPr lang="en-US" altLang="zh-CN" dirty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/>
              <a:t>是一个用于构建用户界面的 </a:t>
            </a:r>
            <a:r>
              <a:rPr lang="en-US" altLang="zh-CN" dirty="0"/>
              <a:t>JavaScript </a:t>
            </a:r>
            <a:r>
              <a:rPr lang="zh-CN" altLang="en-US" dirty="0"/>
              <a:t>库</a:t>
            </a:r>
            <a:endParaRPr lang="en-US" altLang="zh-CN" dirty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/>
              <a:t>主要用于构建</a:t>
            </a:r>
            <a:r>
              <a:rPr lang="en-US" altLang="zh-CN" dirty="0"/>
              <a:t>UI</a:t>
            </a:r>
            <a:r>
              <a:rPr lang="zh-CN" altLang="en-US" dirty="0"/>
              <a:t>，很多人认为 </a:t>
            </a:r>
            <a:r>
              <a:rPr lang="en-US" altLang="zh-CN" dirty="0"/>
              <a:t>React </a:t>
            </a:r>
            <a:r>
              <a:rPr lang="zh-CN" altLang="en-US" dirty="0"/>
              <a:t>是 </a:t>
            </a:r>
            <a:r>
              <a:rPr lang="en-US" altLang="zh-CN" dirty="0"/>
              <a:t>MVC </a:t>
            </a:r>
            <a:r>
              <a:rPr lang="zh-CN" altLang="en-US" dirty="0"/>
              <a:t>中的 </a:t>
            </a:r>
            <a:r>
              <a:rPr lang="en-US" altLang="zh-CN" dirty="0"/>
              <a:t>V</a:t>
            </a:r>
            <a:endParaRPr lang="en-US" altLang="zh-CN" dirty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/>
              <a:t>起源于 </a:t>
            </a:r>
            <a:r>
              <a:rPr lang="en-US" altLang="zh-CN" dirty="0"/>
              <a:t>Facebook </a:t>
            </a:r>
            <a:r>
              <a:rPr lang="zh-CN" altLang="en-US" dirty="0"/>
              <a:t>的内部项目，用来架设 </a:t>
            </a:r>
            <a:r>
              <a:rPr lang="en-US" altLang="zh-CN" dirty="0" err="1"/>
              <a:t>Instagram</a:t>
            </a:r>
            <a:r>
              <a:rPr lang="en-US" altLang="zh-CN" dirty="0"/>
              <a:t> </a:t>
            </a:r>
            <a:r>
              <a:rPr lang="zh-CN" altLang="en-US" dirty="0"/>
              <a:t>的网站，并于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月开源</a:t>
            </a:r>
            <a:endParaRPr lang="en-US" altLang="zh-CN" dirty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/>
              <a:t>拥有较高的性能，代码逻辑非常简单</a:t>
            </a:r>
            <a:endParaRPr lang="en-US" altLang="zh-CN" sz="2400" dirty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		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React </a:t>
            </a:r>
            <a:r>
              <a:rPr lang="zh-CN" altLang="en-US" dirty="0">
                <a:latin typeface="+mn-ea"/>
                <a:ea typeface="+mn-ea"/>
              </a:rPr>
              <a:t>简介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193040" indent="0">
              <a:buNone/>
            </a:pPr>
            <a:endParaRPr lang="en-US" altLang="zh-CN" dirty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		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React </a:t>
            </a:r>
            <a:r>
              <a:rPr lang="zh-CN" altLang="en-US" dirty="0">
                <a:latin typeface="+mn-ea"/>
                <a:ea typeface="+mn-ea"/>
              </a:rPr>
              <a:t>简介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026" name="Picture 2" descr="D:\重要资料勿删\桌面\redux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90" y="1051911"/>
            <a:ext cx="8257010" cy="453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130290" y="1821180"/>
            <a:ext cx="4509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tx1"/>
                </a:solidFill>
                <a:uFillTx/>
              </a:rPr>
              <a:t>SPA 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单页，写完之后只有一个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html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文件</a:t>
            </a:r>
            <a:endParaRPr lang="zh-CN" altLang="en-US" sz="2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4"/>
            <a:ext cx="10228685" cy="4970277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React </a:t>
            </a:r>
            <a:r>
              <a:rPr lang="zh-CN" altLang="en-US" dirty="0"/>
              <a:t>特点</a:t>
            </a:r>
            <a:endParaRPr lang="en-US" altLang="zh-CN" dirty="0"/>
          </a:p>
          <a:p>
            <a:pPr marL="591820" lvl="1"/>
            <a:r>
              <a:rPr lang="en-US" altLang="zh-CN" b="1" dirty="0"/>
              <a:t> JSX</a:t>
            </a:r>
            <a:r>
              <a:rPr lang="en-US" altLang="zh-CN" dirty="0"/>
              <a:t> − JSX </a:t>
            </a:r>
            <a:r>
              <a:rPr lang="zh-CN" altLang="en-US" dirty="0"/>
              <a:t>是 </a:t>
            </a:r>
            <a:r>
              <a:rPr lang="en-US" altLang="zh-CN" dirty="0"/>
              <a:t>JavaScript </a:t>
            </a:r>
            <a:r>
              <a:rPr lang="zh-CN" altLang="en-US" dirty="0"/>
              <a:t>语法的扩展，建议使用它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marL="591820" lvl="1"/>
            <a:r>
              <a:rPr lang="zh-CN" altLang="en-US" b="1" dirty="0"/>
              <a:t> 声明式设计</a:t>
            </a:r>
            <a:r>
              <a:rPr lang="zh-CN" altLang="en-US" dirty="0"/>
              <a:t> −</a:t>
            </a:r>
            <a:r>
              <a:rPr lang="en-US" altLang="zh-CN" dirty="0"/>
              <a:t>React </a:t>
            </a:r>
            <a:r>
              <a:rPr lang="zh-CN" altLang="en-US" dirty="0"/>
              <a:t>采用声明范式，可以轻松描述应用</a:t>
            </a:r>
            <a:endParaRPr lang="en-US" altLang="zh-CN" dirty="0"/>
          </a:p>
          <a:p>
            <a:pPr marL="591820" lvl="1"/>
            <a:r>
              <a:rPr lang="zh-CN" altLang="en-US" b="1" dirty="0"/>
              <a:t> 高效</a:t>
            </a:r>
            <a:r>
              <a:rPr lang="zh-CN" altLang="en-US" dirty="0"/>
              <a:t> −</a:t>
            </a:r>
            <a:r>
              <a:rPr lang="en-US" altLang="zh-CN" dirty="0"/>
              <a:t>React </a:t>
            </a:r>
            <a:r>
              <a:rPr lang="zh-CN" altLang="en-US" dirty="0"/>
              <a:t>通过对 </a:t>
            </a:r>
            <a:r>
              <a:rPr lang="en-US" altLang="zh-CN" dirty="0"/>
              <a:t>DOM </a:t>
            </a:r>
            <a:r>
              <a:rPr lang="zh-CN" altLang="en-US" dirty="0"/>
              <a:t>的模拟，最大限度地减少与 </a:t>
            </a:r>
            <a:r>
              <a:rPr lang="en-US" altLang="zh-CN" dirty="0"/>
              <a:t>DOM</a:t>
            </a:r>
            <a:r>
              <a:rPr lang="zh-CN" altLang="en-US" dirty="0"/>
              <a:t>的 交互</a:t>
            </a:r>
            <a:endParaRPr lang="en-US" altLang="zh-CN" dirty="0"/>
          </a:p>
          <a:p>
            <a:pPr marL="591820" lvl="1"/>
            <a:r>
              <a:rPr lang="zh-CN" altLang="en-US" b="1" dirty="0"/>
              <a:t> 灵活</a:t>
            </a:r>
            <a:r>
              <a:rPr lang="zh-CN" altLang="en-US" dirty="0"/>
              <a:t> −</a:t>
            </a:r>
            <a:r>
              <a:rPr lang="en-US" altLang="zh-CN" dirty="0"/>
              <a:t>React </a:t>
            </a:r>
            <a:r>
              <a:rPr lang="zh-CN" altLang="en-US" dirty="0"/>
              <a:t>可以与已知的库或框架很好地配合</a:t>
            </a:r>
            <a:endParaRPr lang="en-US" altLang="zh-CN" dirty="0"/>
          </a:p>
          <a:p>
            <a:pPr marL="591820" lvl="1"/>
            <a:r>
              <a:rPr lang="zh-CN" altLang="en-US" b="1"/>
              <a:t> 组件</a:t>
            </a:r>
            <a:r>
              <a:rPr lang="zh-CN" altLang="en-US"/>
              <a:t> </a:t>
            </a:r>
            <a:r>
              <a:rPr lang="zh-CN" altLang="en-US" dirty="0"/>
              <a:t>− 通过 </a:t>
            </a:r>
            <a:r>
              <a:rPr lang="en-US" altLang="zh-CN" dirty="0"/>
              <a:t>React </a:t>
            </a:r>
            <a:r>
              <a:rPr lang="zh-CN" altLang="en-US" dirty="0"/>
              <a:t>构建组件，使得代码更加容易得到复用</a:t>
            </a:r>
            <a:endParaRPr lang="en-US" altLang="zh-CN" dirty="0"/>
          </a:p>
          <a:p>
            <a:pPr marL="591820" lvl="1"/>
            <a:r>
              <a:rPr lang="zh-CN" altLang="en-US" b="1" dirty="0"/>
              <a:t> 单向响应的数据流</a:t>
            </a:r>
            <a:r>
              <a:rPr lang="zh-CN" altLang="en-US" dirty="0"/>
              <a:t> − </a:t>
            </a:r>
            <a:r>
              <a:rPr lang="en-US" altLang="zh-CN" dirty="0"/>
              <a:t>React </a:t>
            </a:r>
            <a:r>
              <a:rPr lang="zh-CN" altLang="en-US" dirty="0"/>
              <a:t>实现了单向响应的数据流，从而减少了重复代码</a:t>
            </a:r>
            <a:endParaRPr lang="en-US" altLang="zh-CN" sz="2400" dirty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		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React </a:t>
            </a:r>
            <a:r>
              <a:rPr lang="zh-CN" altLang="en-US" dirty="0">
                <a:latin typeface="+mn-ea"/>
                <a:ea typeface="+mn-ea"/>
              </a:rPr>
              <a:t>特点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220223" cy="5042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Angular(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91820" lvl="1"/>
            <a:r>
              <a:rPr lang="zh-CN" altLang="en-US" dirty="0"/>
              <a:t> </a:t>
            </a:r>
            <a:r>
              <a:rPr lang="en-US" altLang="zh-CN" dirty="0" err="1"/>
              <a:t>Angularjs</a:t>
            </a:r>
            <a:r>
              <a:rPr lang="en-US" altLang="zh-CN" dirty="0"/>
              <a:t> </a:t>
            </a:r>
            <a:r>
              <a:rPr lang="zh-CN" altLang="en-US" dirty="0"/>
              <a:t>是谷歌的开源前端框架，开发单页应用（</a:t>
            </a:r>
            <a:r>
              <a:rPr lang="en-US" altLang="zh-CN" dirty="0"/>
              <a:t>SPA</a:t>
            </a:r>
            <a:r>
              <a:rPr lang="zh-CN" altLang="en-US" dirty="0"/>
              <a:t>），诞生于</a:t>
            </a:r>
            <a:r>
              <a:rPr lang="en-US" altLang="zh-CN" dirty="0"/>
              <a:t>2009</a:t>
            </a:r>
            <a:r>
              <a:rPr lang="zh-CN" altLang="en-US" dirty="0"/>
              <a:t>年</a:t>
            </a:r>
            <a:endParaRPr lang="en-US" altLang="zh-CN" dirty="0"/>
          </a:p>
          <a:p>
            <a:pPr marL="591820" lvl="1"/>
            <a:r>
              <a:rPr lang="en-US" altLang="zh-CN" dirty="0"/>
              <a:t> Angular2 </a:t>
            </a:r>
            <a:r>
              <a:rPr lang="zh-CN" altLang="en-US" dirty="0"/>
              <a:t>发布于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月，基于组件化</a:t>
            </a:r>
            <a:endParaRPr lang="en-US" altLang="zh-CN" dirty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/>
              <a:t>是一个框架（</a:t>
            </a:r>
            <a:r>
              <a:rPr lang="en-US" altLang="zh-CN" dirty="0"/>
              <a:t>framework</a:t>
            </a:r>
            <a:r>
              <a:rPr lang="zh-CN" altLang="en-US" dirty="0"/>
              <a:t>），一个完整的解决方案</a:t>
            </a:r>
            <a:endParaRPr lang="en-US" altLang="zh-CN" dirty="0"/>
          </a:p>
          <a:p>
            <a:pPr marL="360045"/>
            <a:r>
              <a:rPr lang="en-US" altLang="zh-CN" dirty="0"/>
              <a:t> </a:t>
            </a:r>
            <a:r>
              <a:rPr lang="en-US" altLang="zh-CN" dirty="0" err="1"/>
              <a:t>Vue</a:t>
            </a:r>
            <a:endParaRPr lang="en-US" altLang="zh-CN" dirty="0"/>
          </a:p>
          <a:p>
            <a:pPr marL="591820" lvl="1"/>
            <a:r>
              <a:rPr lang="en-US" altLang="zh-CN" dirty="0"/>
              <a:t> Vue1.0</a:t>
            </a:r>
            <a:r>
              <a:rPr lang="zh-CN" altLang="en-US" dirty="0"/>
              <a:t>发布于</a:t>
            </a: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endParaRPr lang="en-US" altLang="zh-CN" dirty="0"/>
          </a:p>
          <a:p>
            <a:pPr marL="591820" lvl="1"/>
            <a:r>
              <a:rPr lang="en-US" altLang="zh-CN" dirty="0"/>
              <a:t> Vue2.0</a:t>
            </a:r>
            <a:r>
              <a:rPr lang="zh-CN" altLang="en-US" dirty="0"/>
              <a:t>发布于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月，引入了虚拟</a:t>
            </a:r>
            <a:r>
              <a:rPr lang="en-US" altLang="zh-CN" dirty="0"/>
              <a:t>DOM</a:t>
            </a:r>
            <a:endParaRPr lang="en-US" altLang="zh-CN" sz="3400" dirty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		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React 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 err="1">
                <a:latin typeface="+mn-ea"/>
                <a:ea typeface="+mn-ea"/>
              </a:rPr>
              <a:t>Vue</a:t>
            </a:r>
            <a:r>
              <a:rPr lang="zh-CN" altLang="en-US" dirty="0">
                <a:latin typeface="+mn-ea"/>
                <a:ea typeface="+mn-ea"/>
              </a:rPr>
              <a:t>与 </a:t>
            </a:r>
            <a:r>
              <a:rPr lang="en-US" altLang="zh-CN" dirty="0">
                <a:latin typeface="+mn-ea"/>
                <a:ea typeface="+mn-ea"/>
              </a:rPr>
              <a:t>Angular( </a:t>
            </a:r>
            <a:r>
              <a:rPr lang="en-US" altLang="zh-CN" dirty="0" err="1">
                <a:latin typeface="+mn-ea"/>
                <a:ea typeface="+mn-ea"/>
              </a:rPr>
              <a:t>js</a:t>
            </a:r>
            <a:r>
              <a:rPr lang="en-US" altLang="zh-CN" dirty="0">
                <a:latin typeface="+mn-ea"/>
                <a:ea typeface="+mn-ea"/>
              </a:rPr>
              <a:t> )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5042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React </a:t>
            </a:r>
            <a:r>
              <a:rPr lang="zh-CN" altLang="en-US" dirty="0"/>
              <a:t>和 </a:t>
            </a:r>
            <a:r>
              <a:rPr lang="en-US" altLang="zh-CN" dirty="0" err="1"/>
              <a:t>Vue</a:t>
            </a:r>
            <a:r>
              <a:rPr lang="en-US" altLang="zh-CN" dirty="0"/>
              <a:t>( 2.x )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是一个（</a:t>
            </a:r>
            <a:r>
              <a:rPr lang="en-US" altLang="zh-CN" dirty="0"/>
              <a:t>view</a:t>
            </a:r>
            <a:r>
              <a:rPr lang="zh-CN" altLang="en-US" dirty="0"/>
              <a:t>）库（</a:t>
            </a:r>
            <a:r>
              <a:rPr lang="en-US" altLang="zh-CN" dirty="0"/>
              <a:t>library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引入虚拟 </a:t>
            </a:r>
            <a:r>
              <a:rPr lang="en-US" altLang="zh-CN" dirty="0"/>
              <a:t>DOM</a:t>
            </a:r>
            <a:endParaRPr lang="en-US" altLang="zh-CN" dirty="0"/>
          </a:p>
          <a:p>
            <a:pPr marL="193040" indent="0">
              <a:buNone/>
            </a:pPr>
            <a:endParaRPr lang="en-US" altLang="zh-CN" sz="3400" dirty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		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React 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 err="1">
                <a:latin typeface="+mn-ea"/>
                <a:ea typeface="+mn-ea"/>
              </a:rPr>
              <a:t>Vue</a:t>
            </a:r>
            <a:r>
              <a:rPr lang="zh-CN" altLang="en-US" dirty="0">
                <a:latin typeface="+mn-ea"/>
                <a:ea typeface="+mn-ea"/>
              </a:rPr>
              <a:t>与 </a:t>
            </a:r>
            <a:r>
              <a:rPr lang="en-US" altLang="zh-CN" dirty="0">
                <a:latin typeface="+mn-ea"/>
                <a:ea typeface="+mn-ea"/>
              </a:rPr>
              <a:t>Angular( </a:t>
            </a:r>
            <a:r>
              <a:rPr lang="en-US" altLang="zh-CN" dirty="0" err="1">
                <a:latin typeface="+mn-ea"/>
                <a:ea typeface="+mn-ea"/>
              </a:rPr>
              <a:t>js</a:t>
            </a:r>
            <a:r>
              <a:rPr lang="en-US" altLang="zh-CN" dirty="0">
                <a:latin typeface="+mn-ea"/>
                <a:ea typeface="+mn-ea"/>
              </a:rPr>
              <a:t> )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5042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React Native</a:t>
            </a:r>
            <a:endParaRPr lang="en-US" altLang="zh-CN" dirty="0"/>
          </a:p>
          <a:p>
            <a:pPr marL="591820" lvl="1"/>
            <a:r>
              <a:rPr lang="zh-CN" altLang="en-US" dirty="0"/>
              <a:t> 使用 </a:t>
            </a:r>
            <a:r>
              <a:rPr lang="en-US" altLang="zh-CN" dirty="0"/>
              <a:t>JavaScript </a:t>
            </a:r>
            <a:r>
              <a:rPr lang="zh-CN" altLang="en-US" dirty="0"/>
              <a:t>和 </a:t>
            </a:r>
            <a:r>
              <a:rPr lang="en-US" altLang="zh-CN" dirty="0"/>
              <a:t>React </a:t>
            </a:r>
            <a:r>
              <a:rPr lang="zh-CN" altLang="en-US" dirty="0"/>
              <a:t>编写原生移动应用</a:t>
            </a:r>
            <a:endParaRPr lang="en-US" altLang="zh-CN" dirty="0"/>
          </a:p>
          <a:p>
            <a:pPr marL="360045"/>
            <a:r>
              <a:rPr lang="en-US" altLang="zh-CN" dirty="0"/>
              <a:t> React VR</a:t>
            </a:r>
            <a:endParaRPr lang="en-US" altLang="zh-CN" dirty="0"/>
          </a:p>
          <a:p>
            <a:pPr marL="591820" lvl="1"/>
            <a:r>
              <a:rPr lang="zh-CN" altLang="en-US" dirty="0"/>
              <a:t> 使用 </a:t>
            </a:r>
            <a:r>
              <a:rPr lang="en-US" altLang="zh-CN" dirty="0"/>
              <a:t>JavaScript </a:t>
            </a:r>
            <a:r>
              <a:rPr lang="zh-CN" altLang="en-US" dirty="0"/>
              <a:t>和 </a:t>
            </a:r>
            <a:r>
              <a:rPr lang="en-US" altLang="zh-CN" dirty="0"/>
              <a:t>React </a:t>
            </a:r>
            <a:r>
              <a:rPr lang="zh-CN" altLang="en-US" dirty="0"/>
              <a:t>编写虚拟现实（</a:t>
            </a:r>
            <a:r>
              <a:rPr lang="en-US" altLang="zh-CN" dirty="0"/>
              <a:t>VR</a:t>
            </a:r>
            <a:r>
              <a:rPr lang="zh-CN" altLang="en-US" dirty="0"/>
              <a:t>）应用程序</a:t>
            </a:r>
            <a:endParaRPr lang="en-US" altLang="zh-CN" dirty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		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React </a:t>
            </a:r>
            <a:r>
              <a:rPr lang="zh-CN" altLang="en-US" dirty="0">
                <a:latin typeface="+mn-ea"/>
                <a:ea typeface="+mn-ea"/>
              </a:rPr>
              <a:t>相关技术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React </a:t>
            </a:r>
            <a:r>
              <a:rPr lang="zh-CN" altLang="en-US" sz="2800" b="1" dirty="0">
                <a:latin typeface="+mj-ea"/>
                <a:ea typeface="+mj-ea"/>
              </a:rPr>
              <a:t>简介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React 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安装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WPS 演示</Application>
  <PresentationFormat>宽屏</PresentationFormat>
  <Paragraphs>78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xiao0</cp:lastModifiedBy>
  <cp:revision>2830</cp:revision>
  <cp:lastPrinted>2411-12-30T00:00:00Z</cp:lastPrinted>
  <dcterms:created xsi:type="dcterms:W3CDTF">2003-05-12T10:17:00Z</dcterms:created>
  <dcterms:modified xsi:type="dcterms:W3CDTF">2020-09-19T23:51:17Z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