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9"/>
  </p:notesMasterIdLst>
  <p:sldIdLst>
    <p:sldId id="256" r:id="rId2"/>
    <p:sldId id="309" r:id="rId3"/>
    <p:sldId id="257" r:id="rId4"/>
    <p:sldId id="258" r:id="rId5"/>
    <p:sldId id="339" r:id="rId6"/>
    <p:sldId id="320" r:id="rId7"/>
    <p:sldId id="268" r:id="rId8"/>
    <p:sldId id="319" r:id="rId9"/>
    <p:sldId id="296" r:id="rId10"/>
    <p:sldId id="321" r:id="rId11"/>
    <p:sldId id="333" r:id="rId12"/>
    <p:sldId id="340" r:id="rId13"/>
    <p:sldId id="341" r:id="rId14"/>
    <p:sldId id="347" r:id="rId15"/>
    <p:sldId id="331" r:id="rId16"/>
    <p:sldId id="342" r:id="rId17"/>
    <p:sldId id="317" r:id="rId18"/>
    <p:sldId id="335" r:id="rId19"/>
    <p:sldId id="336" r:id="rId20"/>
    <p:sldId id="337" r:id="rId21"/>
    <p:sldId id="338" r:id="rId22"/>
    <p:sldId id="323" r:id="rId23"/>
    <p:sldId id="315" r:id="rId24"/>
    <p:sldId id="272" r:id="rId25"/>
    <p:sldId id="324" r:id="rId26"/>
    <p:sldId id="343" r:id="rId27"/>
    <p:sldId id="325" r:id="rId28"/>
    <p:sldId id="344" r:id="rId29"/>
    <p:sldId id="326" r:id="rId30"/>
    <p:sldId id="345" r:id="rId31"/>
    <p:sldId id="327" r:id="rId32"/>
    <p:sldId id="328" r:id="rId33"/>
    <p:sldId id="329" r:id="rId34"/>
    <p:sldId id="346" r:id="rId35"/>
    <p:sldId id="318" r:id="rId36"/>
    <p:sldId id="277" r:id="rId37"/>
    <p:sldId id="308" r:id="rId38"/>
    <p:sldId id="307" r:id="rId39"/>
    <p:sldId id="283" r:id="rId40"/>
    <p:sldId id="284" r:id="rId41"/>
    <p:sldId id="305" r:id="rId42"/>
    <p:sldId id="306" r:id="rId43"/>
    <p:sldId id="289" r:id="rId44"/>
    <p:sldId id="286" r:id="rId45"/>
    <p:sldId id="290" r:id="rId46"/>
    <p:sldId id="292" r:id="rId47"/>
    <p:sldId id="291"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FFB3"/>
    <a:srgbClr val="FFFFCC"/>
    <a:srgbClr val="1B06B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076BF7-40C5-47F6-B863-63C461EE9CF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3166F229-98B3-4713-858A-2DA25891B583}">
      <dgm:prSet phldrT="[文本]" custT="1"/>
      <dgm:spPr>
        <a:solidFill>
          <a:srgbClr val="C00000"/>
        </a:solidFill>
        <a:ln>
          <a:solidFill>
            <a:srgbClr val="C00000"/>
          </a:solidFill>
        </a:ln>
      </dgm:spPr>
      <dgm:t>
        <a:bodyPr/>
        <a:lstStyle/>
        <a:p>
          <a:r>
            <a:rPr lang="zh-CN" altLang="en-US" sz="2400" dirty="0" smtClean="0"/>
            <a:t>高校思想政治理论课</a:t>
          </a:r>
          <a:endParaRPr lang="zh-CN" altLang="en-US" sz="2400" dirty="0"/>
        </a:p>
      </dgm:t>
    </dgm:pt>
    <dgm:pt modelId="{5AC1EE27-96FB-44C5-84C1-1578BC8E4059}" type="parTrans" cxnId="{6CE685EE-08CB-4443-AE72-93977F97B35F}">
      <dgm:prSet/>
      <dgm:spPr/>
      <dgm:t>
        <a:bodyPr/>
        <a:lstStyle/>
        <a:p>
          <a:endParaRPr lang="zh-CN" altLang="en-US"/>
        </a:p>
      </dgm:t>
    </dgm:pt>
    <dgm:pt modelId="{D7FD3A94-4801-4292-87F2-CA4C79A9485D}" type="sibTrans" cxnId="{6CE685EE-08CB-4443-AE72-93977F97B35F}">
      <dgm:prSet/>
      <dgm:spPr/>
      <dgm:t>
        <a:bodyPr/>
        <a:lstStyle/>
        <a:p>
          <a:endParaRPr lang="zh-CN" altLang="en-US"/>
        </a:p>
      </dgm:t>
    </dgm:pt>
    <dgm:pt modelId="{7B8A8401-0A84-4547-9070-CC5AAD6995D1}">
      <dgm:prSet phldrT="[文本]" custT="1"/>
      <dgm:spPr>
        <a:solidFill>
          <a:srgbClr val="C00000"/>
        </a:solidFill>
      </dgm:spPr>
      <dgm:t>
        <a:bodyPr/>
        <a:lstStyle/>
        <a:p>
          <a:r>
            <a:rPr lang="zh-CN" altLang="en-US" sz="2400" dirty="0" smtClean="0"/>
            <a:t>中国近现代史纲要</a:t>
          </a:r>
        </a:p>
      </dgm:t>
    </dgm:pt>
    <dgm:pt modelId="{C84ACF31-96E7-439D-AC11-8EF0CB3B0F72}" type="parTrans" cxnId="{6F083322-342C-4BEB-B3D8-0D6A56922DC2}">
      <dgm:prSet/>
      <dgm:spPr/>
      <dgm:t>
        <a:bodyPr/>
        <a:lstStyle/>
        <a:p>
          <a:endParaRPr lang="zh-CN" altLang="en-US"/>
        </a:p>
      </dgm:t>
    </dgm:pt>
    <dgm:pt modelId="{F127DAB4-066D-4186-AD25-7F68745AAEE5}" type="sibTrans" cxnId="{6F083322-342C-4BEB-B3D8-0D6A56922DC2}">
      <dgm:prSet/>
      <dgm:spPr/>
      <dgm:t>
        <a:bodyPr/>
        <a:lstStyle/>
        <a:p>
          <a:endParaRPr lang="zh-CN" altLang="en-US"/>
        </a:p>
      </dgm:t>
    </dgm:pt>
    <dgm:pt modelId="{019941FD-4E14-4653-9C33-00F95A949C52}">
      <dgm:prSet phldrT="[文本]" custT="1"/>
      <dgm:spPr>
        <a:solidFill>
          <a:srgbClr val="C00000"/>
        </a:solidFill>
        <a:ln>
          <a:solidFill>
            <a:srgbClr val="C00000"/>
          </a:solidFill>
        </a:ln>
      </dgm:spPr>
      <dgm:t>
        <a:bodyPr/>
        <a:lstStyle/>
        <a:p>
          <a:r>
            <a:rPr lang="zh-CN" altLang="en-US" sz="2400" dirty="0" smtClean="0"/>
            <a:t>思想道德修养与法律基础</a:t>
          </a:r>
        </a:p>
      </dgm:t>
    </dgm:pt>
    <dgm:pt modelId="{BC372392-C7E0-4D1F-A746-81727ADC993F}" type="parTrans" cxnId="{B2E9F8EC-FAA3-476A-B107-2F37B2D79806}">
      <dgm:prSet/>
      <dgm:spPr/>
      <dgm:t>
        <a:bodyPr/>
        <a:lstStyle/>
        <a:p>
          <a:endParaRPr lang="zh-CN" altLang="en-US"/>
        </a:p>
      </dgm:t>
    </dgm:pt>
    <dgm:pt modelId="{D8375397-B434-4B6D-B9C8-D40D92AED100}" type="sibTrans" cxnId="{B2E9F8EC-FAA3-476A-B107-2F37B2D79806}">
      <dgm:prSet/>
      <dgm:spPr/>
      <dgm:t>
        <a:bodyPr/>
        <a:lstStyle/>
        <a:p>
          <a:endParaRPr lang="zh-CN" altLang="en-US"/>
        </a:p>
      </dgm:t>
    </dgm:pt>
    <dgm:pt modelId="{6753CAA2-5358-43BA-ADD2-CD0B7AC286BA}">
      <dgm:prSet phldrT="[文本]" custT="1"/>
      <dgm:spPr>
        <a:solidFill>
          <a:srgbClr val="C00000"/>
        </a:solidFill>
        <a:ln>
          <a:solidFill>
            <a:srgbClr val="C00000"/>
          </a:solidFill>
        </a:ln>
      </dgm:spPr>
      <dgm:t>
        <a:bodyPr/>
        <a:lstStyle/>
        <a:p>
          <a:r>
            <a:rPr lang="zh-CN" altLang="en-US" sz="2400" dirty="0" smtClean="0"/>
            <a:t>马克思主义基本原理概论</a:t>
          </a:r>
        </a:p>
      </dgm:t>
    </dgm:pt>
    <dgm:pt modelId="{01C94EB2-D572-42B7-B6D0-B27EDAE72E0F}" type="parTrans" cxnId="{292E509B-AFA3-4198-9771-8D81E807F39E}">
      <dgm:prSet/>
      <dgm:spPr/>
      <dgm:t>
        <a:bodyPr/>
        <a:lstStyle/>
        <a:p>
          <a:endParaRPr lang="zh-CN" altLang="en-US"/>
        </a:p>
      </dgm:t>
    </dgm:pt>
    <dgm:pt modelId="{4DF0A068-7986-4882-91F0-281BDE7B24B1}" type="sibTrans" cxnId="{292E509B-AFA3-4198-9771-8D81E807F39E}">
      <dgm:prSet/>
      <dgm:spPr/>
      <dgm:t>
        <a:bodyPr/>
        <a:lstStyle/>
        <a:p>
          <a:endParaRPr lang="zh-CN" altLang="en-US"/>
        </a:p>
      </dgm:t>
    </dgm:pt>
    <dgm:pt modelId="{2DCD8CE6-4F04-497D-8BAC-2C13FEA3D998}">
      <dgm:prSet custT="1"/>
      <dgm:spPr>
        <a:solidFill>
          <a:srgbClr val="C00000"/>
        </a:solidFill>
      </dgm:spPr>
      <dgm:t>
        <a:bodyPr/>
        <a:lstStyle/>
        <a:p>
          <a:r>
            <a:rPr lang="zh-CN" altLang="en-US" sz="2400" dirty="0" smtClean="0"/>
            <a:t>形势与政策</a:t>
          </a:r>
        </a:p>
      </dgm:t>
    </dgm:pt>
    <dgm:pt modelId="{25CC0DC6-5A63-48F4-B109-5127D47ACFC5}" type="parTrans" cxnId="{588DA894-D029-4056-A9B4-3FE68DA736D6}">
      <dgm:prSet/>
      <dgm:spPr/>
      <dgm:t>
        <a:bodyPr/>
        <a:lstStyle/>
        <a:p>
          <a:endParaRPr lang="zh-CN" altLang="en-US"/>
        </a:p>
      </dgm:t>
    </dgm:pt>
    <dgm:pt modelId="{CD934104-150D-4137-9364-8B22D57C6629}" type="sibTrans" cxnId="{588DA894-D029-4056-A9B4-3FE68DA736D6}">
      <dgm:prSet/>
      <dgm:spPr/>
      <dgm:t>
        <a:bodyPr/>
        <a:lstStyle/>
        <a:p>
          <a:endParaRPr lang="zh-CN" altLang="en-US"/>
        </a:p>
      </dgm:t>
    </dgm:pt>
    <dgm:pt modelId="{91ED997C-1677-4D79-9E93-5FFFAF86C5D8}">
      <dgm:prSet custT="1"/>
      <dgm:spPr>
        <a:solidFill>
          <a:srgbClr val="C00000"/>
        </a:solidFill>
      </dgm:spPr>
      <dgm:t>
        <a:bodyPr/>
        <a:lstStyle/>
        <a:p>
          <a:r>
            <a:rPr lang="zh-CN" altLang="en-US" sz="2400" dirty="0" smtClean="0"/>
            <a:t>毛泽东思想和中国特色社会主义理论体系概论</a:t>
          </a:r>
        </a:p>
      </dgm:t>
    </dgm:pt>
    <dgm:pt modelId="{10F1D023-96F5-4417-8BC3-94D443747B05}" type="parTrans" cxnId="{D2F12A9E-92FC-4F35-A014-01FAFB36DFE7}">
      <dgm:prSet/>
      <dgm:spPr/>
      <dgm:t>
        <a:bodyPr/>
        <a:lstStyle/>
        <a:p>
          <a:endParaRPr lang="zh-CN" altLang="en-US"/>
        </a:p>
      </dgm:t>
    </dgm:pt>
    <dgm:pt modelId="{F1BFC9D8-67C7-45CC-B6FA-9BEF5CF56E3A}" type="sibTrans" cxnId="{D2F12A9E-92FC-4F35-A014-01FAFB36DFE7}">
      <dgm:prSet/>
      <dgm:spPr/>
      <dgm:t>
        <a:bodyPr/>
        <a:lstStyle/>
        <a:p>
          <a:endParaRPr lang="zh-CN" altLang="en-US"/>
        </a:p>
      </dgm:t>
    </dgm:pt>
    <dgm:pt modelId="{107FF2A3-1DA7-440C-ACC4-04203568EFAF}" type="pres">
      <dgm:prSet presAssocID="{8C076BF7-40C5-47F6-B863-63C461EE9CF7}" presName="hierChild1" presStyleCnt="0">
        <dgm:presLayoutVars>
          <dgm:orgChart val="1"/>
          <dgm:chPref val="1"/>
          <dgm:dir/>
          <dgm:animOne val="branch"/>
          <dgm:animLvl val="lvl"/>
          <dgm:resizeHandles/>
        </dgm:presLayoutVars>
      </dgm:prSet>
      <dgm:spPr/>
      <dgm:t>
        <a:bodyPr/>
        <a:lstStyle/>
        <a:p>
          <a:endParaRPr lang="zh-CN" altLang="en-US"/>
        </a:p>
      </dgm:t>
    </dgm:pt>
    <dgm:pt modelId="{F0340C67-C0BC-4D56-BA6E-521859D42280}" type="pres">
      <dgm:prSet presAssocID="{3166F229-98B3-4713-858A-2DA25891B583}" presName="hierRoot1" presStyleCnt="0">
        <dgm:presLayoutVars>
          <dgm:hierBranch val="init"/>
        </dgm:presLayoutVars>
      </dgm:prSet>
      <dgm:spPr/>
    </dgm:pt>
    <dgm:pt modelId="{C97FBF05-4760-4BE3-BB9B-9CC721332147}" type="pres">
      <dgm:prSet presAssocID="{3166F229-98B3-4713-858A-2DA25891B583}" presName="rootComposite1" presStyleCnt="0"/>
      <dgm:spPr/>
    </dgm:pt>
    <dgm:pt modelId="{D34065B3-53C1-4253-9E5E-19E0A36CFE55}" type="pres">
      <dgm:prSet presAssocID="{3166F229-98B3-4713-858A-2DA25891B583}" presName="rootText1" presStyleLbl="node0" presStyleIdx="0" presStyleCnt="1" custScaleX="369172" custScaleY="93188" custLinFactNeighborX="15502" custLinFactNeighborY="-3192">
        <dgm:presLayoutVars>
          <dgm:chPref val="3"/>
        </dgm:presLayoutVars>
      </dgm:prSet>
      <dgm:spPr/>
      <dgm:t>
        <a:bodyPr/>
        <a:lstStyle/>
        <a:p>
          <a:endParaRPr lang="zh-CN" altLang="en-US"/>
        </a:p>
      </dgm:t>
    </dgm:pt>
    <dgm:pt modelId="{F61BCD06-B6D7-439E-9DE3-FEF391E1BF7F}" type="pres">
      <dgm:prSet presAssocID="{3166F229-98B3-4713-858A-2DA25891B583}" presName="rootConnector1" presStyleLbl="node1" presStyleIdx="0" presStyleCnt="0"/>
      <dgm:spPr/>
      <dgm:t>
        <a:bodyPr/>
        <a:lstStyle/>
        <a:p>
          <a:endParaRPr lang="zh-CN" altLang="en-US"/>
        </a:p>
      </dgm:t>
    </dgm:pt>
    <dgm:pt modelId="{F6439C19-C2C9-4A86-8C28-FD7363C56CE1}" type="pres">
      <dgm:prSet presAssocID="{3166F229-98B3-4713-858A-2DA25891B583}" presName="hierChild2" presStyleCnt="0"/>
      <dgm:spPr/>
    </dgm:pt>
    <dgm:pt modelId="{DDDB0A6B-1F91-4D88-94E4-8F3E54AF6E82}" type="pres">
      <dgm:prSet presAssocID="{C84ACF31-96E7-439D-AC11-8EF0CB3B0F72}" presName="Name37" presStyleLbl="parChTrans1D2" presStyleIdx="0" presStyleCnt="5"/>
      <dgm:spPr/>
      <dgm:t>
        <a:bodyPr/>
        <a:lstStyle/>
        <a:p>
          <a:endParaRPr lang="zh-CN" altLang="en-US"/>
        </a:p>
      </dgm:t>
    </dgm:pt>
    <dgm:pt modelId="{24BBD651-6A3B-4C66-84FC-8DA726BCFC5F}" type="pres">
      <dgm:prSet presAssocID="{7B8A8401-0A84-4547-9070-CC5AAD6995D1}" presName="hierRoot2" presStyleCnt="0">
        <dgm:presLayoutVars>
          <dgm:hierBranch val="init"/>
        </dgm:presLayoutVars>
      </dgm:prSet>
      <dgm:spPr/>
    </dgm:pt>
    <dgm:pt modelId="{7ADC7DF3-9A74-404A-83FE-6FC4997A424F}" type="pres">
      <dgm:prSet presAssocID="{7B8A8401-0A84-4547-9070-CC5AAD6995D1}" presName="rootComposite" presStyleCnt="0"/>
      <dgm:spPr/>
    </dgm:pt>
    <dgm:pt modelId="{C4F359FD-467D-422D-8EC2-0C83AB92B6AD}" type="pres">
      <dgm:prSet presAssocID="{7B8A8401-0A84-4547-9070-CC5AAD6995D1}" presName="rootText" presStyleLbl="node2" presStyleIdx="0" presStyleCnt="5" custScaleY="141117">
        <dgm:presLayoutVars>
          <dgm:chPref val="3"/>
        </dgm:presLayoutVars>
      </dgm:prSet>
      <dgm:spPr/>
      <dgm:t>
        <a:bodyPr/>
        <a:lstStyle/>
        <a:p>
          <a:endParaRPr lang="zh-CN" altLang="en-US"/>
        </a:p>
      </dgm:t>
    </dgm:pt>
    <dgm:pt modelId="{56EF1602-25D6-4BB7-93D2-E0E8A80026D0}" type="pres">
      <dgm:prSet presAssocID="{7B8A8401-0A84-4547-9070-CC5AAD6995D1}" presName="rootConnector" presStyleLbl="node2" presStyleIdx="0" presStyleCnt="5"/>
      <dgm:spPr/>
      <dgm:t>
        <a:bodyPr/>
        <a:lstStyle/>
        <a:p>
          <a:endParaRPr lang="zh-CN" altLang="en-US"/>
        </a:p>
      </dgm:t>
    </dgm:pt>
    <dgm:pt modelId="{118F290D-7908-4361-AA8D-6339492F3CF2}" type="pres">
      <dgm:prSet presAssocID="{7B8A8401-0A84-4547-9070-CC5AAD6995D1}" presName="hierChild4" presStyleCnt="0"/>
      <dgm:spPr/>
    </dgm:pt>
    <dgm:pt modelId="{BA501ABC-1233-4293-AFEF-5D3CA34A6585}" type="pres">
      <dgm:prSet presAssocID="{7B8A8401-0A84-4547-9070-CC5AAD6995D1}" presName="hierChild5" presStyleCnt="0"/>
      <dgm:spPr/>
    </dgm:pt>
    <dgm:pt modelId="{9C7C29E5-BE86-4BD4-8C7C-F15AB9A7E51F}" type="pres">
      <dgm:prSet presAssocID="{BC372392-C7E0-4D1F-A746-81727ADC993F}" presName="Name37" presStyleLbl="parChTrans1D2" presStyleIdx="1" presStyleCnt="5"/>
      <dgm:spPr/>
      <dgm:t>
        <a:bodyPr/>
        <a:lstStyle/>
        <a:p>
          <a:endParaRPr lang="zh-CN" altLang="en-US"/>
        </a:p>
      </dgm:t>
    </dgm:pt>
    <dgm:pt modelId="{C52DB99F-36A1-4B7F-91CE-2E716AB358E1}" type="pres">
      <dgm:prSet presAssocID="{019941FD-4E14-4653-9C33-00F95A949C52}" presName="hierRoot2" presStyleCnt="0">
        <dgm:presLayoutVars>
          <dgm:hierBranch val="init"/>
        </dgm:presLayoutVars>
      </dgm:prSet>
      <dgm:spPr/>
    </dgm:pt>
    <dgm:pt modelId="{7BF3C1EF-B380-4C6E-87C3-B10520C7D121}" type="pres">
      <dgm:prSet presAssocID="{019941FD-4E14-4653-9C33-00F95A949C52}" presName="rootComposite" presStyleCnt="0"/>
      <dgm:spPr/>
    </dgm:pt>
    <dgm:pt modelId="{2D7EF70F-26EE-480C-8F03-942C057CE028}" type="pres">
      <dgm:prSet presAssocID="{019941FD-4E14-4653-9C33-00F95A949C52}" presName="rootText" presStyleLbl="node2" presStyleIdx="1" presStyleCnt="5" custScaleY="220993">
        <dgm:presLayoutVars>
          <dgm:chPref val="3"/>
        </dgm:presLayoutVars>
      </dgm:prSet>
      <dgm:spPr/>
      <dgm:t>
        <a:bodyPr/>
        <a:lstStyle/>
        <a:p>
          <a:endParaRPr lang="zh-CN" altLang="en-US"/>
        </a:p>
      </dgm:t>
    </dgm:pt>
    <dgm:pt modelId="{85F7825C-41FF-449E-A12A-4DB7E925DC1C}" type="pres">
      <dgm:prSet presAssocID="{019941FD-4E14-4653-9C33-00F95A949C52}" presName="rootConnector" presStyleLbl="node2" presStyleIdx="1" presStyleCnt="5"/>
      <dgm:spPr/>
      <dgm:t>
        <a:bodyPr/>
        <a:lstStyle/>
        <a:p>
          <a:endParaRPr lang="zh-CN" altLang="en-US"/>
        </a:p>
      </dgm:t>
    </dgm:pt>
    <dgm:pt modelId="{B6BDAD80-5EA8-44B0-8460-493CFCC13C5B}" type="pres">
      <dgm:prSet presAssocID="{019941FD-4E14-4653-9C33-00F95A949C52}" presName="hierChild4" presStyleCnt="0"/>
      <dgm:spPr/>
    </dgm:pt>
    <dgm:pt modelId="{3758CE2F-7B20-4FD5-9A86-00E9BCC949DA}" type="pres">
      <dgm:prSet presAssocID="{019941FD-4E14-4653-9C33-00F95A949C52}" presName="hierChild5" presStyleCnt="0"/>
      <dgm:spPr/>
    </dgm:pt>
    <dgm:pt modelId="{77216CA7-B9BE-4552-9971-5F117F5D774D}" type="pres">
      <dgm:prSet presAssocID="{01C94EB2-D572-42B7-B6D0-B27EDAE72E0F}" presName="Name37" presStyleLbl="parChTrans1D2" presStyleIdx="2" presStyleCnt="5"/>
      <dgm:spPr/>
      <dgm:t>
        <a:bodyPr/>
        <a:lstStyle/>
        <a:p>
          <a:endParaRPr lang="zh-CN" altLang="en-US"/>
        </a:p>
      </dgm:t>
    </dgm:pt>
    <dgm:pt modelId="{A69A3B5A-4769-400D-AC3E-714374F463F5}" type="pres">
      <dgm:prSet presAssocID="{6753CAA2-5358-43BA-ADD2-CD0B7AC286BA}" presName="hierRoot2" presStyleCnt="0">
        <dgm:presLayoutVars>
          <dgm:hierBranch val="init"/>
        </dgm:presLayoutVars>
      </dgm:prSet>
      <dgm:spPr/>
    </dgm:pt>
    <dgm:pt modelId="{97A4A9C1-403C-4053-933A-4A4F0C5CD0EB}" type="pres">
      <dgm:prSet presAssocID="{6753CAA2-5358-43BA-ADD2-CD0B7AC286BA}" presName="rootComposite" presStyleCnt="0"/>
      <dgm:spPr/>
    </dgm:pt>
    <dgm:pt modelId="{48672D5F-855B-4249-8F3F-262B85343BE7}" type="pres">
      <dgm:prSet presAssocID="{6753CAA2-5358-43BA-ADD2-CD0B7AC286BA}" presName="rootText" presStyleLbl="node2" presStyleIdx="2" presStyleCnt="5" custScaleY="182132">
        <dgm:presLayoutVars>
          <dgm:chPref val="3"/>
        </dgm:presLayoutVars>
      </dgm:prSet>
      <dgm:spPr/>
      <dgm:t>
        <a:bodyPr/>
        <a:lstStyle/>
        <a:p>
          <a:endParaRPr lang="zh-CN" altLang="en-US"/>
        </a:p>
      </dgm:t>
    </dgm:pt>
    <dgm:pt modelId="{766570DF-05B2-429E-9BF7-E2CF112A3529}" type="pres">
      <dgm:prSet presAssocID="{6753CAA2-5358-43BA-ADD2-CD0B7AC286BA}" presName="rootConnector" presStyleLbl="node2" presStyleIdx="2" presStyleCnt="5"/>
      <dgm:spPr/>
      <dgm:t>
        <a:bodyPr/>
        <a:lstStyle/>
        <a:p>
          <a:endParaRPr lang="zh-CN" altLang="en-US"/>
        </a:p>
      </dgm:t>
    </dgm:pt>
    <dgm:pt modelId="{B7560D6F-9B8C-45C9-B43E-F150695786C7}" type="pres">
      <dgm:prSet presAssocID="{6753CAA2-5358-43BA-ADD2-CD0B7AC286BA}" presName="hierChild4" presStyleCnt="0"/>
      <dgm:spPr/>
    </dgm:pt>
    <dgm:pt modelId="{9A0F0621-60A9-4605-AF7D-70D8256850E4}" type="pres">
      <dgm:prSet presAssocID="{6753CAA2-5358-43BA-ADD2-CD0B7AC286BA}" presName="hierChild5" presStyleCnt="0"/>
      <dgm:spPr/>
    </dgm:pt>
    <dgm:pt modelId="{9DF91167-4AD4-42EE-8CA0-8FA9418F8723}" type="pres">
      <dgm:prSet presAssocID="{10F1D023-96F5-4417-8BC3-94D443747B05}" presName="Name37" presStyleLbl="parChTrans1D2" presStyleIdx="3" presStyleCnt="5"/>
      <dgm:spPr/>
      <dgm:t>
        <a:bodyPr/>
        <a:lstStyle/>
        <a:p>
          <a:endParaRPr lang="zh-CN" altLang="en-US"/>
        </a:p>
      </dgm:t>
    </dgm:pt>
    <dgm:pt modelId="{1F3E08FB-5730-4366-A824-7E7D6A63A95F}" type="pres">
      <dgm:prSet presAssocID="{91ED997C-1677-4D79-9E93-5FFFAF86C5D8}" presName="hierRoot2" presStyleCnt="0">
        <dgm:presLayoutVars>
          <dgm:hierBranch val="init"/>
        </dgm:presLayoutVars>
      </dgm:prSet>
      <dgm:spPr/>
    </dgm:pt>
    <dgm:pt modelId="{55109438-8674-425F-B653-C02DA0329495}" type="pres">
      <dgm:prSet presAssocID="{91ED997C-1677-4D79-9E93-5FFFAF86C5D8}" presName="rootComposite" presStyleCnt="0"/>
      <dgm:spPr/>
    </dgm:pt>
    <dgm:pt modelId="{52BB9773-B03C-4A91-A685-6D338EFBA816}" type="pres">
      <dgm:prSet presAssocID="{91ED997C-1677-4D79-9E93-5FFFAF86C5D8}" presName="rootText" presStyleLbl="node2" presStyleIdx="3" presStyleCnt="5" custScaleY="283157">
        <dgm:presLayoutVars>
          <dgm:chPref val="3"/>
        </dgm:presLayoutVars>
      </dgm:prSet>
      <dgm:spPr/>
      <dgm:t>
        <a:bodyPr/>
        <a:lstStyle/>
        <a:p>
          <a:endParaRPr lang="zh-CN" altLang="en-US"/>
        </a:p>
      </dgm:t>
    </dgm:pt>
    <dgm:pt modelId="{B2098FC6-D51F-497D-9215-348ABBEEACAF}" type="pres">
      <dgm:prSet presAssocID="{91ED997C-1677-4D79-9E93-5FFFAF86C5D8}" presName="rootConnector" presStyleLbl="node2" presStyleIdx="3" presStyleCnt="5"/>
      <dgm:spPr/>
      <dgm:t>
        <a:bodyPr/>
        <a:lstStyle/>
        <a:p>
          <a:endParaRPr lang="zh-CN" altLang="en-US"/>
        </a:p>
      </dgm:t>
    </dgm:pt>
    <dgm:pt modelId="{8DDC33FF-5713-4439-9F83-DCE56D26CB3B}" type="pres">
      <dgm:prSet presAssocID="{91ED997C-1677-4D79-9E93-5FFFAF86C5D8}" presName="hierChild4" presStyleCnt="0"/>
      <dgm:spPr/>
    </dgm:pt>
    <dgm:pt modelId="{B3D4139E-64F3-4DF8-B6ED-117490D38346}" type="pres">
      <dgm:prSet presAssocID="{91ED997C-1677-4D79-9E93-5FFFAF86C5D8}" presName="hierChild5" presStyleCnt="0"/>
      <dgm:spPr/>
    </dgm:pt>
    <dgm:pt modelId="{0D0499B5-29ED-4DC7-B44E-5FF6268D0918}" type="pres">
      <dgm:prSet presAssocID="{25CC0DC6-5A63-48F4-B109-5127D47ACFC5}" presName="Name37" presStyleLbl="parChTrans1D2" presStyleIdx="4" presStyleCnt="5"/>
      <dgm:spPr/>
      <dgm:t>
        <a:bodyPr/>
        <a:lstStyle/>
        <a:p>
          <a:endParaRPr lang="zh-CN" altLang="en-US"/>
        </a:p>
      </dgm:t>
    </dgm:pt>
    <dgm:pt modelId="{90673A67-26F8-4959-90F0-64BFB157245F}" type="pres">
      <dgm:prSet presAssocID="{2DCD8CE6-4F04-497D-8BAC-2C13FEA3D998}" presName="hierRoot2" presStyleCnt="0">
        <dgm:presLayoutVars>
          <dgm:hierBranch val="init"/>
        </dgm:presLayoutVars>
      </dgm:prSet>
      <dgm:spPr/>
    </dgm:pt>
    <dgm:pt modelId="{A9C7DD04-E231-41CE-BE2E-6F3AEB2F6009}" type="pres">
      <dgm:prSet presAssocID="{2DCD8CE6-4F04-497D-8BAC-2C13FEA3D998}" presName="rootComposite" presStyleCnt="0"/>
      <dgm:spPr/>
    </dgm:pt>
    <dgm:pt modelId="{EFF50042-FBD4-414B-9B95-A0EC52E1E7C8}" type="pres">
      <dgm:prSet presAssocID="{2DCD8CE6-4F04-497D-8BAC-2C13FEA3D998}" presName="rootText" presStyleLbl="node2" presStyleIdx="4" presStyleCnt="5" custScaleX="108846">
        <dgm:presLayoutVars>
          <dgm:chPref val="3"/>
        </dgm:presLayoutVars>
      </dgm:prSet>
      <dgm:spPr/>
      <dgm:t>
        <a:bodyPr/>
        <a:lstStyle/>
        <a:p>
          <a:endParaRPr lang="zh-CN" altLang="en-US"/>
        </a:p>
      </dgm:t>
    </dgm:pt>
    <dgm:pt modelId="{8D511086-F653-4E6B-9908-13CD22812C6C}" type="pres">
      <dgm:prSet presAssocID="{2DCD8CE6-4F04-497D-8BAC-2C13FEA3D998}" presName="rootConnector" presStyleLbl="node2" presStyleIdx="4" presStyleCnt="5"/>
      <dgm:spPr/>
      <dgm:t>
        <a:bodyPr/>
        <a:lstStyle/>
        <a:p>
          <a:endParaRPr lang="zh-CN" altLang="en-US"/>
        </a:p>
      </dgm:t>
    </dgm:pt>
    <dgm:pt modelId="{3F35C82C-45C4-4F76-A932-F5F926E412E5}" type="pres">
      <dgm:prSet presAssocID="{2DCD8CE6-4F04-497D-8BAC-2C13FEA3D998}" presName="hierChild4" presStyleCnt="0"/>
      <dgm:spPr/>
    </dgm:pt>
    <dgm:pt modelId="{ED6AB479-9927-471D-B84B-953AB23EDA55}" type="pres">
      <dgm:prSet presAssocID="{2DCD8CE6-4F04-497D-8BAC-2C13FEA3D998}" presName="hierChild5" presStyleCnt="0"/>
      <dgm:spPr/>
    </dgm:pt>
    <dgm:pt modelId="{FA92EC39-3DC6-47EC-8AA9-CCEE749BF6EC}" type="pres">
      <dgm:prSet presAssocID="{3166F229-98B3-4713-858A-2DA25891B583}" presName="hierChild3" presStyleCnt="0"/>
      <dgm:spPr/>
    </dgm:pt>
  </dgm:ptLst>
  <dgm:cxnLst>
    <dgm:cxn modelId="{588DA894-D029-4056-A9B4-3FE68DA736D6}" srcId="{3166F229-98B3-4713-858A-2DA25891B583}" destId="{2DCD8CE6-4F04-497D-8BAC-2C13FEA3D998}" srcOrd="4" destOrd="0" parTransId="{25CC0DC6-5A63-48F4-B109-5127D47ACFC5}" sibTransId="{CD934104-150D-4137-9364-8B22D57C6629}"/>
    <dgm:cxn modelId="{75876931-3BBF-45CB-AACB-2459FBF69A34}" type="presOf" srcId="{C84ACF31-96E7-439D-AC11-8EF0CB3B0F72}" destId="{DDDB0A6B-1F91-4D88-94E4-8F3E54AF6E82}" srcOrd="0" destOrd="0" presId="urn:microsoft.com/office/officeart/2005/8/layout/orgChart1"/>
    <dgm:cxn modelId="{3E2E1ED6-6306-4A91-BC5B-D54B06504032}" type="presOf" srcId="{3166F229-98B3-4713-858A-2DA25891B583}" destId="{F61BCD06-B6D7-439E-9DE3-FEF391E1BF7F}" srcOrd="1" destOrd="0" presId="urn:microsoft.com/office/officeart/2005/8/layout/orgChart1"/>
    <dgm:cxn modelId="{292E509B-AFA3-4198-9771-8D81E807F39E}" srcId="{3166F229-98B3-4713-858A-2DA25891B583}" destId="{6753CAA2-5358-43BA-ADD2-CD0B7AC286BA}" srcOrd="2" destOrd="0" parTransId="{01C94EB2-D572-42B7-B6D0-B27EDAE72E0F}" sibTransId="{4DF0A068-7986-4882-91F0-281BDE7B24B1}"/>
    <dgm:cxn modelId="{A1259679-CC5B-4DF6-A693-4D4E37C5BC63}" type="presOf" srcId="{25CC0DC6-5A63-48F4-B109-5127D47ACFC5}" destId="{0D0499B5-29ED-4DC7-B44E-5FF6268D0918}" srcOrd="0" destOrd="0" presId="urn:microsoft.com/office/officeart/2005/8/layout/orgChart1"/>
    <dgm:cxn modelId="{D2F12A9E-92FC-4F35-A014-01FAFB36DFE7}" srcId="{3166F229-98B3-4713-858A-2DA25891B583}" destId="{91ED997C-1677-4D79-9E93-5FFFAF86C5D8}" srcOrd="3" destOrd="0" parTransId="{10F1D023-96F5-4417-8BC3-94D443747B05}" sibTransId="{F1BFC9D8-67C7-45CC-B6FA-9BEF5CF56E3A}"/>
    <dgm:cxn modelId="{0D7D4AC8-F2D5-4DBF-9DE6-044B09CB9BAE}" type="presOf" srcId="{2DCD8CE6-4F04-497D-8BAC-2C13FEA3D998}" destId="{EFF50042-FBD4-414B-9B95-A0EC52E1E7C8}" srcOrd="0" destOrd="0" presId="urn:microsoft.com/office/officeart/2005/8/layout/orgChart1"/>
    <dgm:cxn modelId="{57A14AFA-7CCD-42FB-963F-65EBEE22B61F}" type="presOf" srcId="{6753CAA2-5358-43BA-ADD2-CD0B7AC286BA}" destId="{48672D5F-855B-4249-8F3F-262B85343BE7}" srcOrd="0" destOrd="0" presId="urn:microsoft.com/office/officeart/2005/8/layout/orgChart1"/>
    <dgm:cxn modelId="{A0034168-0BF8-4C17-B71E-5053B7AF0CA7}" type="presOf" srcId="{2DCD8CE6-4F04-497D-8BAC-2C13FEA3D998}" destId="{8D511086-F653-4E6B-9908-13CD22812C6C}" srcOrd="1" destOrd="0" presId="urn:microsoft.com/office/officeart/2005/8/layout/orgChart1"/>
    <dgm:cxn modelId="{C4954493-4CB2-493E-ABFD-EF9645128883}" type="presOf" srcId="{019941FD-4E14-4653-9C33-00F95A949C52}" destId="{2D7EF70F-26EE-480C-8F03-942C057CE028}" srcOrd="0" destOrd="0" presId="urn:microsoft.com/office/officeart/2005/8/layout/orgChart1"/>
    <dgm:cxn modelId="{0C2F9B23-5250-4AD2-9E60-F564A690F813}" type="presOf" srcId="{01C94EB2-D572-42B7-B6D0-B27EDAE72E0F}" destId="{77216CA7-B9BE-4552-9971-5F117F5D774D}" srcOrd="0" destOrd="0" presId="urn:microsoft.com/office/officeart/2005/8/layout/orgChart1"/>
    <dgm:cxn modelId="{67C6FE8E-8201-433E-A315-CC1497EC6CC3}" type="presOf" srcId="{7B8A8401-0A84-4547-9070-CC5AAD6995D1}" destId="{56EF1602-25D6-4BB7-93D2-E0E8A80026D0}" srcOrd="1" destOrd="0" presId="urn:microsoft.com/office/officeart/2005/8/layout/orgChart1"/>
    <dgm:cxn modelId="{005BC338-B7ED-4DF7-8E8C-FA7065E65B24}" type="presOf" srcId="{6753CAA2-5358-43BA-ADD2-CD0B7AC286BA}" destId="{766570DF-05B2-429E-9BF7-E2CF112A3529}" srcOrd="1" destOrd="0" presId="urn:microsoft.com/office/officeart/2005/8/layout/orgChart1"/>
    <dgm:cxn modelId="{17F4ED7C-D6EC-4464-A004-AB9E006F1AAB}" type="presOf" srcId="{91ED997C-1677-4D79-9E93-5FFFAF86C5D8}" destId="{B2098FC6-D51F-497D-9215-348ABBEEACAF}" srcOrd="1" destOrd="0" presId="urn:microsoft.com/office/officeart/2005/8/layout/orgChart1"/>
    <dgm:cxn modelId="{6F083322-342C-4BEB-B3D8-0D6A56922DC2}" srcId="{3166F229-98B3-4713-858A-2DA25891B583}" destId="{7B8A8401-0A84-4547-9070-CC5AAD6995D1}" srcOrd="0" destOrd="0" parTransId="{C84ACF31-96E7-439D-AC11-8EF0CB3B0F72}" sibTransId="{F127DAB4-066D-4186-AD25-7F68745AAEE5}"/>
    <dgm:cxn modelId="{0D73C6DC-026E-4FCB-87DA-D64213677824}" type="presOf" srcId="{3166F229-98B3-4713-858A-2DA25891B583}" destId="{D34065B3-53C1-4253-9E5E-19E0A36CFE55}" srcOrd="0" destOrd="0" presId="urn:microsoft.com/office/officeart/2005/8/layout/orgChart1"/>
    <dgm:cxn modelId="{A04F3FE4-1FD1-429C-B53A-F3A61E985C30}" type="presOf" srcId="{91ED997C-1677-4D79-9E93-5FFFAF86C5D8}" destId="{52BB9773-B03C-4A91-A685-6D338EFBA816}" srcOrd="0" destOrd="0" presId="urn:microsoft.com/office/officeart/2005/8/layout/orgChart1"/>
    <dgm:cxn modelId="{2CE375F2-0933-4517-824A-CF17DD101C55}" type="presOf" srcId="{7B8A8401-0A84-4547-9070-CC5AAD6995D1}" destId="{C4F359FD-467D-422D-8EC2-0C83AB92B6AD}" srcOrd="0" destOrd="0" presId="urn:microsoft.com/office/officeart/2005/8/layout/orgChart1"/>
    <dgm:cxn modelId="{8DE11FAB-9982-482A-B620-1121FC43C8C6}" type="presOf" srcId="{BC372392-C7E0-4D1F-A746-81727ADC993F}" destId="{9C7C29E5-BE86-4BD4-8C7C-F15AB9A7E51F}" srcOrd="0" destOrd="0" presId="urn:microsoft.com/office/officeart/2005/8/layout/orgChart1"/>
    <dgm:cxn modelId="{B2E9F8EC-FAA3-476A-B107-2F37B2D79806}" srcId="{3166F229-98B3-4713-858A-2DA25891B583}" destId="{019941FD-4E14-4653-9C33-00F95A949C52}" srcOrd="1" destOrd="0" parTransId="{BC372392-C7E0-4D1F-A746-81727ADC993F}" sibTransId="{D8375397-B434-4B6D-B9C8-D40D92AED100}"/>
    <dgm:cxn modelId="{612CDE7E-D183-4C92-8D55-E75A06B0C272}" type="presOf" srcId="{019941FD-4E14-4653-9C33-00F95A949C52}" destId="{85F7825C-41FF-449E-A12A-4DB7E925DC1C}" srcOrd="1" destOrd="0" presId="urn:microsoft.com/office/officeart/2005/8/layout/orgChart1"/>
    <dgm:cxn modelId="{6CE685EE-08CB-4443-AE72-93977F97B35F}" srcId="{8C076BF7-40C5-47F6-B863-63C461EE9CF7}" destId="{3166F229-98B3-4713-858A-2DA25891B583}" srcOrd="0" destOrd="0" parTransId="{5AC1EE27-96FB-44C5-84C1-1578BC8E4059}" sibTransId="{D7FD3A94-4801-4292-87F2-CA4C79A9485D}"/>
    <dgm:cxn modelId="{D9DD563D-20EC-48CF-8CD2-6F509A2F13FB}" type="presOf" srcId="{8C076BF7-40C5-47F6-B863-63C461EE9CF7}" destId="{107FF2A3-1DA7-440C-ACC4-04203568EFAF}" srcOrd="0" destOrd="0" presId="urn:microsoft.com/office/officeart/2005/8/layout/orgChart1"/>
    <dgm:cxn modelId="{3FE7892E-2D67-4D30-8AE4-62C271A75FFB}" type="presOf" srcId="{10F1D023-96F5-4417-8BC3-94D443747B05}" destId="{9DF91167-4AD4-42EE-8CA0-8FA9418F8723}" srcOrd="0" destOrd="0" presId="urn:microsoft.com/office/officeart/2005/8/layout/orgChart1"/>
    <dgm:cxn modelId="{6243D00C-C9AB-4F98-839E-B3A86DA45B23}" type="presParOf" srcId="{107FF2A3-1DA7-440C-ACC4-04203568EFAF}" destId="{F0340C67-C0BC-4D56-BA6E-521859D42280}" srcOrd="0" destOrd="0" presId="urn:microsoft.com/office/officeart/2005/8/layout/orgChart1"/>
    <dgm:cxn modelId="{D1A332B0-FFAD-4833-A383-B0B908E4107E}" type="presParOf" srcId="{F0340C67-C0BC-4D56-BA6E-521859D42280}" destId="{C97FBF05-4760-4BE3-BB9B-9CC721332147}" srcOrd="0" destOrd="0" presId="urn:microsoft.com/office/officeart/2005/8/layout/orgChart1"/>
    <dgm:cxn modelId="{5CFF376C-1FF5-4A2F-8095-F388F939BA02}" type="presParOf" srcId="{C97FBF05-4760-4BE3-BB9B-9CC721332147}" destId="{D34065B3-53C1-4253-9E5E-19E0A36CFE55}" srcOrd="0" destOrd="0" presId="urn:microsoft.com/office/officeart/2005/8/layout/orgChart1"/>
    <dgm:cxn modelId="{A32B11AA-ED60-41C8-A46C-147049BE43DE}" type="presParOf" srcId="{C97FBF05-4760-4BE3-BB9B-9CC721332147}" destId="{F61BCD06-B6D7-439E-9DE3-FEF391E1BF7F}" srcOrd="1" destOrd="0" presId="urn:microsoft.com/office/officeart/2005/8/layout/orgChart1"/>
    <dgm:cxn modelId="{DE0085FF-9613-4F04-8D9D-BAF9D65076B3}" type="presParOf" srcId="{F0340C67-C0BC-4D56-BA6E-521859D42280}" destId="{F6439C19-C2C9-4A86-8C28-FD7363C56CE1}" srcOrd="1" destOrd="0" presId="urn:microsoft.com/office/officeart/2005/8/layout/orgChart1"/>
    <dgm:cxn modelId="{901D18B8-369D-4D85-A1D9-D15F9A84B4DA}" type="presParOf" srcId="{F6439C19-C2C9-4A86-8C28-FD7363C56CE1}" destId="{DDDB0A6B-1F91-4D88-94E4-8F3E54AF6E82}" srcOrd="0" destOrd="0" presId="urn:microsoft.com/office/officeart/2005/8/layout/orgChart1"/>
    <dgm:cxn modelId="{66182BBC-5776-45B5-A9C7-7905C123EB90}" type="presParOf" srcId="{F6439C19-C2C9-4A86-8C28-FD7363C56CE1}" destId="{24BBD651-6A3B-4C66-84FC-8DA726BCFC5F}" srcOrd="1" destOrd="0" presId="urn:microsoft.com/office/officeart/2005/8/layout/orgChart1"/>
    <dgm:cxn modelId="{98434670-1880-47A2-B572-B1D83AB12841}" type="presParOf" srcId="{24BBD651-6A3B-4C66-84FC-8DA726BCFC5F}" destId="{7ADC7DF3-9A74-404A-83FE-6FC4997A424F}" srcOrd="0" destOrd="0" presId="urn:microsoft.com/office/officeart/2005/8/layout/orgChart1"/>
    <dgm:cxn modelId="{04F2FE92-E585-4815-8DC4-AD160C6CC01B}" type="presParOf" srcId="{7ADC7DF3-9A74-404A-83FE-6FC4997A424F}" destId="{C4F359FD-467D-422D-8EC2-0C83AB92B6AD}" srcOrd="0" destOrd="0" presId="urn:microsoft.com/office/officeart/2005/8/layout/orgChart1"/>
    <dgm:cxn modelId="{6B2F8AD6-4CC3-4D22-A2B9-B0E81B63DF18}" type="presParOf" srcId="{7ADC7DF3-9A74-404A-83FE-6FC4997A424F}" destId="{56EF1602-25D6-4BB7-93D2-E0E8A80026D0}" srcOrd="1" destOrd="0" presId="urn:microsoft.com/office/officeart/2005/8/layout/orgChart1"/>
    <dgm:cxn modelId="{E3A7613C-364D-4D96-AA6F-DEECB0C0A026}" type="presParOf" srcId="{24BBD651-6A3B-4C66-84FC-8DA726BCFC5F}" destId="{118F290D-7908-4361-AA8D-6339492F3CF2}" srcOrd="1" destOrd="0" presId="urn:microsoft.com/office/officeart/2005/8/layout/orgChart1"/>
    <dgm:cxn modelId="{B67C0E59-ECCC-4BAD-AAA5-3E4A1F7A671F}" type="presParOf" srcId="{24BBD651-6A3B-4C66-84FC-8DA726BCFC5F}" destId="{BA501ABC-1233-4293-AFEF-5D3CA34A6585}" srcOrd="2" destOrd="0" presId="urn:microsoft.com/office/officeart/2005/8/layout/orgChart1"/>
    <dgm:cxn modelId="{7156336A-3F2F-45F4-B9E2-3415CC55410E}" type="presParOf" srcId="{F6439C19-C2C9-4A86-8C28-FD7363C56CE1}" destId="{9C7C29E5-BE86-4BD4-8C7C-F15AB9A7E51F}" srcOrd="2" destOrd="0" presId="urn:microsoft.com/office/officeart/2005/8/layout/orgChart1"/>
    <dgm:cxn modelId="{130D190B-FF60-4891-A57C-7792622C5003}" type="presParOf" srcId="{F6439C19-C2C9-4A86-8C28-FD7363C56CE1}" destId="{C52DB99F-36A1-4B7F-91CE-2E716AB358E1}" srcOrd="3" destOrd="0" presId="urn:microsoft.com/office/officeart/2005/8/layout/orgChart1"/>
    <dgm:cxn modelId="{B680D760-E083-4BD2-BE16-8B67D8B51A61}" type="presParOf" srcId="{C52DB99F-36A1-4B7F-91CE-2E716AB358E1}" destId="{7BF3C1EF-B380-4C6E-87C3-B10520C7D121}" srcOrd="0" destOrd="0" presId="urn:microsoft.com/office/officeart/2005/8/layout/orgChart1"/>
    <dgm:cxn modelId="{17AFE5C9-E010-4B91-A47B-BAA18DA73EA6}" type="presParOf" srcId="{7BF3C1EF-B380-4C6E-87C3-B10520C7D121}" destId="{2D7EF70F-26EE-480C-8F03-942C057CE028}" srcOrd="0" destOrd="0" presId="urn:microsoft.com/office/officeart/2005/8/layout/orgChart1"/>
    <dgm:cxn modelId="{87409F94-C66F-4E29-8669-E9E73A55FDE6}" type="presParOf" srcId="{7BF3C1EF-B380-4C6E-87C3-B10520C7D121}" destId="{85F7825C-41FF-449E-A12A-4DB7E925DC1C}" srcOrd="1" destOrd="0" presId="urn:microsoft.com/office/officeart/2005/8/layout/orgChart1"/>
    <dgm:cxn modelId="{3248F7D1-BD1F-48C3-90BF-B68CE1FBE74E}" type="presParOf" srcId="{C52DB99F-36A1-4B7F-91CE-2E716AB358E1}" destId="{B6BDAD80-5EA8-44B0-8460-493CFCC13C5B}" srcOrd="1" destOrd="0" presId="urn:microsoft.com/office/officeart/2005/8/layout/orgChart1"/>
    <dgm:cxn modelId="{A71466E4-1D3F-413A-9198-A661AC411781}" type="presParOf" srcId="{C52DB99F-36A1-4B7F-91CE-2E716AB358E1}" destId="{3758CE2F-7B20-4FD5-9A86-00E9BCC949DA}" srcOrd="2" destOrd="0" presId="urn:microsoft.com/office/officeart/2005/8/layout/orgChart1"/>
    <dgm:cxn modelId="{3BEB8B43-6200-4B7B-8077-1D13F8EB18F1}" type="presParOf" srcId="{F6439C19-C2C9-4A86-8C28-FD7363C56CE1}" destId="{77216CA7-B9BE-4552-9971-5F117F5D774D}" srcOrd="4" destOrd="0" presId="urn:microsoft.com/office/officeart/2005/8/layout/orgChart1"/>
    <dgm:cxn modelId="{85323282-3636-4238-89C7-B31897F5C8FE}" type="presParOf" srcId="{F6439C19-C2C9-4A86-8C28-FD7363C56CE1}" destId="{A69A3B5A-4769-400D-AC3E-714374F463F5}" srcOrd="5" destOrd="0" presId="urn:microsoft.com/office/officeart/2005/8/layout/orgChart1"/>
    <dgm:cxn modelId="{B4A59530-B5BF-41BC-98DE-5C40342D118A}" type="presParOf" srcId="{A69A3B5A-4769-400D-AC3E-714374F463F5}" destId="{97A4A9C1-403C-4053-933A-4A4F0C5CD0EB}" srcOrd="0" destOrd="0" presId="urn:microsoft.com/office/officeart/2005/8/layout/orgChart1"/>
    <dgm:cxn modelId="{EDC5508A-916F-4390-85E9-099CF359D586}" type="presParOf" srcId="{97A4A9C1-403C-4053-933A-4A4F0C5CD0EB}" destId="{48672D5F-855B-4249-8F3F-262B85343BE7}" srcOrd="0" destOrd="0" presId="urn:microsoft.com/office/officeart/2005/8/layout/orgChart1"/>
    <dgm:cxn modelId="{0D549553-5A48-47C3-A1B4-5ACAD8E41485}" type="presParOf" srcId="{97A4A9C1-403C-4053-933A-4A4F0C5CD0EB}" destId="{766570DF-05B2-429E-9BF7-E2CF112A3529}" srcOrd="1" destOrd="0" presId="urn:microsoft.com/office/officeart/2005/8/layout/orgChart1"/>
    <dgm:cxn modelId="{FBC88581-6123-481C-9B45-9F1BFBA7988D}" type="presParOf" srcId="{A69A3B5A-4769-400D-AC3E-714374F463F5}" destId="{B7560D6F-9B8C-45C9-B43E-F150695786C7}" srcOrd="1" destOrd="0" presId="urn:microsoft.com/office/officeart/2005/8/layout/orgChart1"/>
    <dgm:cxn modelId="{0B17D7EB-C96B-4E15-ACBF-801288CD0E46}" type="presParOf" srcId="{A69A3B5A-4769-400D-AC3E-714374F463F5}" destId="{9A0F0621-60A9-4605-AF7D-70D8256850E4}" srcOrd="2" destOrd="0" presId="urn:microsoft.com/office/officeart/2005/8/layout/orgChart1"/>
    <dgm:cxn modelId="{CA1313D6-5A7F-4876-9101-B54FDB50745B}" type="presParOf" srcId="{F6439C19-C2C9-4A86-8C28-FD7363C56CE1}" destId="{9DF91167-4AD4-42EE-8CA0-8FA9418F8723}" srcOrd="6" destOrd="0" presId="urn:microsoft.com/office/officeart/2005/8/layout/orgChart1"/>
    <dgm:cxn modelId="{76EE1CE3-8F03-4E9A-9B10-BE94D2B70A4E}" type="presParOf" srcId="{F6439C19-C2C9-4A86-8C28-FD7363C56CE1}" destId="{1F3E08FB-5730-4366-A824-7E7D6A63A95F}" srcOrd="7" destOrd="0" presId="urn:microsoft.com/office/officeart/2005/8/layout/orgChart1"/>
    <dgm:cxn modelId="{EE589897-F903-41BA-A571-0C72693BB101}" type="presParOf" srcId="{1F3E08FB-5730-4366-A824-7E7D6A63A95F}" destId="{55109438-8674-425F-B653-C02DA0329495}" srcOrd="0" destOrd="0" presId="urn:microsoft.com/office/officeart/2005/8/layout/orgChart1"/>
    <dgm:cxn modelId="{6815CF64-2469-4CA9-A9DA-EBE581175051}" type="presParOf" srcId="{55109438-8674-425F-B653-C02DA0329495}" destId="{52BB9773-B03C-4A91-A685-6D338EFBA816}" srcOrd="0" destOrd="0" presId="urn:microsoft.com/office/officeart/2005/8/layout/orgChart1"/>
    <dgm:cxn modelId="{300462FE-94E4-4969-89DE-FF326EAE5504}" type="presParOf" srcId="{55109438-8674-425F-B653-C02DA0329495}" destId="{B2098FC6-D51F-497D-9215-348ABBEEACAF}" srcOrd="1" destOrd="0" presId="urn:microsoft.com/office/officeart/2005/8/layout/orgChart1"/>
    <dgm:cxn modelId="{CAA91461-1D03-4EFC-A8B9-017C9DAC14C5}" type="presParOf" srcId="{1F3E08FB-5730-4366-A824-7E7D6A63A95F}" destId="{8DDC33FF-5713-4439-9F83-DCE56D26CB3B}" srcOrd="1" destOrd="0" presId="urn:microsoft.com/office/officeart/2005/8/layout/orgChart1"/>
    <dgm:cxn modelId="{60557B92-CD49-41A2-B1A9-D511EF9E1D0B}" type="presParOf" srcId="{1F3E08FB-5730-4366-A824-7E7D6A63A95F}" destId="{B3D4139E-64F3-4DF8-B6ED-117490D38346}" srcOrd="2" destOrd="0" presId="urn:microsoft.com/office/officeart/2005/8/layout/orgChart1"/>
    <dgm:cxn modelId="{59EDF9FA-BFCF-4CC9-BBC8-DB136AB9D603}" type="presParOf" srcId="{F6439C19-C2C9-4A86-8C28-FD7363C56CE1}" destId="{0D0499B5-29ED-4DC7-B44E-5FF6268D0918}" srcOrd="8" destOrd="0" presId="urn:microsoft.com/office/officeart/2005/8/layout/orgChart1"/>
    <dgm:cxn modelId="{0CCD794F-81ED-493B-8D1D-4B2040B3D7EF}" type="presParOf" srcId="{F6439C19-C2C9-4A86-8C28-FD7363C56CE1}" destId="{90673A67-26F8-4959-90F0-64BFB157245F}" srcOrd="9" destOrd="0" presId="urn:microsoft.com/office/officeart/2005/8/layout/orgChart1"/>
    <dgm:cxn modelId="{638BBDE7-8D5B-43E5-AD45-8B4ED83F2B63}" type="presParOf" srcId="{90673A67-26F8-4959-90F0-64BFB157245F}" destId="{A9C7DD04-E231-41CE-BE2E-6F3AEB2F6009}" srcOrd="0" destOrd="0" presId="urn:microsoft.com/office/officeart/2005/8/layout/orgChart1"/>
    <dgm:cxn modelId="{D2D17275-B93E-4B71-84BA-BB7205C762C4}" type="presParOf" srcId="{A9C7DD04-E231-41CE-BE2E-6F3AEB2F6009}" destId="{EFF50042-FBD4-414B-9B95-A0EC52E1E7C8}" srcOrd="0" destOrd="0" presId="urn:microsoft.com/office/officeart/2005/8/layout/orgChart1"/>
    <dgm:cxn modelId="{110DF0BD-D0B5-48F5-9995-638C1C560F1C}" type="presParOf" srcId="{A9C7DD04-E231-41CE-BE2E-6F3AEB2F6009}" destId="{8D511086-F653-4E6B-9908-13CD22812C6C}" srcOrd="1" destOrd="0" presId="urn:microsoft.com/office/officeart/2005/8/layout/orgChart1"/>
    <dgm:cxn modelId="{A0924E67-64D6-4619-93D8-32499D8B642F}" type="presParOf" srcId="{90673A67-26F8-4959-90F0-64BFB157245F}" destId="{3F35C82C-45C4-4F76-A932-F5F926E412E5}" srcOrd="1" destOrd="0" presId="urn:microsoft.com/office/officeart/2005/8/layout/orgChart1"/>
    <dgm:cxn modelId="{0B659898-6542-4253-A429-B8E3C3ED7D3E}" type="presParOf" srcId="{90673A67-26F8-4959-90F0-64BFB157245F}" destId="{ED6AB479-9927-471D-B84B-953AB23EDA55}" srcOrd="2" destOrd="0" presId="urn:microsoft.com/office/officeart/2005/8/layout/orgChart1"/>
    <dgm:cxn modelId="{CE1F50A4-3449-4614-91B3-2C82BA73BCAF}" type="presParOf" srcId="{F0340C67-C0BC-4D56-BA6E-521859D42280}" destId="{FA92EC39-3DC6-47EC-8AA9-CCEE749BF6EC}"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F3E4B6-E2B9-4CE4-AE5F-735C09BCCD96}" type="doc">
      <dgm:prSet loTypeId="urn:microsoft.com/office/officeart/2005/8/layout/hProcess9" loCatId="process" qsTypeId="urn:microsoft.com/office/officeart/2005/8/quickstyle/simple1" qsCatId="simple" csTypeId="urn:microsoft.com/office/officeart/2005/8/colors/accent1_2" csCatId="accent1" phldr="1"/>
      <dgm:spPr/>
    </dgm:pt>
    <dgm:pt modelId="{60435E66-DCA7-4515-916B-64C3BA4245DE}">
      <dgm:prSet phldrT="[文本]" custT="1"/>
      <dgm:spPr>
        <a:solidFill>
          <a:schemeClr val="tx1">
            <a:lumMod val="10000"/>
            <a:lumOff val="90000"/>
          </a:schemeClr>
        </a:solidFill>
      </dgm:spPr>
      <dgm:t>
        <a:bodyPr/>
        <a:lstStyle/>
        <a:p>
          <a:r>
            <a:rPr lang="zh-CN" altLang="en-US" sz="3200" b="1" dirty="0" smtClean="0">
              <a:solidFill>
                <a:schemeClr val="tx1"/>
              </a:solidFill>
              <a:latin typeface="+mn-ea"/>
            </a:rPr>
            <a:t>是什么</a:t>
          </a:r>
          <a:endParaRPr lang="zh-CN" altLang="en-US" sz="3200" dirty="0">
            <a:solidFill>
              <a:schemeClr val="tx1"/>
            </a:solidFill>
          </a:endParaRPr>
        </a:p>
      </dgm:t>
    </dgm:pt>
    <dgm:pt modelId="{46655FA3-0ED4-4414-9609-B1323EBFAE1D}" type="parTrans" cxnId="{78A4B44B-C6B8-476B-A824-C704EB0A123D}">
      <dgm:prSet/>
      <dgm:spPr/>
      <dgm:t>
        <a:bodyPr/>
        <a:lstStyle/>
        <a:p>
          <a:endParaRPr lang="zh-CN" altLang="en-US"/>
        </a:p>
      </dgm:t>
    </dgm:pt>
    <dgm:pt modelId="{87C7B800-CCF7-4D2E-B8CA-90DAF56AE500}" type="sibTrans" cxnId="{78A4B44B-C6B8-476B-A824-C704EB0A123D}">
      <dgm:prSet/>
      <dgm:spPr/>
      <dgm:t>
        <a:bodyPr/>
        <a:lstStyle/>
        <a:p>
          <a:endParaRPr lang="zh-CN" altLang="en-US"/>
        </a:p>
      </dgm:t>
    </dgm:pt>
    <dgm:pt modelId="{DDC0C935-3E0D-4341-BA3A-E128F6D4FC00}">
      <dgm:prSet phldrT="[文本]" custT="1"/>
      <dgm:spPr>
        <a:solidFill>
          <a:srgbClr val="C7FFB3"/>
        </a:solidFill>
      </dgm:spPr>
      <dgm:t>
        <a:bodyPr/>
        <a:lstStyle/>
        <a:p>
          <a:r>
            <a:rPr lang="zh-CN" altLang="en-US" sz="3200" b="1" dirty="0" smtClean="0">
              <a:solidFill>
                <a:schemeClr val="tx1"/>
              </a:solidFill>
              <a:latin typeface="+mn-ea"/>
            </a:rPr>
            <a:t>为什么</a:t>
          </a:r>
        </a:p>
      </dgm:t>
    </dgm:pt>
    <dgm:pt modelId="{780680E1-B03F-4978-A35A-F52CF8BCCF26}" type="parTrans" cxnId="{E16D337B-10E8-4881-97A7-0FDF4EA28462}">
      <dgm:prSet/>
      <dgm:spPr/>
      <dgm:t>
        <a:bodyPr/>
        <a:lstStyle/>
        <a:p>
          <a:endParaRPr lang="zh-CN" altLang="en-US"/>
        </a:p>
      </dgm:t>
    </dgm:pt>
    <dgm:pt modelId="{5FB0096B-5C1A-46BD-9A1F-C94EF58FCAA1}" type="sibTrans" cxnId="{E16D337B-10E8-4881-97A7-0FDF4EA28462}">
      <dgm:prSet/>
      <dgm:spPr/>
      <dgm:t>
        <a:bodyPr/>
        <a:lstStyle/>
        <a:p>
          <a:endParaRPr lang="zh-CN" altLang="en-US"/>
        </a:p>
      </dgm:t>
    </dgm:pt>
    <dgm:pt modelId="{9D74970C-DE5A-424A-89EA-A05775CAA7BA}">
      <dgm:prSet phldrT="[文本]" custT="1"/>
      <dgm:spPr>
        <a:solidFill>
          <a:srgbClr val="FFFFCC"/>
        </a:solidFill>
      </dgm:spPr>
      <dgm:t>
        <a:bodyPr/>
        <a:lstStyle/>
        <a:p>
          <a:r>
            <a:rPr lang="zh-CN" altLang="en-US" sz="3200" b="1" dirty="0" smtClean="0">
              <a:solidFill>
                <a:schemeClr val="tx1"/>
              </a:solidFill>
              <a:latin typeface="+mn-ea"/>
            </a:rPr>
            <a:t>怎样看</a:t>
          </a:r>
        </a:p>
      </dgm:t>
    </dgm:pt>
    <dgm:pt modelId="{B9CA54EB-709F-4695-9B01-CD57DB24FC91}" type="parTrans" cxnId="{9F75AB98-BEB2-45DE-9912-FB9535F087A5}">
      <dgm:prSet/>
      <dgm:spPr/>
      <dgm:t>
        <a:bodyPr/>
        <a:lstStyle/>
        <a:p>
          <a:endParaRPr lang="zh-CN" altLang="en-US"/>
        </a:p>
      </dgm:t>
    </dgm:pt>
    <dgm:pt modelId="{7CA81F4B-383D-450A-85F7-A0F1DEF4A4A8}" type="sibTrans" cxnId="{9F75AB98-BEB2-45DE-9912-FB9535F087A5}">
      <dgm:prSet/>
      <dgm:spPr/>
      <dgm:t>
        <a:bodyPr/>
        <a:lstStyle/>
        <a:p>
          <a:endParaRPr lang="zh-CN" altLang="en-US"/>
        </a:p>
      </dgm:t>
    </dgm:pt>
    <dgm:pt modelId="{52174BF8-544A-4F7B-A4D3-CC430B274889}" type="pres">
      <dgm:prSet presAssocID="{ABF3E4B6-E2B9-4CE4-AE5F-735C09BCCD96}" presName="CompostProcess" presStyleCnt="0">
        <dgm:presLayoutVars>
          <dgm:dir/>
          <dgm:resizeHandles val="exact"/>
        </dgm:presLayoutVars>
      </dgm:prSet>
      <dgm:spPr/>
    </dgm:pt>
    <dgm:pt modelId="{BE7AD823-89D7-4D82-B1B1-29C21932A57D}" type="pres">
      <dgm:prSet presAssocID="{ABF3E4B6-E2B9-4CE4-AE5F-735C09BCCD96}" presName="arrow" presStyleLbl="bgShp" presStyleIdx="0" presStyleCnt="1" custScaleX="117647" custLinFactNeighborX="5559" custLinFactNeighborY="2778"/>
      <dgm:spPr/>
      <dgm:t>
        <a:bodyPr/>
        <a:lstStyle/>
        <a:p>
          <a:endParaRPr lang="zh-CN" altLang="en-US"/>
        </a:p>
      </dgm:t>
    </dgm:pt>
    <dgm:pt modelId="{24F4D31E-CE7E-44EC-AF56-5CE158792F05}" type="pres">
      <dgm:prSet presAssocID="{ABF3E4B6-E2B9-4CE4-AE5F-735C09BCCD96}" presName="linearProcess" presStyleCnt="0"/>
      <dgm:spPr/>
    </dgm:pt>
    <dgm:pt modelId="{C4CFB80E-E749-4EFF-BF13-1EF3B91DBA4F}" type="pres">
      <dgm:prSet presAssocID="{60435E66-DCA7-4515-916B-64C3BA4245DE}" presName="textNode" presStyleLbl="node1" presStyleIdx="0" presStyleCnt="3" custScaleY="55555">
        <dgm:presLayoutVars>
          <dgm:bulletEnabled val="1"/>
        </dgm:presLayoutVars>
      </dgm:prSet>
      <dgm:spPr/>
      <dgm:t>
        <a:bodyPr/>
        <a:lstStyle/>
        <a:p>
          <a:endParaRPr lang="zh-CN" altLang="en-US"/>
        </a:p>
      </dgm:t>
    </dgm:pt>
    <dgm:pt modelId="{AC7E8F08-E3C1-495B-B91C-FFEAB2DB9426}" type="pres">
      <dgm:prSet presAssocID="{87C7B800-CCF7-4D2E-B8CA-90DAF56AE500}" presName="sibTrans" presStyleCnt="0"/>
      <dgm:spPr/>
    </dgm:pt>
    <dgm:pt modelId="{9E024DA4-3768-4520-8B66-401A0EF3E944}" type="pres">
      <dgm:prSet presAssocID="{DDC0C935-3E0D-4341-BA3A-E128F6D4FC00}" presName="textNode" presStyleLbl="node1" presStyleIdx="1" presStyleCnt="3" custScaleX="117572" custScaleY="68092" custLinFactNeighborX="18381" custLinFactNeighborY="-676">
        <dgm:presLayoutVars>
          <dgm:bulletEnabled val="1"/>
        </dgm:presLayoutVars>
      </dgm:prSet>
      <dgm:spPr/>
      <dgm:t>
        <a:bodyPr/>
        <a:lstStyle/>
        <a:p>
          <a:endParaRPr lang="zh-CN" altLang="en-US"/>
        </a:p>
      </dgm:t>
    </dgm:pt>
    <dgm:pt modelId="{60838FFA-EF28-4D25-BA3F-A66246BB03F8}" type="pres">
      <dgm:prSet presAssocID="{5FB0096B-5C1A-46BD-9A1F-C94EF58FCAA1}" presName="sibTrans" presStyleCnt="0"/>
      <dgm:spPr/>
    </dgm:pt>
    <dgm:pt modelId="{C920FB2F-83E7-4720-A38C-1D1B3887C963}" type="pres">
      <dgm:prSet presAssocID="{9D74970C-DE5A-424A-89EA-A05775CAA7BA}" presName="textNode" presStyleLbl="node1" presStyleIdx="2" presStyleCnt="3" custScaleY="69444">
        <dgm:presLayoutVars>
          <dgm:bulletEnabled val="1"/>
        </dgm:presLayoutVars>
      </dgm:prSet>
      <dgm:spPr/>
      <dgm:t>
        <a:bodyPr/>
        <a:lstStyle/>
        <a:p>
          <a:endParaRPr lang="zh-CN" altLang="en-US"/>
        </a:p>
      </dgm:t>
    </dgm:pt>
  </dgm:ptLst>
  <dgm:cxnLst>
    <dgm:cxn modelId="{04E1B9A6-2E8A-4518-912E-9C5483A2C0DF}" type="presOf" srcId="{60435E66-DCA7-4515-916B-64C3BA4245DE}" destId="{C4CFB80E-E749-4EFF-BF13-1EF3B91DBA4F}" srcOrd="0" destOrd="0" presId="urn:microsoft.com/office/officeart/2005/8/layout/hProcess9"/>
    <dgm:cxn modelId="{594FB677-2BB6-46DA-88DC-24002FD7E192}" type="presOf" srcId="{9D74970C-DE5A-424A-89EA-A05775CAA7BA}" destId="{C920FB2F-83E7-4720-A38C-1D1B3887C963}" srcOrd="0" destOrd="0" presId="urn:microsoft.com/office/officeart/2005/8/layout/hProcess9"/>
    <dgm:cxn modelId="{9F75AB98-BEB2-45DE-9912-FB9535F087A5}" srcId="{ABF3E4B6-E2B9-4CE4-AE5F-735C09BCCD96}" destId="{9D74970C-DE5A-424A-89EA-A05775CAA7BA}" srcOrd="2" destOrd="0" parTransId="{B9CA54EB-709F-4695-9B01-CD57DB24FC91}" sibTransId="{7CA81F4B-383D-450A-85F7-A0F1DEF4A4A8}"/>
    <dgm:cxn modelId="{28C3223E-8BB9-4577-A54A-B25A813F9D65}" type="presOf" srcId="{ABF3E4B6-E2B9-4CE4-AE5F-735C09BCCD96}" destId="{52174BF8-544A-4F7B-A4D3-CC430B274889}" srcOrd="0" destOrd="0" presId="urn:microsoft.com/office/officeart/2005/8/layout/hProcess9"/>
    <dgm:cxn modelId="{E16D337B-10E8-4881-97A7-0FDF4EA28462}" srcId="{ABF3E4B6-E2B9-4CE4-AE5F-735C09BCCD96}" destId="{DDC0C935-3E0D-4341-BA3A-E128F6D4FC00}" srcOrd="1" destOrd="0" parTransId="{780680E1-B03F-4978-A35A-F52CF8BCCF26}" sibTransId="{5FB0096B-5C1A-46BD-9A1F-C94EF58FCAA1}"/>
    <dgm:cxn modelId="{78A4B44B-C6B8-476B-A824-C704EB0A123D}" srcId="{ABF3E4B6-E2B9-4CE4-AE5F-735C09BCCD96}" destId="{60435E66-DCA7-4515-916B-64C3BA4245DE}" srcOrd="0" destOrd="0" parTransId="{46655FA3-0ED4-4414-9609-B1323EBFAE1D}" sibTransId="{87C7B800-CCF7-4D2E-B8CA-90DAF56AE500}"/>
    <dgm:cxn modelId="{5427FAEF-1D6C-4CD3-9906-E3527BAC83E2}" type="presOf" srcId="{DDC0C935-3E0D-4341-BA3A-E128F6D4FC00}" destId="{9E024DA4-3768-4520-8B66-401A0EF3E944}" srcOrd="0" destOrd="0" presId="urn:microsoft.com/office/officeart/2005/8/layout/hProcess9"/>
    <dgm:cxn modelId="{00C131C4-A578-426C-957E-453B8F2B8CAD}" type="presParOf" srcId="{52174BF8-544A-4F7B-A4D3-CC430B274889}" destId="{BE7AD823-89D7-4D82-B1B1-29C21932A57D}" srcOrd="0" destOrd="0" presId="urn:microsoft.com/office/officeart/2005/8/layout/hProcess9"/>
    <dgm:cxn modelId="{C535A531-160E-4692-BF09-2BAB9B47930F}" type="presParOf" srcId="{52174BF8-544A-4F7B-A4D3-CC430B274889}" destId="{24F4D31E-CE7E-44EC-AF56-5CE158792F05}" srcOrd="1" destOrd="0" presId="urn:microsoft.com/office/officeart/2005/8/layout/hProcess9"/>
    <dgm:cxn modelId="{0C1BAFAE-94AF-4C61-95A3-DB0F1F1F397C}" type="presParOf" srcId="{24F4D31E-CE7E-44EC-AF56-5CE158792F05}" destId="{C4CFB80E-E749-4EFF-BF13-1EF3B91DBA4F}" srcOrd="0" destOrd="0" presId="urn:microsoft.com/office/officeart/2005/8/layout/hProcess9"/>
    <dgm:cxn modelId="{37399FCC-DF21-4482-B969-4A77633CDFA5}" type="presParOf" srcId="{24F4D31E-CE7E-44EC-AF56-5CE158792F05}" destId="{AC7E8F08-E3C1-495B-B91C-FFEAB2DB9426}" srcOrd="1" destOrd="0" presId="urn:microsoft.com/office/officeart/2005/8/layout/hProcess9"/>
    <dgm:cxn modelId="{3A145CF2-3E32-4301-AFEC-B113A5ACFC7E}" type="presParOf" srcId="{24F4D31E-CE7E-44EC-AF56-5CE158792F05}" destId="{9E024DA4-3768-4520-8B66-401A0EF3E944}" srcOrd="2" destOrd="0" presId="urn:microsoft.com/office/officeart/2005/8/layout/hProcess9"/>
    <dgm:cxn modelId="{2D63C460-225A-4568-98CE-86649E656E3D}" type="presParOf" srcId="{24F4D31E-CE7E-44EC-AF56-5CE158792F05}" destId="{60838FFA-EF28-4D25-BA3F-A66246BB03F8}" srcOrd="3" destOrd="0" presId="urn:microsoft.com/office/officeart/2005/8/layout/hProcess9"/>
    <dgm:cxn modelId="{09BBC10D-1A4D-4E1C-A8F7-B16A3AD73E1F}" type="presParOf" srcId="{24F4D31E-CE7E-44EC-AF56-5CE158792F05}" destId="{C920FB2F-83E7-4720-A38C-1D1B3887C963}" srcOrd="4"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95DD06-7CD6-4996-86D4-C28964CF3B54}" type="doc">
      <dgm:prSet loTypeId="urn:microsoft.com/office/officeart/2005/8/layout/hProcess9" loCatId="process" qsTypeId="urn:microsoft.com/office/officeart/2005/8/quickstyle/simple1" qsCatId="simple" csTypeId="urn:microsoft.com/office/officeart/2005/8/colors/accent1_2" csCatId="accent1" phldr="1"/>
      <dgm:spPr/>
    </dgm:pt>
    <dgm:pt modelId="{FFD170C1-8887-4FE9-8832-51A529B39AFF}">
      <dgm:prSet phldrT="[文本]" custT="1"/>
      <dgm:spPr>
        <a:solidFill>
          <a:srgbClr val="C00000"/>
        </a:solidFill>
      </dgm:spPr>
      <dgm:t>
        <a:bodyPr/>
        <a:lstStyle/>
        <a:p>
          <a:r>
            <a:rPr lang="zh-CN" altLang="en-US" sz="3200" dirty="0" smtClean="0"/>
            <a:t>站起来</a:t>
          </a:r>
        </a:p>
      </dgm:t>
    </dgm:pt>
    <dgm:pt modelId="{83492AD9-D477-4C3D-8BAD-2B2ABC0C6526}" type="parTrans" cxnId="{288340D1-1F88-4A39-869E-F4CE974E2089}">
      <dgm:prSet/>
      <dgm:spPr/>
      <dgm:t>
        <a:bodyPr/>
        <a:lstStyle/>
        <a:p>
          <a:endParaRPr lang="zh-CN" altLang="en-US"/>
        </a:p>
      </dgm:t>
    </dgm:pt>
    <dgm:pt modelId="{333EE203-44EF-4275-83EF-75070712742F}" type="sibTrans" cxnId="{288340D1-1F88-4A39-869E-F4CE974E2089}">
      <dgm:prSet/>
      <dgm:spPr/>
      <dgm:t>
        <a:bodyPr/>
        <a:lstStyle/>
        <a:p>
          <a:endParaRPr lang="zh-CN" altLang="en-US"/>
        </a:p>
      </dgm:t>
    </dgm:pt>
    <dgm:pt modelId="{48964C75-DA7E-4A3C-85F4-F14BD695ADDB}">
      <dgm:prSet phldrT="[文本]" custT="1"/>
      <dgm:spPr>
        <a:solidFill>
          <a:srgbClr val="C00000"/>
        </a:solidFill>
      </dgm:spPr>
      <dgm:t>
        <a:bodyPr/>
        <a:lstStyle/>
        <a:p>
          <a:r>
            <a:rPr lang="zh-CN" altLang="en-US" sz="3200" dirty="0" smtClean="0"/>
            <a:t>富起来</a:t>
          </a:r>
        </a:p>
      </dgm:t>
    </dgm:pt>
    <dgm:pt modelId="{9EE0E9F3-8E0B-4023-AFEE-423476E37CAC}" type="parTrans" cxnId="{9A0062A9-61F1-4E3F-8693-9F91A1FA79FA}">
      <dgm:prSet/>
      <dgm:spPr/>
      <dgm:t>
        <a:bodyPr/>
        <a:lstStyle/>
        <a:p>
          <a:endParaRPr lang="zh-CN" altLang="en-US"/>
        </a:p>
      </dgm:t>
    </dgm:pt>
    <dgm:pt modelId="{601EA7CB-6FCC-4731-85C6-E2866811408A}" type="sibTrans" cxnId="{9A0062A9-61F1-4E3F-8693-9F91A1FA79FA}">
      <dgm:prSet/>
      <dgm:spPr/>
      <dgm:t>
        <a:bodyPr/>
        <a:lstStyle/>
        <a:p>
          <a:endParaRPr lang="zh-CN" altLang="en-US"/>
        </a:p>
      </dgm:t>
    </dgm:pt>
    <dgm:pt modelId="{E7BDCEF0-F70F-402A-997B-5ABEA9CDD8B7}">
      <dgm:prSet phldrT="[文本]" custT="1"/>
      <dgm:spPr>
        <a:solidFill>
          <a:srgbClr val="C00000"/>
        </a:solidFill>
      </dgm:spPr>
      <dgm:t>
        <a:bodyPr/>
        <a:lstStyle/>
        <a:p>
          <a:r>
            <a:rPr lang="zh-CN" altLang="en-US" sz="3200" dirty="0" smtClean="0"/>
            <a:t>强起来</a:t>
          </a:r>
        </a:p>
      </dgm:t>
    </dgm:pt>
    <dgm:pt modelId="{738238D0-E445-4FAF-822E-1CC016AE5448}" type="parTrans" cxnId="{AEDEBC61-FCEC-444B-9F8D-F107ECA0DA6B}">
      <dgm:prSet/>
      <dgm:spPr/>
      <dgm:t>
        <a:bodyPr/>
        <a:lstStyle/>
        <a:p>
          <a:endParaRPr lang="zh-CN" altLang="en-US"/>
        </a:p>
      </dgm:t>
    </dgm:pt>
    <dgm:pt modelId="{C8DAB727-E724-4DCC-B4B8-4BF0CC5D540D}" type="sibTrans" cxnId="{AEDEBC61-FCEC-444B-9F8D-F107ECA0DA6B}">
      <dgm:prSet/>
      <dgm:spPr/>
      <dgm:t>
        <a:bodyPr/>
        <a:lstStyle/>
        <a:p>
          <a:endParaRPr lang="zh-CN" altLang="en-US"/>
        </a:p>
      </dgm:t>
    </dgm:pt>
    <dgm:pt modelId="{3602E056-1BBF-4121-AA8B-945C8F2B338A}" type="pres">
      <dgm:prSet presAssocID="{6E95DD06-7CD6-4996-86D4-C28964CF3B54}" presName="CompostProcess" presStyleCnt="0">
        <dgm:presLayoutVars>
          <dgm:dir/>
          <dgm:resizeHandles val="exact"/>
        </dgm:presLayoutVars>
      </dgm:prSet>
      <dgm:spPr/>
    </dgm:pt>
    <dgm:pt modelId="{E976D042-1FEF-40F7-9224-75A9F8F07C3D}" type="pres">
      <dgm:prSet presAssocID="{6E95DD06-7CD6-4996-86D4-C28964CF3B54}" presName="arrow" presStyleLbl="bgShp" presStyleIdx="0" presStyleCnt="1" custScaleX="117647" custLinFactNeighborX="0" custLinFactNeighborY="18750"/>
      <dgm:spPr/>
    </dgm:pt>
    <dgm:pt modelId="{8ADD9D89-CB9C-454A-893A-8763155B01E3}" type="pres">
      <dgm:prSet presAssocID="{6E95DD06-7CD6-4996-86D4-C28964CF3B54}" presName="linearProcess" presStyleCnt="0"/>
      <dgm:spPr/>
    </dgm:pt>
    <dgm:pt modelId="{628EB409-D5AD-417E-890B-D195F64EECAB}" type="pres">
      <dgm:prSet presAssocID="{FFD170C1-8887-4FE9-8832-51A529B39AFF}" presName="textNode" presStyleLbl="node1" presStyleIdx="0" presStyleCnt="3" custScaleX="90476" custLinFactX="-25149" custLinFactNeighborX="-100000" custLinFactNeighborY="3125">
        <dgm:presLayoutVars>
          <dgm:bulletEnabled val="1"/>
        </dgm:presLayoutVars>
      </dgm:prSet>
      <dgm:spPr/>
      <dgm:t>
        <a:bodyPr/>
        <a:lstStyle/>
        <a:p>
          <a:endParaRPr lang="zh-CN" altLang="en-US"/>
        </a:p>
      </dgm:t>
    </dgm:pt>
    <dgm:pt modelId="{729EE7A3-6692-45EB-88EE-D65FA2BB6B9C}" type="pres">
      <dgm:prSet presAssocID="{333EE203-44EF-4275-83EF-75070712742F}" presName="sibTrans" presStyleCnt="0"/>
      <dgm:spPr/>
    </dgm:pt>
    <dgm:pt modelId="{CA69C312-ECF6-4817-AF2C-8F2DCD09EA00}" type="pres">
      <dgm:prSet presAssocID="{48964C75-DA7E-4A3C-85F4-F14BD695ADDB}" presName="textNode" presStyleLbl="node1" presStyleIdx="1" presStyleCnt="3" custScaleX="96860" custLinFactNeighborX="-45495" custLinFactNeighborY="3125">
        <dgm:presLayoutVars>
          <dgm:bulletEnabled val="1"/>
        </dgm:presLayoutVars>
      </dgm:prSet>
      <dgm:spPr/>
      <dgm:t>
        <a:bodyPr/>
        <a:lstStyle/>
        <a:p>
          <a:endParaRPr lang="zh-CN" altLang="en-US"/>
        </a:p>
      </dgm:t>
    </dgm:pt>
    <dgm:pt modelId="{954E01CC-6427-496F-80AF-97EF68293D42}" type="pres">
      <dgm:prSet presAssocID="{601EA7CB-6FCC-4731-85C6-E2866811408A}" presName="sibTrans" presStyleCnt="0"/>
      <dgm:spPr/>
    </dgm:pt>
    <dgm:pt modelId="{DD4A23C0-E136-43E7-9229-D062566C4845}" type="pres">
      <dgm:prSet presAssocID="{E7BDCEF0-F70F-402A-997B-5ABEA9CDD8B7}" presName="textNode" presStyleLbl="node1" presStyleIdx="2" presStyleCnt="3" custScaleX="88139">
        <dgm:presLayoutVars>
          <dgm:bulletEnabled val="1"/>
        </dgm:presLayoutVars>
      </dgm:prSet>
      <dgm:spPr/>
      <dgm:t>
        <a:bodyPr/>
        <a:lstStyle/>
        <a:p>
          <a:endParaRPr lang="zh-CN" altLang="en-US"/>
        </a:p>
      </dgm:t>
    </dgm:pt>
  </dgm:ptLst>
  <dgm:cxnLst>
    <dgm:cxn modelId="{31B81FDC-04D0-4872-A565-74235075E8C0}" type="presOf" srcId="{6E95DD06-7CD6-4996-86D4-C28964CF3B54}" destId="{3602E056-1BBF-4121-AA8B-945C8F2B338A}" srcOrd="0" destOrd="0" presId="urn:microsoft.com/office/officeart/2005/8/layout/hProcess9"/>
    <dgm:cxn modelId="{1BFA52A6-0FF4-4943-94E6-9876D8BEC863}" type="presOf" srcId="{E7BDCEF0-F70F-402A-997B-5ABEA9CDD8B7}" destId="{DD4A23C0-E136-43E7-9229-D062566C4845}" srcOrd="0" destOrd="0" presId="urn:microsoft.com/office/officeart/2005/8/layout/hProcess9"/>
    <dgm:cxn modelId="{288340D1-1F88-4A39-869E-F4CE974E2089}" srcId="{6E95DD06-7CD6-4996-86D4-C28964CF3B54}" destId="{FFD170C1-8887-4FE9-8832-51A529B39AFF}" srcOrd="0" destOrd="0" parTransId="{83492AD9-D477-4C3D-8BAD-2B2ABC0C6526}" sibTransId="{333EE203-44EF-4275-83EF-75070712742F}"/>
    <dgm:cxn modelId="{D343F66D-5522-4B3B-8D78-5248343D5856}" type="presOf" srcId="{48964C75-DA7E-4A3C-85F4-F14BD695ADDB}" destId="{CA69C312-ECF6-4817-AF2C-8F2DCD09EA00}" srcOrd="0" destOrd="0" presId="urn:microsoft.com/office/officeart/2005/8/layout/hProcess9"/>
    <dgm:cxn modelId="{AEDEBC61-FCEC-444B-9F8D-F107ECA0DA6B}" srcId="{6E95DD06-7CD6-4996-86D4-C28964CF3B54}" destId="{E7BDCEF0-F70F-402A-997B-5ABEA9CDD8B7}" srcOrd="2" destOrd="0" parTransId="{738238D0-E445-4FAF-822E-1CC016AE5448}" sibTransId="{C8DAB727-E724-4DCC-B4B8-4BF0CC5D540D}"/>
    <dgm:cxn modelId="{9A0062A9-61F1-4E3F-8693-9F91A1FA79FA}" srcId="{6E95DD06-7CD6-4996-86D4-C28964CF3B54}" destId="{48964C75-DA7E-4A3C-85F4-F14BD695ADDB}" srcOrd="1" destOrd="0" parTransId="{9EE0E9F3-8E0B-4023-AFEE-423476E37CAC}" sibTransId="{601EA7CB-6FCC-4731-85C6-E2866811408A}"/>
    <dgm:cxn modelId="{3B3A45FC-910F-43F7-B39A-C36335F8B954}" type="presOf" srcId="{FFD170C1-8887-4FE9-8832-51A529B39AFF}" destId="{628EB409-D5AD-417E-890B-D195F64EECAB}" srcOrd="0" destOrd="0" presId="urn:microsoft.com/office/officeart/2005/8/layout/hProcess9"/>
    <dgm:cxn modelId="{38051AB0-7809-4063-A4B4-ADE8ABF30F42}" type="presParOf" srcId="{3602E056-1BBF-4121-AA8B-945C8F2B338A}" destId="{E976D042-1FEF-40F7-9224-75A9F8F07C3D}" srcOrd="0" destOrd="0" presId="urn:microsoft.com/office/officeart/2005/8/layout/hProcess9"/>
    <dgm:cxn modelId="{3EA04250-A9B3-4C6C-AFBA-0AB005631A9E}" type="presParOf" srcId="{3602E056-1BBF-4121-AA8B-945C8F2B338A}" destId="{8ADD9D89-CB9C-454A-893A-8763155B01E3}" srcOrd="1" destOrd="0" presId="urn:microsoft.com/office/officeart/2005/8/layout/hProcess9"/>
    <dgm:cxn modelId="{C87B3630-07A5-452A-9FBA-C562511BD2B7}" type="presParOf" srcId="{8ADD9D89-CB9C-454A-893A-8763155B01E3}" destId="{628EB409-D5AD-417E-890B-D195F64EECAB}" srcOrd="0" destOrd="0" presId="urn:microsoft.com/office/officeart/2005/8/layout/hProcess9"/>
    <dgm:cxn modelId="{78F0ED8F-CDD4-412A-B98C-FAC5FDDBE57F}" type="presParOf" srcId="{8ADD9D89-CB9C-454A-893A-8763155B01E3}" destId="{729EE7A3-6692-45EB-88EE-D65FA2BB6B9C}" srcOrd="1" destOrd="0" presId="urn:microsoft.com/office/officeart/2005/8/layout/hProcess9"/>
    <dgm:cxn modelId="{CCC9D8E1-AAE9-4102-BBE2-615719E2EF99}" type="presParOf" srcId="{8ADD9D89-CB9C-454A-893A-8763155B01E3}" destId="{CA69C312-ECF6-4817-AF2C-8F2DCD09EA00}" srcOrd="2" destOrd="0" presId="urn:microsoft.com/office/officeart/2005/8/layout/hProcess9"/>
    <dgm:cxn modelId="{B7A7F3EC-8953-4F27-873A-1EF4E1DF3526}" type="presParOf" srcId="{8ADD9D89-CB9C-454A-893A-8763155B01E3}" destId="{954E01CC-6427-496F-80AF-97EF68293D42}" srcOrd="3" destOrd="0" presId="urn:microsoft.com/office/officeart/2005/8/layout/hProcess9"/>
    <dgm:cxn modelId="{B2C253CC-8F11-48FB-903B-0FB137551465}" type="presParOf" srcId="{8ADD9D89-CB9C-454A-893A-8763155B01E3}" destId="{DD4A23C0-E136-43E7-9229-D062566C4845}" srcOrd="4" destOrd="0" presId="urn:microsoft.com/office/officeart/2005/8/layout/hProcess9"/>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D0499B5-29ED-4DC7-B44E-5FF6268D0918}">
      <dsp:nvSpPr>
        <dsp:cNvPr id="0" name=""/>
        <dsp:cNvSpPr/>
      </dsp:nvSpPr>
      <dsp:spPr>
        <a:xfrm>
          <a:off x="4659785" y="1351066"/>
          <a:ext cx="3379398" cy="337137"/>
        </a:xfrm>
        <a:custGeom>
          <a:avLst/>
          <a:gdLst/>
          <a:ahLst/>
          <a:cxnLst/>
          <a:rect l="0" t="0" r="0" b="0"/>
          <a:pathLst>
            <a:path>
              <a:moveTo>
                <a:pt x="0" y="0"/>
              </a:moveTo>
              <a:lnTo>
                <a:pt x="0" y="180474"/>
              </a:lnTo>
              <a:lnTo>
                <a:pt x="3379398" y="180474"/>
              </a:lnTo>
              <a:lnTo>
                <a:pt x="3379398" y="33713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91167-4AD4-42EE-8CA0-8FA9418F8723}">
      <dsp:nvSpPr>
        <dsp:cNvPr id="0" name=""/>
        <dsp:cNvSpPr/>
      </dsp:nvSpPr>
      <dsp:spPr>
        <a:xfrm>
          <a:off x="4659785" y="1351066"/>
          <a:ext cx="1508060" cy="337137"/>
        </a:xfrm>
        <a:custGeom>
          <a:avLst/>
          <a:gdLst/>
          <a:ahLst/>
          <a:cxnLst/>
          <a:rect l="0" t="0" r="0" b="0"/>
          <a:pathLst>
            <a:path>
              <a:moveTo>
                <a:pt x="0" y="0"/>
              </a:moveTo>
              <a:lnTo>
                <a:pt x="0" y="180474"/>
              </a:lnTo>
              <a:lnTo>
                <a:pt x="1508060" y="180474"/>
              </a:lnTo>
              <a:lnTo>
                <a:pt x="1508060" y="33713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216CA7-B9BE-4552-9971-5F117F5D774D}">
      <dsp:nvSpPr>
        <dsp:cNvPr id="0" name=""/>
        <dsp:cNvSpPr/>
      </dsp:nvSpPr>
      <dsp:spPr>
        <a:xfrm>
          <a:off x="4362499" y="1351066"/>
          <a:ext cx="297285" cy="337137"/>
        </a:xfrm>
        <a:custGeom>
          <a:avLst/>
          <a:gdLst/>
          <a:ahLst/>
          <a:cxnLst/>
          <a:rect l="0" t="0" r="0" b="0"/>
          <a:pathLst>
            <a:path>
              <a:moveTo>
                <a:pt x="297285" y="0"/>
              </a:moveTo>
              <a:lnTo>
                <a:pt x="297285" y="180474"/>
              </a:lnTo>
              <a:lnTo>
                <a:pt x="0" y="180474"/>
              </a:lnTo>
              <a:lnTo>
                <a:pt x="0" y="33713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7C29E5-BE86-4BD4-8C7C-F15AB9A7E51F}">
      <dsp:nvSpPr>
        <dsp:cNvPr id="0" name=""/>
        <dsp:cNvSpPr/>
      </dsp:nvSpPr>
      <dsp:spPr>
        <a:xfrm>
          <a:off x="2557154" y="1351066"/>
          <a:ext cx="2102630" cy="337137"/>
        </a:xfrm>
        <a:custGeom>
          <a:avLst/>
          <a:gdLst/>
          <a:ahLst/>
          <a:cxnLst/>
          <a:rect l="0" t="0" r="0" b="0"/>
          <a:pathLst>
            <a:path>
              <a:moveTo>
                <a:pt x="2102630" y="0"/>
              </a:moveTo>
              <a:lnTo>
                <a:pt x="2102630" y="180474"/>
              </a:lnTo>
              <a:lnTo>
                <a:pt x="0" y="180474"/>
              </a:lnTo>
              <a:lnTo>
                <a:pt x="0" y="33713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DB0A6B-1F91-4D88-94E4-8F3E54AF6E82}">
      <dsp:nvSpPr>
        <dsp:cNvPr id="0" name=""/>
        <dsp:cNvSpPr/>
      </dsp:nvSpPr>
      <dsp:spPr>
        <a:xfrm>
          <a:off x="751808" y="1351066"/>
          <a:ext cx="3907976" cy="337137"/>
        </a:xfrm>
        <a:custGeom>
          <a:avLst/>
          <a:gdLst/>
          <a:ahLst/>
          <a:cxnLst/>
          <a:rect l="0" t="0" r="0" b="0"/>
          <a:pathLst>
            <a:path>
              <a:moveTo>
                <a:pt x="3907976" y="0"/>
              </a:moveTo>
              <a:lnTo>
                <a:pt x="3907976" y="180474"/>
              </a:lnTo>
              <a:lnTo>
                <a:pt x="0" y="180474"/>
              </a:lnTo>
              <a:lnTo>
                <a:pt x="0" y="33713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4065B3-53C1-4253-9E5E-19E0A36CFE55}">
      <dsp:nvSpPr>
        <dsp:cNvPr id="0" name=""/>
        <dsp:cNvSpPr/>
      </dsp:nvSpPr>
      <dsp:spPr>
        <a:xfrm>
          <a:off x="1905722" y="655874"/>
          <a:ext cx="5508124" cy="695192"/>
        </a:xfrm>
        <a:prstGeom prst="rect">
          <a:avLst/>
        </a:prstGeom>
        <a:solidFill>
          <a:srgbClr val="C00000"/>
        </a:solidFill>
        <a:ln w="127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高校思想政治理论课</a:t>
          </a:r>
          <a:endParaRPr lang="zh-CN" altLang="en-US" sz="2400" kern="1200" dirty="0"/>
        </a:p>
      </dsp:txBody>
      <dsp:txXfrm>
        <a:off x="1905722" y="655874"/>
        <a:ext cx="5508124" cy="695192"/>
      </dsp:txXfrm>
    </dsp:sp>
    <dsp:sp modelId="{C4F359FD-467D-422D-8EC2-0C83AB92B6AD}">
      <dsp:nvSpPr>
        <dsp:cNvPr id="0" name=""/>
        <dsp:cNvSpPr/>
      </dsp:nvSpPr>
      <dsp:spPr>
        <a:xfrm>
          <a:off x="5797" y="1688203"/>
          <a:ext cx="1492021" cy="1052747"/>
        </a:xfrm>
        <a:prstGeom prst="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中国近现代史纲要</a:t>
          </a:r>
        </a:p>
      </dsp:txBody>
      <dsp:txXfrm>
        <a:off x="5797" y="1688203"/>
        <a:ext cx="1492021" cy="1052747"/>
      </dsp:txXfrm>
    </dsp:sp>
    <dsp:sp modelId="{2D7EF70F-26EE-480C-8F03-942C057CE028}">
      <dsp:nvSpPr>
        <dsp:cNvPr id="0" name=""/>
        <dsp:cNvSpPr/>
      </dsp:nvSpPr>
      <dsp:spPr>
        <a:xfrm>
          <a:off x="1811143" y="1688203"/>
          <a:ext cx="1492021" cy="1648631"/>
        </a:xfrm>
        <a:prstGeom prst="rect">
          <a:avLst/>
        </a:prstGeom>
        <a:solidFill>
          <a:srgbClr val="C00000"/>
        </a:solidFill>
        <a:ln w="127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思想道德修养与法律基础</a:t>
          </a:r>
        </a:p>
      </dsp:txBody>
      <dsp:txXfrm>
        <a:off x="1811143" y="1688203"/>
        <a:ext cx="1492021" cy="1648631"/>
      </dsp:txXfrm>
    </dsp:sp>
    <dsp:sp modelId="{48672D5F-855B-4249-8F3F-262B85343BE7}">
      <dsp:nvSpPr>
        <dsp:cNvPr id="0" name=""/>
        <dsp:cNvSpPr/>
      </dsp:nvSpPr>
      <dsp:spPr>
        <a:xfrm>
          <a:off x="3616489" y="1688203"/>
          <a:ext cx="1492021" cy="1358724"/>
        </a:xfrm>
        <a:prstGeom prst="rect">
          <a:avLst/>
        </a:prstGeom>
        <a:solidFill>
          <a:srgbClr val="C00000"/>
        </a:solidFill>
        <a:ln w="127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马克思主义基本原理概论</a:t>
          </a:r>
        </a:p>
      </dsp:txBody>
      <dsp:txXfrm>
        <a:off x="3616489" y="1688203"/>
        <a:ext cx="1492021" cy="1358724"/>
      </dsp:txXfrm>
    </dsp:sp>
    <dsp:sp modelId="{52BB9773-B03C-4A91-A685-6D338EFBA816}">
      <dsp:nvSpPr>
        <dsp:cNvPr id="0" name=""/>
        <dsp:cNvSpPr/>
      </dsp:nvSpPr>
      <dsp:spPr>
        <a:xfrm>
          <a:off x="5421834" y="1688203"/>
          <a:ext cx="1492021" cy="2112381"/>
        </a:xfrm>
        <a:prstGeom prst="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毛泽东思想和中国特色社会主义理论体系概论</a:t>
          </a:r>
        </a:p>
      </dsp:txBody>
      <dsp:txXfrm>
        <a:off x="5421834" y="1688203"/>
        <a:ext cx="1492021" cy="2112381"/>
      </dsp:txXfrm>
    </dsp:sp>
    <dsp:sp modelId="{EFF50042-FBD4-414B-9B95-A0EC52E1E7C8}">
      <dsp:nvSpPr>
        <dsp:cNvPr id="0" name=""/>
        <dsp:cNvSpPr/>
      </dsp:nvSpPr>
      <dsp:spPr>
        <a:xfrm>
          <a:off x="7227180" y="1688203"/>
          <a:ext cx="1624005" cy="746010"/>
        </a:xfrm>
        <a:prstGeom prst="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kern="1200" dirty="0" smtClean="0"/>
            <a:t>形势与政策</a:t>
          </a:r>
        </a:p>
      </dsp:txBody>
      <dsp:txXfrm>
        <a:off x="7227180" y="1688203"/>
        <a:ext cx="1624005" cy="74601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E7AD823-89D7-4D82-B1B1-29C21932A57D}">
      <dsp:nvSpPr>
        <dsp:cNvPr id="0" name=""/>
        <dsp:cNvSpPr/>
      </dsp:nvSpPr>
      <dsp:spPr>
        <a:xfrm>
          <a:off x="3" y="0"/>
          <a:ext cx="6095996" cy="259228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CFB80E-E749-4EFF-BF13-1EF3B91DBA4F}">
      <dsp:nvSpPr>
        <dsp:cNvPr id="0" name=""/>
        <dsp:cNvSpPr/>
      </dsp:nvSpPr>
      <dsp:spPr>
        <a:xfrm>
          <a:off x="2262" y="1008114"/>
          <a:ext cx="1735931" cy="576058"/>
        </a:xfrm>
        <a:prstGeom prst="roundRect">
          <a:avLst/>
        </a:prstGeom>
        <a:solidFill>
          <a:schemeClr val="tx1">
            <a:lumMod val="10000"/>
            <a:lumOff val="9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b="1" kern="1200" dirty="0" smtClean="0">
              <a:solidFill>
                <a:schemeClr val="tx1"/>
              </a:solidFill>
              <a:latin typeface="+mn-ea"/>
            </a:rPr>
            <a:t>是什么</a:t>
          </a:r>
          <a:endParaRPr lang="zh-CN" altLang="en-US" sz="3200" kern="1200" dirty="0">
            <a:solidFill>
              <a:schemeClr val="tx1"/>
            </a:solidFill>
          </a:endParaRPr>
        </a:p>
      </dsp:txBody>
      <dsp:txXfrm>
        <a:off x="2262" y="1008114"/>
        <a:ext cx="1735931" cy="576058"/>
      </dsp:txXfrm>
    </dsp:sp>
    <dsp:sp modelId="{9E024DA4-3768-4520-8B66-401A0EF3E944}">
      <dsp:nvSpPr>
        <dsp:cNvPr id="0" name=""/>
        <dsp:cNvSpPr/>
      </dsp:nvSpPr>
      <dsp:spPr>
        <a:xfrm>
          <a:off x="2080695" y="936106"/>
          <a:ext cx="2040969" cy="706056"/>
        </a:xfrm>
        <a:prstGeom prst="roundRect">
          <a:avLst/>
        </a:prstGeom>
        <a:solidFill>
          <a:srgbClr val="C7FFB3"/>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b="1" kern="1200" dirty="0" smtClean="0">
              <a:solidFill>
                <a:schemeClr val="tx1"/>
              </a:solidFill>
              <a:latin typeface="+mn-ea"/>
            </a:rPr>
            <a:t>为什么</a:t>
          </a:r>
        </a:p>
      </dsp:txBody>
      <dsp:txXfrm>
        <a:off x="2080695" y="936106"/>
        <a:ext cx="2040969" cy="706056"/>
      </dsp:txXfrm>
    </dsp:sp>
    <dsp:sp modelId="{C920FB2F-83E7-4720-A38C-1D1B3887C963}">
      <dsp:nvSpPr>
        <dsp:cNvPr id="0" name=""/>
        <dsp:cNvSpPr/>
      </dsp:nvSpPr>
      <dsp:spPr>
        <a:xfrm>
          <a:off x="4357806" y="936106"/>
          <a:ext cx="1735931" cy="720075"/>
        </a:xfrm>
        <a:prstGeom prst="roundRect">
          <a:avLst/>
        </a:prstGeom>
        <a:solidFill>
          <a:srgbClr val="FFFFCC"/>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b="1" kern="1200" dirty="0" smtClean="0">
              <a:solidFill>
                <a:schemeClr val="tx1"/>
              </a:solidFill>
              <a:latin typeface="+mn-ea"/>
            </a:rPr>
            <a:t>怎样看</a:t>
          </a:r>
        </a:p>
      </dsp:txBody>
      <dsp:txXfrm>
        <a:off x="4357806" y="936106"/>
        <a:ext cx="1735931" cy="720075"/>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976D042-1FEF-40F7-9224-75A9F8F07C3D}">
      <dsp:nvSpPr>
        <dsp:cNvPr id="0" name=""/>
        <dsp:cNvSpPr/>
      </dsp:nvSpPr>
      <dsp:spPr>
        <a:xfrm>
          <a:off x="1" y="0"/>
          <a:ext cx="5976661" cy="10081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8EB409-D5AD-417E-890B-D195F64EECAB}">
      <dsp:nvSpPr>
        <dsp:cNvPr id="0" name=""/>
        <dsp:cNvSpPr/>
      </dsp:nvSpPr>
      <dsp:spPr>
        <a:xfrm>
          <a:off x="0" y="315035"/>
          <a:ext cx="1622233" cy="403244"/>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站起来</a:t>
          </a:r>
        </a:p>
      </dsp:txBody>
      <dsp:txXfrm>
        <a:off x="0" y="315035"/>
        <a:ext cx="1622233" cy="403244"/>
      </dsp:txXfrm>
    </dsp:sp>
    <dsp:sp modelId="{CA69C312-ECF6-4817-AF2C-8F2DCD09EA00}">
      <dsp:nvSpPr>
        <dsp:cNvPr id="0" name=""/>
        <dsp:cNvSpPr/>
      </dsp:nvSpPr>
      <dsp:spPr>
        <a:xfrm>
          <a:off x="2004979" y="315035"/>
          <a:ext cx="1736699" cy="403244"/>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富起来</a:t>
          </a:r>
        </a:p>
      </dsp:txBody>
      <dsp:txXfrm>
        <a:off x="2004979" y="315035"/>
        <a:ext cx="1736699" cy="403244"/>
      </dsp:txXfrm>
    </dsp:sp>
    <dsp:sp modelId="{DD4A23C0-E136-43E7-9229-D062566C4845}">
      <dsp:nvSpPr>
        <dsp:cNvPr id="0" name=""/>
        <dsp:cNvSpPr/>
      </dsp:nvSpPr>
      <dsp:spPr>
        <a:xfrm>
          <a:off x="4176465" y="302433"/>
          <a:ext cx="1580331" cy="403244"/>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强起来</a:t>
          </a:r>
        </a:p>
      </dsp:txBody>
      <dsp:txXfrm>
        <a:off x="4176465" y="302433"/>
        <a:ext cx="1580331" cy="40324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4F3338-E76D-431D-AE52-2A08A39EB31B}" type="datetimeFigureOut">
              <a:rPr lang="zh-CN" altLang="en-US" smtClean="0"/>
              <a:pPr/>
              <a:t>2018/10/8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B6592B-D012-4E32-BCDC-CE76564A096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8B6592B-D012-4E32-BCDC-CE76564A096C}" type="slidenum">
              <a:rPr lang="zh-CN" altLang="en-US" smtClean="0"/>
              <a:pPr/>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8B6592B-D012-4E32-BCDC-CE76564A096C}" type="slidenum">
              <a:rPr lang="zh-CN" altLang="en-US" smtClean="0"/>
              <a:pPr/>
              <a:t>42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CCD70DA2-BA95-45C9-9399-EB7DA0487721}" type="datetimeFigureOut">
              <a:rPr lang="zh-CN" altLang="en-US" smtClean="0"/>
              <a:pPr/>
              <a:t>2018/10/8</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3E91C7CA-5B64-4A30-92A6-7FC33742043E}"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CD70DA2-BA95-45C9-9399-EB7DA0487721}" type="datetimeFigureOut">
              <a:rPr lang="zh-CN" altLang="en-US" smtClean="0"/>
              <a:pPr/>
              <a:t>2018/10/8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91C7CA-5B64-4A30-92A6-7FC33742043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CCD70DA2-BA95-45C9-9399-EB7DA0487721}" type="datetimeFigureOut">
              <a:rPr lang="zh-CN" altLang="en-US" smtClean="0"/>
              <a:pPr/>
              <a:t>2018/10/8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91C7CA-5B64-4A30-92A6-7FC33742043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CCD70DA2-BA95-45C9-9399-EB7DA0487721}" type="datetimeFigureOut">
              <a:rPr lang="zh-CN" altLang="en-US" smtClean="0"/>
              <a:pPr/>
              <a:t>2018/10/8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91C7CA-5B64-4A30-92A6-7FC33742043E}"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CCD70DA2-BA95-45C9-9399-EB7DA0487721}" type="datetimeFigureOut">
              <a:rPr lang="zh-CN" altLang="en-US" smtClean="0"/>
              <a:pPr/>
              <a:t>2018/10/8</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3E91C7CA-5B64-4A30-92A6-7FC33742043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CCD70DA2-BA95-45C9-9399-EB7DA0487721}" type="datetimeFigureOut">
              <a:rPr lang="zh-CN" altLang="en-US" smtClean="0"/>
              <a:pPr/>
              <a:t>2018/10/8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91C7CA-5B64-4A30-92A6-7FC33742043E}"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CCD70DA2-BA95-45C9-9399-EB7DA0487721}" type="datetimeFigureOut">
              <a:rPr lang="zh-CN" altLang="en-US" smtClean="0"/>
              <a:pPr/>
              <a:t>2018/10/8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91C7CA-5B64-4A30-92A6-7FC33742043E}"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CCD70DA2-BA95-45C9-9399-EB7DA0487721}" type="datetimeFigureOut">
              <a:rPr lang="zh-CN" altLang="en-US" smtClean="0"/>
              <a:pPr/>
              <a:t>2018/10/8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91C7CA-5B64-4A30-92A6-7FC33742043E}"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D70DA2-BA95-45C9-9399-EB7DA0487721}" type="datetimeFigureOut">
              <a:rPr lang="zh-CN" altLang="en-US" smtClean="0"/>
              <a:pPr/>
              <a:t>2018/10/8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91C7CA-5B64-4A30-92A6-7FC33742043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CCD70DA2-BA95-45C9-9399-EB7DA0487721}" type="datetimeFigureOut">
              <a:rPr lang="zh-CN" altLang="en-US" smtClean="0"/>
              <a:pPr/>
              <a:t>2018/10/8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91C7CA-5B64-4A30-92A6-7FC33742043E}"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CCD70DA2-BA95-45C9-9399-EB7DA0487721}" type="datetimeFigureOut">
              <a:rPr lang="zh-CN" altLang="en-US" smtClean="0"/>
              <a:pPr/>
              <a:t>2018/10/8</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3E91C7CA-5B64-4A30-92A6-7FC33742043E}"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CD70DA2-BA95-45C9-9399-EB7DA0487721}" type="datetimeFigureOut">
              <a:rPr lang="zh-CN" altLang="en-US" smtClean="0"/>
              <a:pPr/>
              <a:t>2018/10/8</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3E91C7CA-5B64-4A30-92A6-7FC33742043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8.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baike.baidu.com/pic/%E5%A4%A7%E5%8D%AB%C2%B7%E4%BC%91%E8%B0%9F/2951753/0/9d82d158ccbf6c81917f8d7cb93eb13532fa40dd?fr=lemma&amp;ct=singl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image.baidu.com/i?ct=503316480&amp;z=0&amp;tn=baiduimagedetail&amp;word=%D5%C5%D7%D4%D6%D2&amp;in=24752&amp;cl=2&amp;cm=1&amp;sc=0&amp;lm=-1&amp;pn=0&amp;rn=1&amp;di=10583442138&amp;ln=2000&amp;fr=&amp;ic=0&amp;s=0" TargetMode="Externa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4.jpeg"/><Relationship Id="rId7" Type="http://schemas.openxmlformats.org/officeDocument/2006/relationships/diagramColors" Target="../diagrams/colors3.xml"/><Relationship Id="rId2" Type="http://schemas.openxmlformats.org/officeDocument/2006/relationships/image" Target="../media/image23.jpe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25.jpeg"/></Relationships>
</file>

<file path=ppt/slides/_rels/slide2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hyperlink" Target="http://www.xinhuanet.com/politics/2018-04/20/c_1122712217.ht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8" Type="http://schemas.openxmlformats.org/officeDocument/2006/relationships/image" Target="../media/image46.jpeg"/><Relationship Id="rId3" Type="http://schemas.openxmlformats.org/officeDocument/2006/relationships/image" Target="../media/image41.jpeg"/><Relationship Id="rId7" Type="http://schemas.openxmlformats.org/officeDocument/2006/relationships/image" Target="../media/image45.jpeg"/><Relationship Id="rId2" Type="http://schemas.openxmlformats.org/officeDocument/2006/relationships/image" Target="../media/image40.jpeg"/><Relationship Id="rId1" Type="http://schemas.openxmlformats.org/officeDocument/2006/relationships/slideLayout" Target="../slideLayouts/slideLayout2.xml"/><Relationship Id="rId6" Type="http://schemas.openxmlformats.org/officeDocument/2006/relationships/image" Target="../media/image44.jpeg"/><Relationship Id="rId11" Type="http://schemas.openxmlformats.org/officeDocument/2006/relationships/image" Target="../media/image49.jpeg"/><Relationship Id="rId5" Type="http://schemas.openxmlformats.org/officeDocument/2006/relationships/image" Target="../media/image43.jpeg"/><Relationship Id="rId10" Type="http://schemas.openxmlformats.org/officeDocument/2006/relationships/image" Target="../media/image48.jpeg"/><Relationship Id="rId4" Type="http://schemas.openxmlformats.org/officeDocument/2006/relationships/image" Target="../media/image42.jpeg"/><Relationship Id="rId9" Type="http://schemas.openxmlformats.org/officeDocument/2006/relationships/image" Target="../media/image47.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2.xml"/><Relationship Id="rId5" Type="http://schemas.openxmlformats.org/officeDocument/2006/relationships/image" Target="../media/image58.jpeg"/><Relationship Id="rId4" Type="http://schemas.openxmlformats.org/officeDocument/2006/relationships/image" Target="../media/image57.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115616" y="1772816"/>
            <a:ext cx="7141699" cy="1015663"/>
          </a:xfrm>
          <a:prstGeom prst="rect">
            <a:avLst/>
          </a:prstGeom>
          <a:noFill/>
        </p:spPr>
        <p:txBody>
          <a:bodyPr wrap="square" lIns="91440" tIns="45720" rIns="91440" bIns="45720">
            <a:spAutoFit/>
          </a:bodyPr>
          <a:lstStyle/>
          <a:p>
            <a:pPr algn="ctr"/>
            <a:r>
              <a:rPr lang="zh-CN" altLang="en-US" sz="6000" b="1" dirty="0" smtClean="0">
                <a:solidFill>
                  <a:schemeClr val="tx2">
                    <a:satMod val="130000"/>
                  </a:schemeClr>
                </a:solidFill>
                <a:effectLst>
                  <a:outerShdw blurRad="50000" dist="30000" dir="5400000" algn="tl" rotWithShape="0">
                    <a:srgbClr val="000000">
                      <a:alpha val="30000"/>
                    </a:srgbClr>
                  </a:outerShdw>
                </a:effectLst>
                <a:latin typeface="+mn-ea"/>
                <a:cs typeface="+mj-cs"/>
              </a:rPr>
              <a:t>中国近现代史纲要</a:t>
            </a:r>
          </a:p>
        </p:txBody>
      </p:sp>
      <p:sp>
        <p:nvSpPr>
          <p:cNvPr id="5" name="矩形 4"/>
          <p:cNvSpPr/>
          <p:nvPr/>
        </p:nvSpPr>
        <p:spPr>
          <a:xfrm>
            <a:off x="3563888" y="3212976"/>
            <a:ext cx="2376264" cy="1015663"/>
          </a:xfrm>
          <a:prstGeom prst="rect">
            <a:avLst/>
          </a:prstGeom>
          <a:noFill/>
        </p:spPr>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zh-CN" altLang="en-US" sz="6000" b="1" dirty="0" smtClean="0">
                <a:solidFill>
                  <a:schemeClr val="tx2">
                    <a:satMod val="130000"/>
                  </a:schemeClr>
                </a:solidFill>
                <a:latin typeface="+mn-ea"/>
                <a:cs typeface="+mj-cs"/>
              </a:rPr>
              <a:t>导  言</a:t>
            </a:r>
          </a:p>
        </p:txBody>
      </p:sp>
      <p:sp>
        <p:nvSpPr>
          <p:cNvPr id="6" name="矩形 5"/>
          <p:cNvSpPr/>
          <p:nvPr/>
        </p:nvSpPr>
        <p:spPr>
          <a:xfrm>
            <a:off x="2123728" y="4797152"/>
            <a:ext cx="6264696" cy="584775"/>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zh-CN" altLang="en-US" sz="3200" b="1" dirty="0" smtClean="0">
                <a:latin typeface="+mn-ea"/>
                <a:cs typeface="+mj-cs"/>
              </a:rPr>
              <a:t>主讲人   马克思主义学院  赵雪飞</a:t>
            </a:r>
          </a:p>
        </p:txBody>
      </p:sp>
      <p:sp>
        <p:nvSpPr>
          <p:cNvPr id="9" name="矩形 8"/>
          <p:cNvSpPr/>
          <p:nvPr/>
        </p:nvSpPr>
        <p:spPr>
          <a:xfrm>
            <a:off x="6732240" y="5445224"/>
            <a:ext cx="1204176" cy="461665"/>
          </a:xfrm>
          <a:prstGeom prst="rect">
            <a:avLst/>
          </a:prstGeom>
        </p:spPr>
        <p:txBody>
          <a:bodyPr wrap="none">
            <a:spAutoFit/>
          </a:bodyPr>
          <a:lstStyle/>
          <a:p>
            <a:r>
              <a:rPr lang="en-US" altLang="zh-CN" sz="2400" b="1" dirty="0" smtClean="0"/>
              <a:t>2018.9</a:t>
            </a:r>
            <a:endParaRPr lang="zh-CN" altLang="en-US"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404664"/>
            <a:ext cx="6984776" cy="923330"/>
          </a:xfrm>
          <a:prstGeom prst="rect">
            <a:avLst/>
          </a:prstGeom>
          <a:solidFill>
            <a:schemeClr val="accent4">
              <a:lumMod val="20000"/>
              <a:lumOff val="80000"/>
            </a:schemeClr>
          </a:solid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5400" b="1" cap="all"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rPr>
              <a:t>历史学习的三个层面</a:t>
            </a:r>
            <a:endParaRPr lang="zh-CN" altLang="en-US" sz="5400" b="1" cap="all" dirty="0">
              <a:ln/>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graphicFrame>
        <p:nvGraphicFramePr>
          <p:cNvPr id="12" name="图示 11"/>
          <p:cNvGraphicFramePr/>
          <p:nvPr/>
        </p:nvGraphicFramePr>
        <p:xfrm>
          <a:off x="2483768" y="1700808"/>
          <a:ext cx="6096000" cy="2592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30" name="Picture 6" descr="https://ss3.bdstatic.com/70cFv8Sh_Q1YnxGkpoWK1HF6hhy/it/u=1334670818,235554403&amp;fm=26&amp;gp=0.jpg"/>
          <p:cNvPicPr>
            <a:picLocks noChangeAspect="1" noChangeArrowheads="1"/>
          </p:cNvPicPr>
          <p:nvPr/>
        </p:nvPicPr>
        <p:blipFill>
          <a:blip r:embed="rId7" cstate="print"/>
          <a:srcRect/>
          <a:stretch>
            <a:fillRect/>
          </a:stretch>
        </p:blipFill>
        <p:spPr bwMode="auto">
          <a:xfrm>
            <a:off x="755576" y="2564904"/>
            <a:ext cx="1320013" cy="1273324"/>
          </a:xfrm>
          <a:prstGeom prst="rect">
            <a:avLst/>
          </a:prstGeom>
          <a:noFill/>
        </p:spPr>
      </p:pic>
      <p:sp>
        <p:nvSpPr>
          <p:cNvPr id="5" name="内容占位符 2"/>
          <p:cNvSpPr>
            <a:spLocks noGrp="1"/>
          </p:cNvSpPr>
          <p:nvPr>
            <p:ph sz="quarter" idx="1"/>
          </p:nvPr>
        </p:nvSpPr>
        <p:spPr>
          <a:xfrm>
            <a:off x="4067944" y="3717032"/>
            <a:ext cx="1785392" cy="469032"/>
          </a:xfrm>
        </p:spPr>
        <p:txBody>
          <a:bodyPr>
            <a:normAutofit fontScale="92500"/>
          </a:bodyPr>
          <a:lstStyle/>
          <a:p>
            <a:pPr>
              <a:buNone/>
            </a:pPr>
            <a:r>
              <a:rPr lang="zh-CN" altLang="en-US" b="1" dirty="0" smtClean="0">
                <a:solidFill>
                  <a:srgbClr val="FF0000"/>
                </a:solidFill>
              </a:rPr>
              <a:t>递进、上升</a:t>
            </a:r>
            <a:endParaRPr lang="zh-CN" altLang="en-US"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948264" y="404664"/>
            <a:ext cx="1944216" cy="2828057"/>
            <a:chOff x="6876256" y="1700808"/>
            <a:chExt cx="1944216" cy="2828057"/>
          </a:xfrm>
        </p:grpSpPr>
        <p:pic>
          <p:nvPicPr>
            <p:cNvPr id="72706" name="Picture 2" descr="https://dimg06.c-ctrip.com/images/fd/tg/g1/M03/0F/1F/CghzfFWTPxOAYk1LAABUaLKz2h4335_R_1024_10000_Q90.jpg"/>
            <p:cNvPicPr>
              <a:picLocks noChangeAspect="1" noChangeArrowheads="1"/>
            </p:cNvPicPr>
            <p:nvPr/>
          </p:nvPicPr>
          <p:blipFill>
            <a:blip r:embed="rId2" cstate="print"/>
            <a:srcRect/>
            <a:stretch>
              <a:fillRect/>
            </a:stretch>
          </p:blipFill>
          <p:spPr bwMode="auto">
            <a:xfrm>
              <a:off x="6876256" y="1700808"/>
              <a:ext cx="1944216" cy="2488864"/>
            </a:xfrm>
            <a:prstGeom prst="rect">
              <a:avLst/>
            </a:prstGeom>
            <a:noFill/>
          </p:spPr>
        </p:pic>
        <p:sp>
          <p:nvSpPr>
            <p:cNvPr id="6" name="矩形 5"/>
            <p:cNvSpPr/>
            <p:nvPr/>
          </p:nvSpPr>
          <p:spPr>
            <a:xfrm>
              <a:off x="6876257" y="4221088"/>
              <a:ext cx="1872208" cy="307777"/>
            </a:xfrm>
            <a:prstGeom prst="rect">
              <a:avLst/>
            </a:prstGeom>
          </p:spPr>
          <p:txBody>
            <a:bodyPr wrap="square">
              <a:spAutoFit/>
            </a:bodyPr>
            <a:lstStyle/>
            <a:p>
              <a:r>
                <a:rPr lang="zh-CN" altLang="en-US" sz="1400" b="1" dirty="0" smtClean="0">
                  <a:latin typeface="+mn-ea"/>
                </a:rPr>
                <a:t>陈寅恪（</a:t>
              </a:r>
              <a:r>
                <a:rPr lang="en-US" altLang="zh-CN" sz="1400" b="1" dirty="0" smtClean="0">
                  <a:latin typeface="+mn-ea"/>
                </a:rPr>
                <a:t>1890--1969</a:t>
              </a:r>
              <a:r>
                <a:rPr lang="zh-CN" altLang="en-US" sz="1400" b="1" dirty="0" smtClean="0">
                  <a:latin typeface="+mn-ea"/>
                </a:rPr>
                <a:t>）</a:t>
              </a:r>
            </a:p>
          </p:txBody>
        </p:sp>
      </p:grpSp>
      <p:grpSp>
        <p:nvGrpSpPr>
          <p:cNvPr id="12" name="组合 11"/>
          <p:cNvGrpSpPr/>
          <p:nvPr/>
        </p:nvGrpSpPr>
        <p:grpSpPr>
          <a:xfrm>
            <a:off x="323528" y="1484784"/>
            <a:ext cx="4824536" cy="3384376"/>
            <a:chOff x="2924713" y="384355"/>
            <a:chExt cx="3807526" cy="2502573"/>
          </a:xfrm>
        </p:grpSpPr>
        <p:pic>
          <p:nvPicPr>
            <p:cNvPr id="9" name="Picture 2" descr="https://ss0.bdstatic.com/70cFuHSh_Q1YnxGkpoWK1HF6hhy/it/u=1262412574,3267930&amp;fm=26&amp;gp=0.jpg"/>
            <p:cNvPicPr>
              <a:picLocks noChangeAspect="1" noChangeArrowheads="1"/>
            </p:cNvPicPr>
            <p:nvPr/>
          </p:nvPicPr>
          <p:blipFill>
            <a:blip r:embed="rId3" cstate="print"/>
            <a:srcRect/>
            <a:stretch>
              <a:fillRect/>
            </a:stretch>
          </p:blipFill>
          <p:spPr bwMode="auto">
            <a:xfrm>
              <a:off x="2924713" y="384355"/>
              <a:ext cx="3807526" cy="2502573"/>
            </a:xfrm>
            <a:prstGeom prst="rect">
              <a:avLst/>
            </a:prstGeom>
            <a:noFill/>
          </p:spPr>
        </p:pic>
        <p:sp>
          <p:nvSpPr>
            <p:cNvPr id="10" name="矩形 9"/>
            <p:cNvSpPr/>
            <p:nvPr/>
          </p:nvSpPr>
          <p:spPr>
            <a:xfrm>
              <a:off x="3203848" y="2564904"/>
              <a:ext cx="1960410" cy="227281"/>
            </a:xfrm>
            <a:prstGeom prst="rect">
              <a:avLst/>
            </a:prstGeom>
          </p:spPr>
          <p:txBody>
            <a:bodyPr wrap="none">
              <a:spAutoFit/>
            </a:bodyPr>
            <a:lstStyle/>
            <a:p>
              <a:r>
                <a:rPr lang="zh-CN" altLang="en-US" sz="1200" b="1" dirty="0" smtClean="0">
                  <a:solidFill>
                    <a:srgbClr val="002060"/>
                  </a:solidFill>
                  <a:latin typeface="华文新魏" pitchFamily="2" charset="-122"/>
                  <a:ea typeface="华文新魏" pitchFamily="2" charset="-122"/>
                </a:rPr>
                <a:t>刘知几（盛唐，</a:t>
              </a:r>
              <a:r>
                <a:rPr lang="zh-CN" altLang="en-US" sz="1200" dirty="0" smtClean="0"/>
                <a:t> </a:t>
              </a:r>
              <a:r>
                <a:rPr lang="en-US" altLang="zh-CN" sz="1200" dirty="0" smtClean="0"/>
                <a:t>661--721</a:t>
              </a:r>
              <a:r>
                <a:rPr lang="zh-CN" altLang="en-US" sz="1200" b="1" dirty="0" smtClean="0">
                  <a:solidFill>
                    <a:srgbClr val="002060"/>
                  </a:solidFill>
                  <a:latin typeface="华文新魏" pitchFamily="2" charset="-122"/>
                  <a:ea typeface="华文新魏" pitchFamily="2" charset="-122"/>
                </a:rPr>
                <a:t> ）</a:t>
              </a:r>
              <a:endParaRPr lang="zh-CN" altLang="en-US" sz="1200" dirty="0">
                <a:solidFill>
                  <a:srgbClr val="002060"/>
                </a:solidFill>
              </a:endParaRPr>
            </a:p>
          </p:txBody>
        </p:sp>
      </p:grpSp>
      <p:sp>
        <p:nvSpPr>
          <p:cNvPr id="13" name="标题 1"/>
          <p:cNvSpPr>
            <a:spLocks noGrp="1"/>
          </p:cNvSpPr>
          <p:nvPr>
            <p:ph type="title"/>
          </p:nvPr>
        </p:nvSpPr>
        <p:spPr>
          <a:xfrm>
            <a:off x="179512" y="260648"/>
            <a:ext cx="7632848" cy="864096"/>
          </a:xfrm>
        </p:spPr>
        <p:txBody>
          <a:bodyPr>
            <a:normAutofit/>
          </a:bodyPr>
          <a:lstStyle/>
          <a:p>
            <a:r>
              <a:rPr lang="zh-CN" altLang="en-US" sz="4400" b="1" dirty="0" smtClean="0">
                <a:latin typeface="+mn-ea"/>
                <a:ea typeface="+mn-ea"/>
              </a:rPr>
              <a:t>（二）课程功能</a:t>
            </a:r>
          </a:p>
        </p:txBody>
      </p:sp>
      <p:sp>
        <p:nvSpPr>
          <p:cNvPr id="7" name="云形标注 6"/>
          <p:cNvSpPr/>
          <p:nvPr/>
        </p:nvSpPr>
        <p:spPr bwMode="auto">
          <a:xfrm>
            <a:off x="3275856" y="3212976"/>
            <a:ext cx="3528392" cy="3168352"/>
          </a:xfrm>
          <a:prstGeom prst="cloudCallout">
            <a:avLst>
              <a:gd name="adj1" fmla="val 73914"/>
              <a:gd name="adj2" fmla="val -94367"/>
            </a:avLst>
          </a:prstGeom>
          <a:solidFill>
            <a:schemeClr val="bg1"/>
          </a:solidFill>
          <a:ln w="9525">
            <a:solidFill>
              <a:schemeClr val="tx1"/>
            </a:solidFill>
            <a:round/>
            <a:headEnd/>
            <a:tailEnd/>
          </a:ln>
          <a:effectLst/>
        </p:spPr>
        <p:txBody>
          <a:bodyPr wrap="none" rtlCol="0" anchor="ctr"/>
          <a:lstStyle/>
          <a:p>
            <a:r>
              <a:rPr lang="zh-CN" altLang="en-US" sz="2000" b="1" dirty="0" smtClean="0"/>
              <a:t>国可亡，而史不可灭。国 </a:t>
            </a:r>
            <a:endParaRPr lang="en-US" altLang="zh-CN" sz="2000" b="1" dirty="0" smtClean="0"/>
          </a:p>
          <a:p>
            <a:r>
              <a:rPr lang="zh-CN" altLang="en-US" sz="2000" b="1" dirty="0" smtClean="0"/>
              <a:t>亡然能有史，则殷鉴不远。</a:t>
            </a:r>
            <a:endParaRPr lang="en-US" altLang="zh-CN" sz="2000" b="1" dirty="0" smtClean="0"/>
          </a:p>
          <a:p>
            <a:r>
              <a:rPr lang="zh-CN" altLang="en-US" sz="2000" b="1" dirty="0" smtClean="0"/>
              <a:t> 从善去恶，国可再建。如</a:t>
            </a:r>
            <a:endParaRPr lang="en-US" altLang="zh-CN" sz="2000" b="1" dirty="0" smtClean="0"/>
          </a:p>
          <a:p>
            <a:r>
              <a:rPr lang="zh-CN" altLang="en-US" sz="2000" b="1" dirty="0" smtClean="0"/>
              <a:t> 无史，何所鉴戒？何所取 </a:t>
            </a:r>
            <a:endParaRPr lang="en-US" altLang="zh-CN" sz="2000" b="1" dirty="0" smtClean="0"/>
          </a:p>
          <a:p>
            <a:r>
              <a:rPr lang="zh-CN" altLang="en-US" sz="2000" b="1" dirty="0" smtClean="0"/>
              <a:t>法？华夏民族无从因袭，</a:t>
            </a:r>
            <a:endParaRPr lang="en-US" altLang="zh-CN" sz="2000" b="1" dirty="0" smtClean="0"/>
          </a:p>
          <a:p>
            <a:r>
              <a:rPr lang="zh-CN" altLang="en-US" sz="2000" b="1" dirty="0" smtClean="0"/>
              <a:t> 将不复存在矣。</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云形标注 6"/>
          <p:cNvSpPr/>
          <p:nvPr/>
        </p:nvSpPr>
        <p:spPr bwMode="auto">
          <a:xfrm>
            <a:off x="323528" y="1412776"/>
            <a:ext cx="4176464" cy="3816424"/>
          </a:xfrm>
          <a:prstGeom prst="cloudCallout">
            <a:avLst>
              <a:gd name="adj1" fmla="val 121330"/>
              <a:gd name="adj2" fmla="val -32917"/>
            </a:avLst>
          </a:prstGeom>
          <a:solidFill>
            <a:schemeClr val="bg1"/>
          </a:solidFill>
          <a:ln w="9525">
            <a:solidFill>
              <a:schemeClr val="tx1"/>
            </a:solidFill>
            <a:round/>
            <a:headEnd/>
            <a:tailEnd/>
          </a:ln>
          <a:effectLst/>
        </p:spPr>
        <p:txBody>
          <a:bodyPr wrap="none" rtlCol="0" anchor="ctr"/>
          <a:lstStyle/>
          <a:p>
            <a:r>
              <a:rPr lang="zh-CN" altLang="en-US" sz="2000" b="1" dirty="0" smtClean="0"/>
              <a:t>灭人之国，必先去其史；隳</a:t>
            </a:r>
            <a:endParaRPr lang="en-US" altLang="zh-CN" sz="2000" b="1" dirty="0" smtClean="0"/>
          </a:p>
          <a:p>
            <a:r>
              <a:rPr lang="zh-CN" altLang="en-US" sz="2000" b="1" dirty="0" smtClean="0"/>
              <a:t> 人之枋，败人之纲纪，必先 </a:t>
            </a:r>
            <a:endParaRPr lang="en-US" altLang="zh-CN" sz="2000" b="1" dirty="0" smtClean="0"/>
          </a:p>
          <a:p>
            <a:r>
              <a:rPr lang="zh-CN" altLang="en-US" sz="2000" b="1" dirty="0" smtClean="0"/>
              <a:t>去其史；绝人之才，湮塞人 </a:t>
            </a:r>
            <a:endParaRPr lang="en-US" altLang="zh-CN" sz="2000" b="1" dirty="0" smtClean="0"/>
          </a:p>
          <a:p>
            <a:r>
              <a:rPr lang="zh-CN" altLang="en-US" sz="2000" b="1" dirty="0" smtClean="0"/>
              <a:t>之教，必先去其史。夷人之</a:t>
            </a:r>
            <a:r>
              <a:rPr lang="zh-CN" altLang="en-US" sz="2000" dirty="0" smtClean="0"/>
              <a:t> </a:t>
            </a:r>
            <a:endParaRPr lang="en-US" altLang="zh-CN" sz="2000" dirty="0" smtClean="0"/>
          </a:p>
          <a:p>
            <a:pPr lvl="0"/>
            <a:r>
              <a:rPr lang="zh-CN" altLang="en-US" sz="2000" b="1" dirty="0" smtClean="0"/>
              <a:t>祖宗，必先去其史。</a:t>
            </a:r>
            <a:endParaRPr lang="en-US" altLang="zh-CN" sz="2000" b="1" dirty="0" smtClean="0"/>
          </a:p>
          <a:p>
            <a:pPr lvl="0"/>
            <a:r>
              <a:rPr lang="en-US" altLang="zh-CN" sz="2000" b="1" dirty="0" smtClean="0"/>
              <a:t>----</a:t>
            </a:r>
            <a:r>
              <a:rPr lang="en-US" altLang="zh-CN" sz="2000" b="1" dirty="0" smtClean="0">
                <a:solidFill>
                  <a:srgbClr val="002060"/>
                </a:solidFill>
              </a:rPr>
              <a:t>《</a:t>
            </a:r>
            <a:r>
              <a:rPr lang="zh-CN" altLang="en-US" sz="2000" b="1" dirty="0" smtClean="0">
                <a:solidFill>
                  <a:srgbClr val="002060"/>
                </a:solidFill>
              </a:rPr>
              <a:t>定庵续集</a:t>
            </a:r>
            <a:r>
              <a:rPr lang="en-US" altLang="zh-CN" sz="2000" b="1" dirty="0" smtClean="0">
                <a:solidFill>
                  <a:srgbClr val="002060"/>
                </a:solidFill>
              </a:rPr>
              <a:t>》</a:t>
            </a:r>
            <a:r>
              <a:rPr lang="zh-CN" altLang="en-US" sz="2000" b="1" dirty="0" smtClean="0">
                <a:solidFill>
                  <a:srgbClr val="002060"/>
                </a:solidFill>
              </a:rPr>
              <a:t>卷二</a:t>
            </a:r>
            <a:r>
              <a:rPr lang="en-US" altLang="zh-CN" sz="2000" b="1" dirty="0" smtClean="0">
                <a:solidFill>
                  <a:srgbClr val="002060"/>
                </a:solidFill>
              </a:rPr>
              <a:t>《</a:t>
            </a:r>
            <a:r>
              <a:rPr lang="zh-CN" altLang="en-US" sz="2000" b="1" dirty="0" smtClean="0">
                <a:solidFill>
                  <a:srgbClr val="002060"/>
                </a:solidFill>
              </a:rPr>
              <a:t>古 </a:t>
            </a:r>
            <a:endParaRPr lang="en-US" altLang="zh-CN" sz="2000" b="1" dirty="0" smtClean="0">
              <a:solidFill>
                <a:srgbClr val="002060"/>
              </a:solidFill>
            </a:endParaRPr>
          </a:p>
          <a:p>
            <a:pPr lvl="0"/>
            <a:r>
              <a:rPr lang="zh-CN" altLang="en-US" sz="2000" b="1" dirty="0" smtClean="0">
                <a:solidFill>
                  <a:srgbClr val="002060"/>
                </a:solidFill>
              </a:rPr>
              <a:t>史钩沈二</a:t>
            </a:r>
            <a:r>
              <a:rPr lang="en-US" altLang="zh-CN" sz="2000" b="1" dirty="0" smtClean="0">
                <a:solidFill>
                  <a:srgbClr val="002060"/>
                </a:solidFill>
              </a:rPr>
              <a:t>》</a:t>
            </a:r>
            <a:endParaRPr lang="zh-CN" altLang="en-US" sz="2000" b="1" dirty="0" smtClean="0"/>
          </a:p>
        </p:txBody>
      </p:sp>
      <p:grpSp>
        <p:nvGrpSpPr>
          <p:cNvPr id="5" name="组合 4"/>
          <p:cNvGrpSpPr/>
          <p:nvPr/>
        </p:nvGrpSpPr>
        <p:grpSpPr>
          <a:xfrm>
            <a:off x="6732240" y="332656"/>
            <a:ext cx="1999481" cy="3085311"/>
            <a:chOff x="6732240" y="332656"/>
            <a:chExt cx="1999481" cy="3085311"/>
          </a:xfrm>
        </p:grpSpPr>
        <p:pic>
          <p:nvPicPr>
            <p:cNvPr id="73730" name="Picture 2" descr="https://p1.ssl.qhmsg.com/dr/220__/t0198d5b0a85858a9ba.jpg"/>
            <p:cNvPicPr>
              <a:picLocks noChangeAspect="1" noChangeArrowheads="1"/>
            </p:cNvPicPr>
            <p:nvPr/>
          </p:nvPicPr>
          <p:blipFill>
            <a:blip r:embed="rId2" cstate="print"/>
            <a:srcRect/>
            <a:stretch>
              <a:fillRect/>
            </a:stretch>
          </p:blipFill>
          <p:spPr bwMode="auto">
            <a:xfrm>
              <a:off x="6732240" y="332656"/>
              <a:ext cx="1999481" cy="2801822"/>
            </a:xfrm>
            <a:prstGeom prst="rect">
              <a:avLst/>
            </a:prstGeom>
            <a:noFill/>
          </p:spPr>
        </p:pic>
        <p:sp>
          <p:nvSpPr>
            <p:cNvPr id="8" name="矩形 7"/>
            <p:cNvSpPr/>
            <p:nvPr/>
          </p:nvSpPr>
          <p:spPr>
            <a:xfrm>
              <a:off x="6876256" y="3140968"/>
              <a:ext cx="1728192" cy="276999"/>
            </a:xfrm>
            <a:prstGeom prst="rect">
              <a:avLst/>
            </a:prstGeom>
          </p:spPr>
          <p:txBody>
            <a:bodyPr wrap="square">
              <a:spAutoFit/>
            </a:bodyPr>
            <a:lstStyle/>
            <a:p>
              <a:r>
                <a:rPr lang="zh-CN" altLang="en-US" sz="1200" b="1" dirty="0" smtClean="0">
                  <a:solidFill>
                    <a:srgbClr val="002060"/>
                  </a:solidFill>
                </a:rPr>
                <a:t>龚自珍（</a:t>
              </a:r>
              <a:r>
                <a:rPr lang="en-US" altLang="zh-CN" sz="1200" b="1" dirty="0" smtClean="0">
                  <a:solidFill>
                    <a:srgbClr val="002060"/>
                  </a:solidFill>
                </a:rPr>
                <a:t>1792--1841</a:t>
              </a:r>
              <a:r>
                <a:rPr lang="zh-CN" altLang="en-US" sz="1200" b="1" dirty="0" smtClean="0">
                  <a:solidFill>
                    <a:srgbClr val="002060"/>
                  </a:solidFill>
                </a:rPr>
                <a:t>）</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1"/>
          <p:cNvGrpSpPr/>
          <p:nvPr/>
        </p:nvGrpSpPr>
        <p:grpSpPr>
          <a:xfrm>
            <a:off x="251520" y="1988840"/>
            <a:ext cx="8568952" cy="4608512"/>
            <a:chOff x="251520" y="1988840"/>
            <a:chExt cx="8568952" cy="4608512"/>
          </a:xfrm>
        </p:grpSpPr>
        <p:pic>
          <p:nvPicPr>
            <p:cNvPr id="9" name="Picture 2" descr="https://gss1.bdstatic.com/-vo3dSag_xI4khGkpoWK1HF6hhy/baike/w%3D480/sign=967e4bab4e36acaf59e097f44cd88d03/35a85edf8db1cb1314c53481d854564e93584bf7.jpg"/>
            <p:cNvPicPr>
              <a:picLocks noChangeAspect="1" noChangeArrowheads="1"/>
            </p:cNvPicPr>
            <p:nvPr/>
          </p:nvPicPr>
          <p:blipFill>
            <a:blip r:embed="rId2" cstate="print"/>
            <a:srcRect/>
            <a:stretch>
              <a:fillRect/>
            </a:stretch>
          </p:blipFill>
          <p:spPr bwMode="auto">
            <a:xfrm>
              <a:off x="251520" y="1988840"/>
              <a:ext cx="3210394" cy="2207146"/>
            </a:xfrm>
            <a:prstGeom prst="rect">
              <a:avLst/>
            </a:prstGeom>
            <a:noFill/>
          </p:spPr>
        </p:pic>
        <p:sp>
          <p:nvSpPr>
            <p:cNvPr id="10" name="矩形 9"/>
            <p:cNvSpPr/>
            <p:nvPr/>
          </p:nvSpPr>
          <p:spPr>
            <a:xfrm>
              <a:off x="827584" y="4221088"/>
              <a:ext cx="1944216" cy="276999"/>
            </a:xfrm>
            <a:prstGeom prst="rect">
              <a:avLst/>
            </a:prstGeom>
          </p:spPr>
          <p:txBody>
            <a:bodyPr wrap="square">
              <a:spAutoFit/>
            </a:bodyPr>
            <a:lstStyle/>
            <a:p>
              <a:r>
                <a:rPr lang="zh-CN" altLang="en-US" sz="1200" b="1" dirty="0" smtClean="0"/>
                <a:t>培根（英，</a:t>
              </a:r>
              <a:r>
                <a:rPr lang="en-US" altLang="zh-CN" sz="1200" b="1" dirty="0" smtClean="0"/>
                <a:t>1561--1626</a:t>
              </a:r>
              <a:r>
                <a:rPr lang="zh-CN" altLang="en-US" sz="1200" b="1" dirty="0" smtClean="0"/>
                <a:t>）</a:t>
              </a:r>
              <a:endParaRPr lang="zh-CN" altLang="en-US" sz="1200" b="1" dirty="0"/>
            </a:p>
          </p:txBody>
        </p:sp>
        <p:sp>
          <p:nvSpPr>
            <p:cNvPr id="11" name="云形标注 10"/>
            <p:cNvSpPr/>
            <p:nvPr/>
          </p:nvSpPr>
          <p:spPr bwMode="auto">
            <a:xfrm>
              <a:off x="5292080" y="3861048"/>
              <a:ext cx="3528392" cy="2736304"/>
            </a:xfrm>
            <a:prstGeom prst="cloudCallout">
              <a:avLst>
                <a:gd name="adj1" fmla="val -136025"/>
                <a:gd name="adj2" fmla="val -73638"/>
              </a:avLst>
            </a:prstGeom>
            <a:solidFill>
              <a:schemeClr val="bg1"/>
            </a:solidFill>
            <a:ln w="9525">
              <a:solidFill>
                <a:schemeClr val="tx1"/>
              </a:solidFill>
              <a:round/>
              <a:headEnd/>
              <a:tailEnd/>
            </a:ln>
            <a:effectLst/>
          </p:spPr>
          <p:txBody>
            <a:bodyPr wrap="none" rtlCol="0" anchor="ctr"/>
            <a:lstStyle/>
            <a:p>
              <a:r>
                <a:rPr lang="zh-CN" altLang="en-US" sz="2000" b="1" dirty="0" smtClean="0">
                  <a:solidFill>
                    <a:srgbClr val="FF0000"/>
                  </a:solidFill>
                </a:rPr>
                <a:t>读史使人明智</a:t>
              </a:r>
              <a:r>
                <a:rPr lang="zh-CN" altLang="en-US" sz="2000" b="1" dirty="0" smtClean="0"/>
                <a:t>，读诗使人</a:t>
              </a:r>
              <a:endParaRPr lang="en-US" altLang="zh-CN" sz="2000" b="1" dirty="0" smtClean="0"/>
            </a:p>
            <a:p>
              <a:r>
                <a:rPr lang="zh-CN" altLang="en-US" sz="2000" b="1" dirty="0" smtClean="0"/>
                <a:t>灵秀，数学使人周密，科</a:t>
              </a:r>
              <a:endParaRPr lang="en-US" altLang="zh-CN" sz="2000" b="1" dirty="0" smtClean="0"/>
            </a:p>
            <a:p>
              <a:r>
                <a:rPr lang="zh-CN" altLang="en-US" sz="2000" b="1" dirty="0" smtClean="0"/>
                <a:t>学使人深刻，伦理学使人</a:t>
              </a:r>
              <a:endParaRPr lang="en-US" altLang="zh-CN" sz="2000" b="1" dirty="0" smtClean="0"/>
            </a:p>
            <a:p>
              <a:r>
                <a:rPr lang="zh-CN" altLang="en-US" sz="2000" b="1" dirty="0" smtClean="0"/>
                <a:t>庄重，逻辑修辞使人善</a:t>
              </a:r>
              <a:endParaRPr lang="en-US" altLang="zh-CN" sz="2000" b="1" dirty="0" smtClean="0"/>
            </a:p>
            <a:p>
              <a:r>
                <a:rPr lang="zh-CN" altLang="en-US" sz="2000" b="1" dirty="0" smtClean="0"/>
                <a:t>辩，</a:t>
              </a:r>
              <a:r>
                <a:rPr lang="zh-CN" altLang="en-US" sz="2000" b="1" dirty="0" smtClean="0">
                  <a:solidFill>
                    <a:srgbClr val="FF0000"/>
                  </a:solidFill>
                </a:rPr>
                <a:t>凡有所学，皆成</a:t>
              </a:r>
              <a:endParaRPr lang="en-US" altLang="zh-CN" sz="2000" b="1" dirty="0" smtClean="0">
                <a:solidFill>
                  <a:srgbClr val="FF0000"/>
                </a:solidFill>
              </a:endParaRPr>
            </a:p>
            <a:p>
              <a:r>
                <a:rPr lang="zh-CN" altLang="en-US" sz="2000" b="1" dirty="0" smtClean="0">
                  <a:solidFill>
                    <a:srgbClr val="FF0000"/>
                  </a:solidFill>
                </a:rPr>
                <a:t>性格</a:t>
              </a:r>
              <a:r>
                <a:rPr lang="zh-CN" altLang="en-US" sz="2000" b="1" dirty="0" smtClean="0"/>
                <a:t>。</a:t>
              </a:r>
              <a:endParaRPr lang="zh-CN" altLang="en-US" sz="2000" b="1" dirty="0"/>
            </a:p>
          </p:txBody>
        </p:sp>
      </p:grpSp>
      <p:sp>
        <p:nvSpPr>
          <p:cNvPr id="14" name="矩形 13"/>
          <p:cNvSpPr/>
          <p:nvPr/>
        </p:nvSpPr>
        <p:spPr>
          <a:xfrm>
            <a:off x="323528" y="332656"/>
            <a:ext cx="8424936" cy="1323439"/>
          </a:xfrm>
          <a:prstGeom prst="rect">
            <a:avLst/>
          </a:prstGeom>
          <a:solidFill>
            <a:schemeClr val="accent4">
              <a:lumMod val="20000"/>
              <a:lumOff val="80000"/>
            </a:schemeClr>
          </a:solid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altLang="zh-CN" sz="4000" b="1" cap="all" spc="0" dirty="0" smtClean="0">
                <a:ln/>
                <a:effectLst>
                  <a:reflection blurRad="10000" stA="55000" endPos="48000" dist="500" dir="5400000" sy="-100000" algn="bl" rotWithShape="0"/>
                </a:effectLst>
              </a:rPr>
              <a:t>1</a:t>
            </a:r>
            <a:r>
              <a:rPr lang="zh-CN" altLang="en-US" sz="4000" b="1" cap="all" spc="0" dirty="0" smtClean="0">
                <a:ln/>
                <a:effectLst>
                  <a:reflection blurRad="10000" stA="55000" endPos="48000" dist="500" dir="5400000" sy="-100000" algn="bl" rotWithShape="0"/>
                </a:effectLst>
              </a:rPr>
              <a:t>、提高大学生的史学素养和人文素养</a:t>
            </a:r>
            <a:endParaRPr lang="zh-CN" altLang="en-US" sz="4000" b="1" cap="all" spc="0" dirty="0">
              <a:ln/>
              <a:effectLst>
                <a:reflection blurRad="10000" stA="55000" endPos="48000" dist="500" dir="5400000" sy="-100000" algn="bl" rotWithShape="0"/>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gss1.bdstatic.com/9vo3dSag_xI4khGkpoWK1HF6hhy/baike/w%3D268%3Bg%3D0/sign=7f7389310f7b02080cc938e75ae295ee/9d82d158ccbf6c81917f8d7cb93eb13532fa40dd.jpg">
            <a:hlinkClick r:id="rId2"/>
          </p:cNvPr>
          <p:cNvPicPr>
            <a:picLocks noChangeAspect="1" noChangeArrowheads="1"/>
          </p:cNvPicPr>
          <p:nvPr/>
        </p:nvPicPr>
        <p:blipFill>
          <a:blip r:embed="rId3" cstate="print"/>
          <a:srcRect/>
          <a:stretch>
            <a:fillRect/>
          </a:stretch>
        </p:blipFill>
        <p:spPr bwMode="auto">
          <a:xfrm>
            <a:off x="5940152" y="620688"/>
            <a:ext cx="2552700" cy="3086100"/>
          </a:xfrm>
          <a:prstGeom prst="rect">
            <a:avLst/>
          </a:prstGeom>
          <a:noFill/>
        </p:spPr>
      </p:pic>
      <p:sp>
        <p:nvSpPr>
          <p:cNvPr id="5" name="矩形 4"/>
          <p:cNvSpPr/>
          <p:nvPr/>
        </p:nvSpPr>
        <p:spPr>
          <a:xfrm>
            <a:off x="5868144" y="3789040"/>
            <a:ext cx="1872208" cy="276999"/>
          </a:xfrm>
          <a:prstGeom prst="rect">
            <a:avLst/>
          </a:prstGeom>
        </p:spPr>
        <p:txBody>
          <a:bodyPr wrap="square">
            <a:spAutoFit/>
          </a:bodyPr>
          <a:lstStyle/>
          <a:p>
            <a:r>
              <a:rPr lang="zh-CN" altLang="en-US" sz="1200" b="1" dirty="0" smtClean="0"/>
              <a:t>大卫</a:t>
            </a:r>
            <a:r>
              <a:rPr lang="en-US" altLang="zh-CN" sz="1200" b="1" dirty="0" smtClean="0"/>
              <a:t>·</a:t>
            </a:r>
            <a:r>
              <a:rPr lang="zh-CN" altLang="en-US" sz="1200" b="1" dirty="0" smtClean="0"/>
              <a:t>休谟</a:t>
            </a:r>
            <a:r>
              <a:rPr lang="zh-CN" altLang="en-US" sz="1200" b="1" dirty="0" smtClean="0"/>
              <a:t>（</a:t>
            </a:r>
            <a:r>
              <a:rPr lang="en-US" altLang="zh-CN" sz="1200" b="1" dirty="0" smtClean="0"/>
              <a:t>1711—1776</a:t>
            </a:r>
            <a:r>
              <a:rPr lang="zh-CN" altLang="en-US" sz="1200" b="1" dirty="0" smtClean="0"/>
              <a:t>）</a:t>
            </a:r>
            <a:endParaRPr lang="zh-CN" altLang="en-US" sz="1200" b="1" dirty="0"/>
          </a:p>
        </p:txBody>
      </p:sp>
      <p:sp>
        <p:nvSpPr>
          <p:cNvPr id="6" name="云形标注 5"/>
          <p:cNvSpPr/>
          <p:nvPr/>
        </p:nvSpPr>
        <p:spPr bwMode="auto">
          <a:xfrm>
            <a:off x="755576" y="2348880"/>
            <a:ext cx="3816424" cy="3528392"/>
          </a:xfrm>
          <a:prstGeom prst="cloudCallout">
            <a:avLst>
              <a:gd name="adj1" fmla="val 110733"/>
              <a:gd name="adj2" fmla="val -60483"/>
            </a:avLst>
          </a:prstGeom>
          <a:solidFill>
            <a:schemeClr val="bg1"/>
          </a:solidFill>
          <a:ln w="9525">
            <a:solidFill>
              <a:schemeClr val="tx1"/>
            </a:solidFill>
            <a:round/>
            <a:headEnd/>
            <a:tailEnd/>
          </a:ln>
          <a:effectLst/>
        </p:spPr>
        <p:txBody>
          <a:bodyPr wrap="none" rtlCol="0" anchor="ctr"/>
          <a:lstStyle/>
          <a:p>
            <a:r>
              <a:rPr lang="zh-CN" altLang="en-US" sz="2000" b="1" dirty="0" smtClean="0"/>
              <a:t>历史不仅是知识中很</a:t>
            </a:r>
            <a:r>
              <a:rPr lang="zh-CN" altLang="en-US" sz="2000" b="1" dirty="0" smtClean="0"/>
              <a:t>有</a:t>
            </a:r>
            <a:endParaRPr lang="en-US" altLang="zh-CN" sz="2000" b="1" dirty="0" smtClean="0"/>
          </a:p>
          <a:p>
            <a:r>
              <a:rPr lang="zh-CN" altLang="en-US" sz="2000" b="1" dirty="0" smtClean="0"/>
              <a:t>价值的</a:t>
            </a:r>
            <a:r>
              <a:rPr lang="zh-CN" altLang="en-US" sz="2000" b="1" dirty="0" smtClean="0"/>
              <a:t>一部分</a:t>
            </a:r>
            <a:r>
              <a:rPr lang="en-US" altLang="zh-CN" sz="2000" b="1" dirty="0" smtClean="0"/>
              <a:t>,</a:t>
            </a:r>
            <a:r>
              <a:rPr lang="zh-CN" altLang="en-US" sz="2000" b="1" dirty="0" smtClean="0"/>
              <a:t>而且</a:t>
            </a:r>
            <a:r>
              <a:rPr lang="zh-CN" altLang="en-US" sz="2000" b="1" dirty="0" smtClean="0"/>
              <a:t>还</a:t>
            </a:r>
            <a:endParaRPr lang="en-US" altLang="zh-CN" sz="2000" b="1" dirty="0" smtClean="0"/>
          </a:p>
          <a:p>
            <a:r>
              <a:rPr lang="zh-CN" altLang="en-US" sz="2000" b="1" dirty="0" smtClean="0"/>
              <a:t>打开</a:t>
            </a:r>
            <a:r>
              <a:rPr lang="zh-CN" altLang="en-US" sz="2000" b="1" dirty="0" smtClean="0"/>
              <a:t>了</a:t>
            </a:r>
            <a:r>
              <a:rPr lang="zh-CN" altLang="en-US" sz="2000" b="1" dirty="0" smtClean="0"/>
              <a:t>通向其他</a:t>
            </a:r>
            <a:r>
              <a:rPr lang="zh-CN" altLang="en-US" sz="2000" b="1" dirty="0" smtClean="0"/>
              <a:t>许多</a:t>
            </a:r>
            <a:r>
              <a:rPr lang="zh-CN" altLang="en-US" sz="2000" b="1" dirty="0" smtClean="0"/>
              <a:t>部</a:t>
            </a:r>
            <a:endParaRPr lang="en-US" altLang="zh-CN" sz="2000" b="1" dirty="0" smtClean="0"/>
          </a:p>
          <a:p>
            <a:r>
              <a:rPr lang="zh-CN" altLang="en-US" sz="2000" b="1" dirty="0" smtClean="0"/>
              <a:t>分</a:t>
            </a:r>
            <a:r>
              <a:rPr lang="zh-CN" altLang="en-US" sz="2000" b="1" dirty="0" smtClean="0"/>
              <a:t>的门径</a:t>
            </a:r>
            <a:r>
              <a:rPr lang="en-US" altLang="zh-CN" sz="2000" b="1" dirty="0" smtClean="0"/>
              <a:t>,</a:t>
            </a:r>
            <a:r>
              <a:rPr lang="zh-CN" altLang="en-US" sz="2000" b="1" dirty="0" smtClean="0"/>
              <a:t>并为</a:t>
            </a:r>
            <a:r>
              <a:rPr lang="zh-CN" altLang="en-US" sz="2000" b="1" dirty="0" smtClean="0"/>
              <a:t>许多科学</a:t>
            </a:r>
            <a:endParaRPr lang="en-US" altLang="zh-CN" sz="2000" b="1" dirty="0" smtClean="0"/>
          </a:p>
          <a:p>
            <a:r>
              <a:rPr lang="zh-CN" altLang="en-US" sz="2000" b="1" dirty="0" smtClean="0"/>
              <a:t>领域</a:t>
            </a:r>
            <a:r>
              <a:rPr lang="zh-CN" altLang="en-US" sz="2000" b="1" dirty="0" smtClean="0"/>
              <a:t>提供了材料。</a:t>
            </a:r>
          </a:p>
          <a:p>
            <a:endParaRPr lang="zh-CN" altLang="en-US" sz="2000" b="1"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516216" y="2564904"/>
            <a:ext cx="1999481" cy="3085311"/>
            <a:chOff x="6732240" y="332656"/>
            <a:chExt cx="1999481" cy="3085311"/>
          </a:xfrm>
        </p:grpSpPr>
        <p:pic>
          <p:nvPicPr>
            <p:cNvPr id="10" name="Picture 2" descr="https://p1.ssl.qhmsg.com/dr/220__/t0198d5b0a85858a9ba.jpg"/>
            <p:cNvPicPr>
              <a:picLocks noChangeAspect="1" noChangeArrowheads="1"/>
            </p:cNvPicPr>
            <p:nvPr/>
          </p:nvPicPr>
          <p:blipFill>
            <a:blip r:embed="rId2" cstate="print"/>
            <a:srcRect/>
            <a:stretch>
              <a:fillRect/>
            </a:stretch>
          </p:blipFill>
          <p:spPr bwMode="auto">
            <a:xfrm>
              <a:off x="6732240" y="332656"/>
              <a:ext cx="1999481" cy="2801822"/>
            </a:xfrm>
            <a:prstGeom prst="rect">
              <a:avLst/>
            </a:prstGeom>
            <a:noFill/>
          </p:spPr>
        </p:pic>
        <p:sp>
          <p:nvSpPr>
            <p:cNvPr id="11" name="矩形 10"/>
            <p:cNvSpPr/>
            <p:nvPr/>
          </p:nvSpPr>
          <p:spPr>
            <a:xfrm>
              <a:off x="6876256" y="3140968"/>
              <a:ext cx="1728192" cy="276999"/>
            </a:xfrm>
            <a:prstGeom prst="rect">
              <a:avLst/>
            </a:prstGeom>
          </p:spPr>
          <p:txBody>
            <a:bodyPr wrap="square">
              <a:spAutoFit/>
            </a:bodyPr>
            <a:lstStyle/>
            <a:p>
              <a:r>
                <a:rPr lang="zh-CN" altLang="en-US" sz="1200" b="1" dirty="0" smtClean="0">
                  <a:solidFill>
                    <a:srgbClr val="002060"/>
                  </a:solidFill>
                </a:rPr>
                <a:t>龚自珍（</a:t>
              </a:r>
              <a:r>
                <a:rPr lang="en-US" altLang="zh-CN" sz="1200" b="1" dirty="0" smtClean="0">
                  <a:solidFill>
                    <a:srgbClr val="002060"/>
                  </a:solidFill>
                </a:rPr>
                <a:t>1792--1841</a:t>
              </a:r>
              <a:r>
                <a:rPr lang="zh-CN" altLang="en-US" sz="1200" b="1" dirty="0" smtClean="0">
                  <a:solidFill>
                    <a:srgbClr val="002060"/>
                  </a:solidFill>
                </a:rPr>
                <a:t>）</a:t>
              </a:r>
            </a:p>
          </p:txBody>
        </p:sp>
      </p:grpSp>
      <p:grpSp>
        <p:nvGrpSpPr>
          <p:cNvPr id="7" name="组合 6"/>
          <p:cNvGrpSpPr/>
          <p:nvPr/>
        </p:nvGrpSpPr>
        <p:grpSpPr>
          <a:xfrm>
            <a:off x="251520" y="188640"/>
            <a:ext cx="2264668" cy="3445351"/>
            <a:chOff x="251520" y="1268760"/>
            <a:chExt cx="2552700" cy="3949407"/>
          </a:xfrm>
        </p:grpSpPr>
        <p:pic>
          <p:nvPicPr>
            <p:cNvPr id="1026" name="Picture 2" descr="https://gss3.bdstatic.com/-Po3dSag_xI4khGkpoWK1HF6hhy/baike/w%3D268%3Bg%3D0/sign=eee7fd147bf082022d92963973c09cd0/77094b36acaf2edde06050de851001e939019377.jpg"/>
            <p:cNvPicPr>
              <a:picLocks noChangeAspect="1" noChangeArrowheads="1"/>
            </p:cNvPicPr>
            <p:nvPr/>
          </p:nvPicPr>
          <p:blipFill>
            <a:blip r:embed="rId3" cstate="print"/>
            <a:srcRect/>
            <a:stretch>
              <a:fillRect/>
            </a:stretch>
          </p:blipFill>
          <p:spPr bwMode="auto">
            <a:xfrm>
              <a:off x="251520" y="1268760"/>
              <a:ext cx="2552700" cy="3676651"/>
            </a:xfrm>
            <a:prstGeom prst="rect">
              <a:avLst/>
            </a:prstGeom>
            <a:noFill/>
          </p:spPr>
        </p:pic>
        <p:sp>
          <p:nvSpPr>
            <p:cNvPr id="4" name="矩形 3"/>
            <p:cNvSpPr/>
            <p:nvPr/>
          </p:nvSpPr>
          <p:spPr>
            <a:xfrm>
              <a:off x="683568" y="4941168"/>
              <a:ext cx="1491114" cy="276999"/>
            </a:xfrm>
            <a:prstGeom prst="rect">
              <a:avLst/>
            </a:prstGeom>
          </p:spPr>
          <p:txBody>
            <a:bodyPr wrap="none">
              <a:spAutoFit/>
            </a:bodyPr>
            <a:lstStyle/>
            <a:p>
              <a:r>
                <a:rPr lang="zh-CN" altLang="en-US" sz="1200" b="1" dirty="0" smtClean="0"/>
                <a:t>管仲</a:t>
              </a:r>
              <a:r>
                <a:rPr lang="en-US" altLang="zh-CN" sz="1200" b="1" dirty="0" smtClean="0"/>
                <a:t>（？—前645）</a:t>
              </a:r>
              <a:endParaRPr lang="zh-CN" altLang="en-US" sz="1200" b="1" dirty="0"/>
            </a:p>
          </p:txBody>
        </p:sp>
      </p:grpSp>
      <p:sp>
        <p:nvSpPr>
          <p:cNvPr id="5" name="云形标注 4"/>
          <p:cNvSpPr/>
          <p:nvPr/>
        </p:nvSpPr>
        <p:spPr bwMode="auto">
          <a:xfrm>
            <a:off x="1619672" y="3789040"/>
            <a:ext cx="3096344" cy="2736304"/>
          </a:xfrm>
          <a:prstGeom prst="cloudCallout">
            <a:avLst>
              <a:gd name="adj1" fmla="val -54533"/>
              <a:gd name="adj2" fmla="val -122691"/>
            </a:avLst>
          </a:prstGeom>
          <a:solidFill>
            <a:schemeClr val="bg1"/>
          </a:solidFill>
          <a:ln w="9525">
            <a:solidFill>
              <a:schemeClr val="tx1"/>
            </a:solidFill>
            <a:round/>
            <a:headEnd/>
            <a:tailEnd/>
          </a:ln>
          <a:effectLst/>
        </p:spPr>
        <p:txBody>
          <a:bodyPr wrap="none" rtlCol="0" anchor="ctr"/>
          <a:lstStyle/>
          <a:p>
            <a:r>
              <a:rPr lang="zh-CN" altLang="en-US" sz="2400" b="1" dirty="0" smtClean="0"/>
              <a:t>疑</a:t>
            </a:r>
            <a:r>
              <a:rPr lang="zh-CN" altLang="en-US" sz="2400" b="1" dirty="0" smtClean="0"/>
              <a:t>今者，察之古；</a:t>
            </a:r>
            <a:endParaRPr lang="en-US" altLang="zh-CN" sz="2400" b="1" dirty="0" smtClean="0"/>
          </a:p>
          <a:p>
            <a:r>
              <a:rPr lang="zh-CN" altLang="en-US" sz="2400" b="1" dirty="0" smtClean="0"/>
              <a:t>不知来者，视之往</a:t>
            </a:r>
            <a:r>
              <a:rPr lang="zh-CN" altLang="en-US" sz="2400" b="1" dirty="0" smtClean="0"/>
              <a:t>。</a:t>
            </a:r>
            <a:endParaRPr lang="en-US" altLang="zh-CN" sz="2400" b="1" dirty="0" smtClean="0"/>
          </a:p>
          <a:p>
            <a:r>
              <a:rPr lang="en-US" altLang="zh-CN" sz="2400" b="1" dirty="0" smtClean="0"/>
              <a:t>—— 《</a:t>
            </a:r>
            <a:r>
              <a:rPr lang="zh-CN" altLang="en-US" sz="2400" b="1" dirty="0" smtClean="0"/>
              <a:t>管子</a:t>
            </a:r>
            <a:r>
              <a:rPr lang="en-US" altLang="zh-CN" sz="2400" b="1" dirty="0" smtClean="0"/>
              <a:t>·</a:t>
            </a:r>
            <a:r>
              <a:rPr lang="zh-CN" altLang="en-US" sz="2400" b="1" dirty="0" smtClean="0"/>
              <a:t>形势篇</a:t>
            </a:r>
            <a:r>
              <a:rPr lang="en-US" altLang="zh-CN" sz="2400" b="1" dirty="0" smtClean="0"/>
              <a:t>》</a:t>
            </a:r>
          </a:p>
          <a:p>
            <a:endParaRPr lang="zh-CN" altLang="en-US" sz="2400" dirty="0"/>
          </a:p>
        </p:txBody>
      </p:sp>
      <p:sp>
        <p:nvSpPr>
          <p:cNvPr id="8" name="云形标注 7"/>
          <p:cNvSpPr/>
          <p:nvPr/>
        </p:nvSpPr>
        <p:spPr bwMode="auto">
          <a:xfrm>
            <a:off x="2987824" y="260648"/>
            <a:ext cx="3096344" cy="2736304"/>
          </a:xfrm>
          <a:prstGeom prst="cloudCallout">
            <a:avLst>
              <a:gd name="adj1" fmla="val 86594"/>
              <a:gd name="adj2" fmla="val 92594"/>
            </a:avLst>
          </a:prstGeom>
          <a:solidFill>
            <a:schemeClr val="bg1"/>
          </a:solidFill>
          <a:ln w="9525">
            <a:solidFill>
              <a:schemeClr val="tx1"/>
            </a:solidFill>
            <a:round/>
            <a:headEnd/>
            <a:tailEnd/>
          </a:ln>
          <a:effectLst/>
        </p:spPr>
        <p:txBody>
          <a:bodyPr wrap="none" rtlCol="0" anchor="ctr"/>
          <a:lstStyle/>
          <a:p>
            <a:r>
              <a:rPr lang="zh-CN" altLang="en-US" sz="2400" b="1" dirty="0" smtClean="0"/>
              <a:t>“出乎史</a:t>
            </a:r>
            <a:r>
              <a:rPr lang="en-US" altLang="zh-CN" sz="2400" b="1" dirty="0" smtClean="0"/>
              <a:t>,</a:t>
            </a:r>
            <a:r>
              <a:rPr lang="zh-CN" altLang="en-US" sz="2400" b="1" dirty="0" smtClean="0"/>
              <a:t>入乎道”</a:t>
            </a:r>
            <a:endParaRPr lang="en-US" altLang="zh-CN" sz="2400" b="1" dirty="0" smtClean="0"/>
          </a:p>
          <a:p>
            <a:r>
              <a:rPr lang="en-US" altLang="zh-CN" sz="2400" b="1" dirty="0" smtClean="0"/>
              <a:t>;“</a:t>
            </a:r>
            <a:r>
              <a:rPr lang="zh-CN" altLang="en-US" sz="2400" b="1" dirty="0" smtClean="0"/>
              <a:t>欲知大道</a:t>
            </a:r>
            <a:r>
              <a:rPr lang="en-US" altLang="zh-CN" sz="2400" b="1" dirty="0" smtClean="0"/>
              <a:t>,</a:t>
            </a:r>
            <a:r>
              <a:rPr lang="zh-CN" altLang="en-US" sz="2400" b="1" dirty="0" smtClean="0"/>
              <a:t>必</a:t>
            </a:r>
            <a:r>
              <a:rPr lang="zh-CN" altLang="en-US" sz="2400" b="1" dirty="0" smtClean="0"/>
              <a:t>先</a:t>
            </a:r>
            <a:endParaRPr lang="en-US" altLang="zh-CN" sz="2400" b="1" dirty="0" smtClean="0"/>
          </a:p>
          <a:p>
            <a:r>
              <a:rPr lang="zh-CN" altLang="en-US" sz="2400" b="1" dirty="0" smtClean="0"/>
              <a:t>为</a:t>
            </a:r>
            <a:r>
              <a:rPr lang="zh-CN" altLang="en-US" sz="2400" b="1" dirty="0" smtClean="0"/>
              <a:t>史”</a:t>
            </a:r>
            <a:endParaRPr lang="zh-CN" altLang="en-US"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https://img1.doubanio.com/view/subject/l/public/s2988889.jpg"/>
          <p:cNvPicPr>
            <a:picLocks noChangeAspect="1" noChangeArrowheads="1"/>
          </p:cNvPicPr>
          <p:nvPr/>
        </p:nvPicPr>
        <p:blipFill>
          <a:blip r:embed="rId2" cstate="print"/>
          <a:srcRect/>
          <a:stretch>
            <a:fillRect/>
          </a:stretch>
        </p:blipFill>
        <p:spPr bwMode="auto">
          <a:xfrm>
            <a:off x="755576" y="620688"/>
            <a:ext cx="2214761" cy="3134122"/>
          </a:xfrm>
          <a:prstGeom prst="rect">
            <a:avLst/>
          </a:prstGeom>
          <a:noFill/>
        </p:spPr>
      </p:pic>
      <p:grpSp>
        <p:nvGrpSpPr>
          <p:cNvPr id="2" name="组合 7"/>
          <p:cNvGrpSpPr/>
          <p:nvPr/>
        </p:nvGrpSpPr>
        <p:grpSpPr>
          <a:xfrm>
            <a:off x="2267744" y="1484784"/>
            <a:ext cx="6552728" cy="4536504"/>
            <a:chOff x="1043608" y="1484784"/>
            <a:chExt cx="6594190" cy="4320480"/>
          </a:xfrm>
        </p:grpSpPr>
        <p:grpSp>
          <p:nvGrpSpPr>
            <p:cNvPr id="3" name="组合 6"/>
            <p:cNvGrpSpPr/>
            <p:nvPr/>
          </p:nvGrpSpPr>
          <p:grpSpPr>
            <a:xfrm>
              <a:off x="6084168" y="1484784"/>
              <a:ext cx="1553630" cy="2365231"/>
              <a:chOff x="6084168" y="1484784"/>
              <a:chExt cx="1553630" cy="2365231"/>
            </a:xfrm>
          </p:grpSpPr>
          <p:pic>
            <p:nvPicPr>
              <p:cNvPr id="1026" name="Picture 2" descr="https://gss0.bdstatic.com/94o3dSag_xI4khGkpoWK1HF6hhy/baike/s%3D220/sign=10a9b98b513d26972ad30f5f65fab24f/e850352ac65c1038e3064a83b2119313b07e8973.jpg"/>
              <p:cNvPicPr>
                <a:picLocks noChangeAspect="1" noChangeArrowheads="1"/>
              </p:cNvPicPr>
              <p:nvPr/>
            </p:nvPicPr>
            <p:blipFill>
              <a:blip r:embed="rId3" cstate="print"/>
              <a:srcRect/>
              <a:stretch>
                <a:fillRect/>
              </a:stretch>
            </p:blipFill>
            <p:spPr bwMode="auto">
              <a:xfrm>
                <a:off x="6084168" y="1484784"/>
                <a:ext cx="1381125" cy="2095500"/>
              </a:xfrm>
              <a:prstGeom prst="rect">
                <a:avLst/>
              </a:prstGeom>
              <a:noFill/>
            </p:spPr>
          </p:pic>
          <p:sp>
            <p:nvSpPr>
              <p:cNvPr id="6" name="矩形 5"/>
              <p:cNvSpPr/>
              <p:nvPr/>
            </p:nvSpPr>
            <p:spPr>
              <a:xfrm>
                <a:off x="6084168" y="3573016"/>
                <a:ext cx="1553630" cy="276999"/>
              </a:xfrm>
              <a:prstGeom prst="rect">
                <a:avLst/>
              </a:prstGeom>
            </p:spPr>
            <p:txBody>
              <a:bodyPr wrap="none">
                <a:spAutoFit/>
              </a:bodyPr>
              <a:lstStyle/>
              <a:p>
                <a:r>
                  <a:rPr lang="zh-CN" altLang="en-US" sz="1200" dirty="0" smtClean="0"/>
                  <a:t>（英，</a:t>
                </a:r>
                <a:r>
                  <a:rPr lang="en-US" altLang="zh-CN" sz="1200" dirty="0" smtClean="0"/>
                  <a:t>1889--1943</a:t>
                </a:r>
                <a:r>
                  <a:rPr lang="zh-CN" altLang="en-US" sz="1200" dirty="0" smtClean="0"/>
                  <a:t>）</a:t>
                </a:r>
                <a:endParaRPr lang="zh-CN" altLang="en-US" sz="1200" dirty="0"/>
              </a:p>
            </p:txBody>
          </p:sp>
        </p:grpSp>
        <p:sp>
          <p:nvSpPr>
            <p:cNvPr id="4" name="云形标注 3"/>
            <p:cNvSpPr/>
            <p:nvPr/>
          </p:nvSpPr>
          <p:spPr bwMode="auto">
            <a:xfrm>
              <a:off x="1043608" y="2636912"/>
              <a:ext cx="3384376" cy="3168352"/>
            </a:xfrm>
            <a:prstGeom prst="cloudCallout">
              <a:avLst>
                <a:gd name="adj1" fmla="val 109431"/>
                <a:gd name="adj2" fmla="val -52742"/>
              </a:avLst>
            </a:prstGeom>
            <a:solidFill>
              <a:schemeClr val="bg1"/>
            </a:solidFill>
            <a:ln w="9525">
              <a:solidFill>
                <a:schemeClr val="tx1"/>
              </a:solidFill>
              <a:round/>
              <a:headEnd/>
              <a:tailEnd/>
            </a:ln>
            <a:effectLst/>
          </p:spPr>
          <p:txBody>
            <a:bodyPr wrap="none" rtlCol="0" anchor="ctr"/>
            <a:lstStyle/>
            <a:p>
              <a:r>
                <a:rPr lang="zh-CN" altLang="en-US" sz="2000" b="1" dirty="0" smtClean="0"/>
                <a:t>历史并没有过去</a:t>
              </a:r>
              <a:r>
                <a:rPr lang="en-US" altLang="zh-CN" sz="2000" b="1" dirty="0" smtClean="0"/>
                <a:t>,</a:t>
              </a:r>
              <a:r>
                <a:rPr lang="zh-CN" altLang="en-US" sz="2000" b="1" dirty="0" smtClean="0"/>
                <a:t>它就在</a:t>
              </a:r>
              <a:endParaRPr lang="en-US" altLang="zh-CN" sz="2000" b="1" dirty="0" smtClean="0"/>
            </a:p>
            <a:p>
              <a:r>
                <a:rPr lang="zh-CN" altLang="en-US" sz="2000" b="1" dirty="0" smtClean="0"/>
                <a:t>现实当中</a:t>
              </a:r>
              <a:r>
                <a:rPr lang="en-US" altLang="zh-CN" sz="2000" b="1" dirty="0" smtClean="0"/>
                <a:t>,</a:t>
              </a:r>
              <a:r>
                <a:rPr lang="zh-CN" altLang="en-US" sz="2000" b="1" dirty="0" smtClean="0"/>
                <a:t>理解历史即理</a:t>
              </a:r>
              <a:endParaRPr lang="en-US" altLang="zh-CN" sz="2000" b="1" dirty="0" smtClean="0"/>
            </a:p>
            <a:p>
              <a:r>
                <a:rPr lang="zh-CN" altLang="en-US" sz="2000" b="1" dirty="0" smtClean="0"/>
                <a:t>解现实。</a:t>
              </a:r>
            </a:p>
            <a:p>
              <a:endParaRPr lang="zh-CN" altLang="en-US" sz="2000" b="1" dirty="0" smtClean="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https://timgsa.baidu.com/timg?image&amp;quality=80&amp;size=b9999_10000&amp;sec=1536666107396&amp;di=e8d3a00f5c650b08f8c8d745de45b146&amp;imgtype=0&amp;src=http%3A%2F%2Fimg15.3lian.com%2F2016%2Fh1%2F250%2F191.jpg"/>
          <p:cNvPicPr>
            <a:picLocks noChangeAspect="1" noChangeArrowheads="1"/>
          </p:cNvPicPr>
          <p:nvPr/>
        </p:nvPicPr>
        <p:blipFill>
          <a:blip r:embed="rId2" cstate="print"/>
          <a:srcRect/>
          <a:stretch>
            <a:fillRect/>
          </a:stretch>
        </p:blipFill>
        <p:spPr bwMode="auto">
          <a:xfrm>
            <a:off x="251520" y="1196752"/>
            <a:ext cx="8582835" cy="5149701"/>
          </a:xfrm>
          <a:prstGeom prst="rect">
            <a:avLst/>
          </a:prstGeom>
          <a:noFill/>
        </p:spPr>
      </p:pic>
      <p:sp>
        <p:nvSpPr>
          <p:cNvPr id="3" name="内容占位符 2"/>
          <p:cNvSpPr>
            <a:spLocks noGrp="1"/>
          </p:cNvSpPr>
          <p:nvPr>
            <p:ph sz="quarter" idx="1"/>
          </p:nvPr>
        </p:nvSpPr>
        <p:spPr>
          <a:xfrm>
            <a:off x="2195736" y="2060848"/>
            <a:ext cx="4680520" cy="2880320"/>
          </a:xfrm>
        </p:spPr>
        <p:txBody>
          <a:bodyPr>
            <a:normAutofit/>
          </a:bodyPr>
          <a:lstStyle/>
          <a:p>
            <a:r>
              <a:rPr lang="zh-CN" altLang="zh-CN" sz="2400" b="1" dirty="0" smtClean="0"/>
              <a:t>一个民族和国家的历史，是这个民族和国家的集体记忆，也是其精神家园。一个国家如果没有自已的历史，就不可能形成自己的文化和民族精神，就不可能有民族凝聚力，也就没有自立于世界民族之林的根基！</a:t>
            </a:r>
          </a:p>
          <a:p>
            <a:endParaRPr lang="zh-CN" altLang="en-US" dirty="0"/>
          </a:p>
        </p:txBody>
      </p:sp>
      <p:sp>
        <p:nvSpPr>
          <p:cNvPr id="6" name="矩形 5"/>
          <p:cNvSpPr/>
          <p:nvPr/>
        </p:nvSpPr>
        <p:spPr>
          <a:xfrm>
            <a:off x="179512" y="260648"/>
            <a:ext cx="8856984" cy="1323439"/>
          </a:xfrm>
          <a:prstGeom prst="rect">
            <a:avLst/>
          </a:prstGeom>
          <a:solidFill>
            <a:schemeClr val="accent4">
              <a:lumMod val="20000"/>
              <a:lumOff val="80000"/>
            </a:schemeClr>
          </a:solid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altLang="zh-CN" sz="4000" b="1" cap="all" spc="0" dirty="0" smtClean="0">
                <a:ln/>
                <a:effectLst>
                  <a:reflection blurRad="10000" stA="55000" endPos="48000" dist="500" dir="5400000" sy="-100000" algn="bl" rotWithShape="0"/>
                </a:effectLst>
              </a:rPr>
              <a:t>2</a:t>
            </a:r>
            <a:r>
              <a:rPr lang="zh-CN" altLang="en-US" sz="4000" b="1" cap="all" spc="0" dirty="0" smtClean="0">
                <a:ln/>
                <a:effectLst>
                  <a:reflection blurRad="10000" stA="55000" endPos="48000" dist="500" dir="5400000" sy="-100000" algn="bl" rotWithShape="0"/>
                </a:effectLst>
              </a:rPr>
              <a:t>、</a:t>
            </a:r>
            <a:r>
              <a:rPr lang="zh-CN" altLang="en-US" sz="4000" b="1" dirty="0" smtClean="0">
                <a:ea typeface="华文新魏" pitchFamily="2" charset="-122"/>
              </a:rPr>
              <a:t>激发学生的爱国热情和民族自豪感、自信心</a:t>
            </a:r>
            <a:r>
              <a:rPr lang="zh-CN" altLang="en-US" sz="4000" dirty="0" smtClean="0"/>
              <a:t> </a:t>
            </a:r>
            <a:endParaRPr lang="zh-CN" altLang="en-US" sz="4000" b="1" cap="all" spc="0" dirty="0">
              <a:ln/>
              <a:effectLst>
                <a:reflection blurRad="10000" stA="55000" endPos="48000" dist="500" dir="5400000" sy="-100000" algn="bl" rotWithShape="0"/>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28600"/>
            <a:ext cx="8351838" cy="1431925"/>
          </a:xfrm>
          <a:noFill/>
          <a:ln>
            <a:solidFill>
              <a:srgbClr val="FFFFFF"/>
            </a:solidFill>
          </a:ln>
        </p:spPr>
        <p:txBody>
          <a:bodyPr/>
          <a:lstStyle/>
          <a:p>
            <a:r>
              <a:rPr lang="zh-CN" altLang="en-US" b="1" dirty="0" smtClean="0">
                <a:latin typeface="华文新魏" pitchFamily="2" charset="-122"/>
                <a:ea typeface="华文新魏" pitchFamily="2" charset="-122"/>
              </a:rPr>
              <a:t>（</a:t>
            </a:r>
            <a:r>
              <a:rPr lang="en-US" altLang="zh-CN" b="1" dirty="0" smtClean="0">
                <a:latin typeface="华文新魏" pitchFamily="2" charset="-122"/>
                <a:ea typeface="华文新魏" pitchFamily="2" charset="-122"/>
              </a:rPr>
              <a:t>1</a:t>
            </a:r>
            <a:r>
              <a:rPr lang="zh-CN" altLang="en-US" b="1" dirty="0" smtClean="0">
                <a:latin typeface="华文新魏" pitchFamily="2" charset="-122"/>
                <a:ea typeface="华文新魏" pitchFamily="2" charset="-122"/>
              </a:rPr>
              <a:t>）祖国危难之际，各阶层都在顽强抗争</a:t>
            </a:r>
            <a:endParaRPr lang="zh-CN" altLang="en-US" b="1" dirty="0">
              <a:latin typeface="华文新魏" pitchFamily="2" charset="-122"/>
              <a:ea typeface="华文新魏" pitchFamily="2" charset="-122"/>
            </a:endParaRPr>
          </a:p>
        </p:txBody>
      </p:sp>
      <p:grpSp>
        <p:nvGrpSpPr>
          <p:cNvPr id="15" name="组合 14"/>
          <p:cNvGrpSpPr/>
          <p:nvPr/>
        </p:nvGrpSpPr>
        <p:grpSpPr>
          <a:xfrm>
            <a:off x="2267744" y="3789040"/>
            <a:ext cx="2164741" cy="2941295"/>
            <a:chOff x="3275856" y="4005064"/>
            <a:chExt cx="2164741" cy="2941295"/>
          </a:xfrm>
        </p:grpSpPr>
        <p:pic>
          <p:nvPicPr>
            <p:cNvPr id="23581" name="Picture 29" descr="u=3647825590,3025706885&amp;fm=3&amp;gp=0">
              <a:hlinkClick r:id="rId2"/>
            </p:cNvPr>
            <p:cNvPicPr>
              <a:picLocks noChangeAspect="1" noChangeArrowheads="1"/>
            </p:cNvPicPr>
            <p:nvPr/>
          </p:nvPicPr>
          <p:blipFill>
            <a:blip r:embed="rId3" cstate="print"/>
            <a:srcRect/>
            <a:stretch>
              <a:fillRect/>
            </a:stretch>
          </p:blipFill>
          <p:spPr bwMode="auto">
            <a:xfrm>
              <a:off x="3275856" y="4005064"/>
              <a:ext cx="2164741" cy="2664296"/>
            </a:xfrm>
            <a:prstGeom prst="rect">
              <a:avLst/>
            </a:prstGeom>
            <a:noFill/>
          </p:spPr>
        </p:pic>
        <p:sp>
          <p:nvSpPr>
            <p:cNvPr id="23582" name="Rectangle 30"/>
            <p:cNvSpPr>
              <a:spLocks noChangeArrowheads="1"/>
            </p:cNvSpPr>
            <p:nvPr/>
          </p:nvSpPr>
          <p:spPr bwMode="auto">
            <a:xfrm>
              <a:off x="3491880" y="6669360"/>
              <a:ext cx="1728358" cy="276999"/>
            </a:xfrm>
            <a:prstGeom prst="rect">
              <a:avLst/>
            </a:prstGeom>
            <a:noFill/>
            <a:ln w="9525" algn="ctr">
              <a:noFill/>
              <a:miter lim="800000"/>
              <a:headEnd/>
              <a:tailEnd/>
            </a:ln>
            <a:effectLst/>
          </p:spPr>
          <p:txBody>
            <a:bodyPr wrap="none" anchor="ctr">
              <a:spAutoFit/>
            </a:bodyPr>
            <a:lstStyle/>
            <a:p>
              <a:pPr algn="l"/>
              <a:r>
                <a:rPr lang="zh-CN" altLang="en-US" sz="1200" b="1" dirty="0"/>
                <a:t>张自忠（</a:t>
              </a:r>
              <a:r>
                <a:rPr lang="en-US" altLang="zh-CN" sz="1200" b="1" dirty="0"/>
                <a:t>1891-1940</a:t>
              </a:r>
              <a:r>
                <a:rPr lang="zh-CN" altLang="en-US" sz="1200" b="1" dirty="0"/>
                <a:t>）</a:t>
              </a:r>
            </a:p>
          </p:txBody>
        </p:sp>
      </p:grpSp>
      <p:grpSp>
        <p:nvGrpSpPr>
          <p:cNvPr id="14" name="组合 13"/>
          <p:cNvGrpSpPr/>
          <p:nvPr/>
        </p:nvGrpSpPr>
        <p:grpSpPr>
          <a:xfrm>
            <a:off x="0" y="1844824"/>
            <a:ext cx="2982416" cy="2149207"/>
            <a:chOff x="0" y="2132856"/>
            <a:chExt cx="2982416" cy="2149207"/>
          </a:xfrm>
        </p:grpSpPr>
        <p:sp>
          <p:nvSpPr>
            <p:cNvPr id="23587" name="Rectangle 35"/>
            <p:cNvSpPr>
              <a:spLocks noChangeArrowheads="1"/>
            </p:cNvSpPr>
            <p:nvPr/>
          </p:nvSpPr>
          <p:spPr bwMode="auto">
            <a:xfrm>
              <a:off x="395536" y="4005064"/>
              <a:ext cx="1728358" cy="276999"/>
            </a:xfrm>
            <a:prstGeom prst="rect">
              <a:avLst/>
            </a:prstGeom>
            <a:noFill/>
            <a:ln w="9525" algn="ctr">
              <a:noFill/>
              <a:miter lim="800000"/>
              <a:headEnd/>
              <a:tailEnd/>
            </a:ln>
            <a:effectLst/>
          </p:spPr>
          <p:txBody>
            <a:bodyPr wrap="none" anchor="ctr">
              <a:spAutoFit/>
            </a:bodyPr>
            <a:lstStyle/>
            <a:p>
              <a:pPr algn="l"/>
              <a:r>
                <a:rPr lang="zh-CN" altLang="en-US" sz="1200" b="1" dirty="0"/>
                <a:t>林则徐（</a:t>
              </a:r>
              <a:r>
                <a:rPr lang="en-US" altLang="zh-CN" sz="1200" b="1" dirty="0"/>
                <a:t>1785-1850</a:t>
              </a:r>
              <a:r>
                <a:rPr lang="zh-CN" altLang="en-US" sz="1200" b="1" dirty="0"/>
                <a:t>）</a:t>
              </a:r>
            </a:p>
          </p:txBody>
        </p:sp>
        <p:pic>
          <p:nvPicPr>
            <p:cNvPr id="1026" name="Picture 2" descr="https://timgsa.baidu.com/timg?image&amp;quality=80&amp;size=b9999_10000&amp;sec=1537010769169&amp;di=41b89dda9eeb6749a0d8baf9b33762ba&amp;imgtype=0&amp;src=http%3A%2F%2Fimg.baizhan.net%2Fuploads%2Fallimg%2F150603%2F20_150603114226_1.jpg"/>
            <p:cNvPicPr>
              <a:picLocks noChangeAspect="1" noChangeArrowheads="1"/>
            </p:cNvPicPr>
            <p:nvPr/>
          </p:nvPicPr>
          <p:blipFill>
            <a:blip r:embed="rId4" cstate="print"/>
            <a:srcRect/>
            <a:stretch>
              <a:fillRect/>
            </a:stretch>
          </p:blipFill>
          <p:spPr bwMode="auto">
            <a:xfrm>
              <a:off x="0" y="2132856"/>
              <a:ext cx="2982416" cy="1826731"/>
            </a:xfrm>
            <a:prstGeom prst="rect">
              <a:avLst/>
            </a:prstGeom>
            <a:noFill/>
          </p:spPr>
        </p:pic>
      </p:grpSp>
      <p:sp>
        <p:nvSpPr>
          <p:cNvPr id="1028" name="AutoShape 4" descr="data:image/jpeg;base64,/9j/4AAQSkZJRgABAQAAAQABAAD/2wBDAAgGBgcGBQgHBwcJCQgKDBQNDAsLDBkSEw8UHRofHh0aHBwgJC4nICIsIxwcKDcpLDAxNDQ0Hyc5PTgyPC4zNDL/2wBDAQkJCQwLDBgNDRgyIRwhMjIyMjIyMjIyMjIyMjIyMjIyMjIyMjIyMjIyMjIyMjIyMjIyMjIyMjIyMjIyMjIyMjL/wAARCAE7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CGG3gBHmMm5uhzWjHbSeQyIrMFJOccAV0nh7SPD1josmov/pUiD5pJhxn0AqK11xtUkurVoo4opIX2qq9OODmuRyalY9XD0FKjJqGxi2iKuFONuefWp5YELnoV6isqxdydpPzetbEqRqi5JLkc4rvT5UfPSbu7FYADcUG3IwQBU6yBshmAHTPrTJ4HWEbflGeTVBgY1xksOcGocVc1jNtGqkcSu0STrIp5IbsfSrdgotmLK2FPO0muW3ujkglec/WtFLhmhATORyQaiS6FxZ1kOqxRzMucgjp1NPTUIWkBkyMdietcnHOxddqcA8mtnTbX+0bsQKSFPJc9hXPUUYJtm1O8loXbnUYguQ3pnHWrmgzG61FYoxlNvzk8cCsTW7eK1vTbwy7wPv5HQ12vhnSlsLBZWw0so3FvQHnFEVFpPobL3Yts1pZRbWjyBcBATj1rmhqUspMpJwx5Hp7Vv37/AOiyjsENeazak4mCIdyKc46Y9axVRV5uMehltqzrNQ1F7eHfGwAI5XdWPb6hMwLliVPGCeKrwXtlqX2mIKRIwDRY9R1FMWQRZQkKByDXTTo8r1Mq81HYs3k6Od+TluMDjFVw7SBgoKEcc9KXYJEMi5c+gqDUSw0CTysCaaQLwfm2jqPatpPlVkThaXtq6izJmnZtRKlfMx8qjrk/4V6DocGNNj4KrjHA4FcTpMLFvOkRdifKMDBJruLW8NrZozxssJ6Gs5P3T1c0rcqjRjskakK4jbawIA79c1my3e6Qhclt2D2xUd9NINNUvKLeSWTK546VetbUXFkst0FMhXqOPxrm9pyu7OD6v+7Uy0I/Lj8yN84GcGoYLjk7n5PUdu9SIsi2ipMyq2NvTisv7LNDfIjyEx7SwfseOlTTrc0mpGVSD05TUkvxEpCjOKQXZZAxT7wyeKyJ57dSYRcqZQA23GDimRakkLRpJuIPIyevNdF9NDBuSdmaq3sRQkEg5IGaswzNtGBzjms62WEXbD/lkxJCk+tXbsfZ1jMa4Hes41VLRFum0rlpp+gGPmqTzlRc/nVBCrETkkADgZomuhsYKOWHbmquSqjLMVyrLuA6ng1IZWCk54rIiuPLQICMgck+tT+eAMEtwMkjtRYfOyaa7C4Unn2p0ZM0QKkAE96oSsr4fBYHgZNWhKQiRhcZ647VnJsFvqSSwM2WEmPUYpLeEKp3DPOelRNIISGbccdwaJrp05jfORk7hWXNLY290u7d7cEr7YpkkixuAMjPB/8Ar1Xt55ABnLbvWmzsryAE7RnI4p8ziDkuhM10A2N46VDJdb2Tb6VTuQ8ZDBQCc9DnNVzIfm2Yz9apO+pF2aiXDs+1pMjPfoae7oJAFYcLyQKwJbqUYK7cdqu6eTcKWbAPcVDhbUftXsaclzEsRPJJrOa7zKEVcZ5INRXEblggycenUUxRuCnax45NCSQOqyY3pbiJQjgYP0pBLC6guzE+pNNMcN0uxgYyB95az7yOSyuY4ZSSCud3Y1acb2Eqk2rmmbqO3HlqgkU9881oLNAYdzR54wRXOx4duLlY2Iyob7re1TyzFFcg/IccA1coJKxnGbbNT7XaPIFY4Xsue9M1LUYfIZFUsQMdcVycrlZg6H5d3APJP41rti6tt0gxtPOD2rJwUVqddKd5DbRkcBZQELNkH1rcgUxNhRn0rHhtjOw24GOnFdBbQuI13nkVz1ZLodkqnQtoTtBbrTw2ajZioAHfoabGSq/OQWxzisPacpzWJyeaQmo92elOHSh1OZBYAPmJoZwtLUMvQ8c1PM0hrUr3Me9dwOMdazLmFpIyvTA61PNcSxs6n7uKzmupRMcv8nZcdaqLlubK6ehWuLGKUZkiUuO9RrcKGWJwR2BqxJciUnjAzxioJ4wVyFz6VUm2rM1TbPPfiEgj122HX/RFP/j70VF4+z/blvuySLVf/Q3orvh8KOeW50Pia+ea7h0XSEBt4lwVQcMT61X02CSz1NElkVnZcOR24qHRIbjQ77fdyInmIrYY5PNWzrKPq8JtpVcocM4GAwJ6VrbWx9LGMqdP2VLZmbFPHHNJEG2EMcZFaMVxGWUyOpbsaoa7bJNPPeWylGifEidx/wDWrPhlLAKUBUjkmu1RurnxdVSjNxOle5SWZYFAYA8n61ZnhtY7dFjKs5+97VycOoxeRLMjgKgxgHkmrltft9njeU7GPIDHBNKUJWuRBDp41RypLEdenarkMkcdqXK9RxSXB8zDRxgkrk45zVSESyJ5eCoIPynsam2l2arRk4nXcpH3uvFdppDRab4ffUJB87r8o9+wriUhW1KyyMuF4OT901cl14rZLZuu+DdneD938K48TTlUVkd1GzhZbmho9jd6pqzNKAQWLOxPbNemqyRW6hB8qjAxXH+F2iWKa4BG1lCAE4LVrS+ILGHUI9OzmUgfKOxNYVazinTih1KUk+UuXMrCJ8ISxU4rx/V7toi4VcuSQT2NemvrMMs1xAscgkRGAbtmvPbrSotSkLT38dmyncok/iqcrg4ybkY1I82iMrR7+ayvY7kqSCdpHsa7j7EjXaqctEx4PoK4+zt47K5/e3CH/nk3UNjvXUrqkFha/a7hTMMhQU5wa9XEz25TONP+Y2YbL7OH+ZcIO3+etZFzam/nVYjlUYjgYGavWWqWOo2zPK7Yb5gCcYPoTWdqWtNbyRIrRwxREnC87sVwQdSUuU6qVWFB+1tqdLZ6Fa21rGbpi5UfdU962YIrVbYRIFaMc4Jya4XT/E22aNtrYnOAWPArX/tKSG6MgEZLghgp4NY1lUTtcqdN1V7Z9TR1OaO4uBDLAWQYCvjgGrkM8Zha2J+dU+77Vy76ws161tHMpjcfMWH3D+FOH2oWjXMqlJIJNoaNsCRfWp9m5LVlzg+VRR1FnN9phRHTICg7jzyD0qlreqQ6dHEq7S5JbZnkDGaxdN8UWdrIkLBvMduRnAGT1rG8fOJNZsZ7Ul5JYmjZcHHsf8+laUKPNUtIwxFGpTWw+xF1eag+p3AOJiVUKK0dT0+4lZGihkJQbSRRoUtxd+GLe3dB9pRsehUdjWy1xf2KEyqp24xjviumVbllaPQ4Y4d2fN1KGgedc+Y055QcoTytb91cpNbLFEQWI6HqBis8XdnO0d5DEqXEilfTn3qgY7qG9VN+WKEkYyMUuVSlzbGLl7Ncq1JodWNxbHeoGxtuQfSmpcXEsq+Ue/BrE1W7NlMsC2rRl03gkds8k1k3GqXDnyomdFBzuXue1dUafMKMJXudRql3dx3YcTEDjKMOK0NLVpLXexLPg8dhXLW+pS3CrHdY37M7hzkVa0vW1gjZOZGBIwOM8VM4NaI0lF7nVMqtCfMbGem0dKiSZlRvJjZnBxk+lc1b6rNbCUYkKSncijk5FSx6jMiLcN5iK/Zx15rJ02ghaWjZ0S3yL8s0ZZu+DzTRf/apmMcB2IOdzDmucuNdikYMIpdoJV22ng9qSzuIrsbkuUjVQWOTjNTy6XsU426nZvPHFaCcYVsfdLVkXOqhkMmNu33zmudnu0YOv2nAU4/+vTLa4ikdYHuEDHoSeMUci5bsIwc3a5rnVWlnDENknIAPFXDcLOrhECvyWLcbRWRI1s1g8sUqtNGQQQQBjPNUrmfzmME1wBFImWKnBAPSm4qSTQ4K2jNaW6i2ja6Ohxgoc1ciuESPduAzwy5xmuQ02Rbbdb3LmSNOFcelatkst2/lWgyynOWPUUTomcmkzbm1ddODPHbKEbBbJJNWre4ttYsvtFpNhTguncH3rIkt7iJka4ycnBGOay1hl03XFvrORxCW23EeONvripdNW31Ep2NqR7m0cO24ID1HpWrqKi80RpsKzxjerD0703zrTXrGaOzf5FIVXAxlvSse0vTAZ9PecSM0bDyjwUNc13Jq26NuXlXqVILqxKqLosqSnCP12t1/KtBbXcZAsgC+XvA9azbbSba5t0t5JgV353A9CKt6lqMWklVRBJxtBPHbiupyvoc32rIjS3c3K/ISucYPQe9adzNACIY23ADqB3rEttW3IwdZFJx071oIkJHyIQ7cgZrCpe9mdNHRluCZxhlU4IrVsLxpuGUg1m2ibJACQcnI9q1II1hmL7cBueRXNJI6ZyZdkkEMJklYKo6k9qRJEnjDRsGVuhFY3imef+wpvJj3r0kP90VyOm+Mm0uzFuIA+3uTyKzlRurndh8DPEUuanq7npapgYoMmzgg1zmh+LoNVby2jMb+54NdCSsycHI7YrLlsc9WjOlJxmrMeJAw6GmtIOg5qIIQqqW/GqV3OYVcq2CoPNFrmY27xI5UkZrJuElRXGzIx1rQs2kmtxMxVi3JFNuS4YYX5SKalbQuG5jWllIYmMhO4Zxg06B5V3xzYZT9w9xVuW4+z43ISXOFAFWJIUMIbb8w7U3O5q77nlvxAVl123zwTaqf/Hnop3xG3DxBb5OP9EX/ANDeivQh8KMHuO8S6lHcSrbxhjJFkNIepOaq6XaXE00YhhZiDzgc1etvCzQ2yT3t3HA0hzhzzzXaaJe6Doemy+TOk86HJ55J9BW0m7WR9JVx1LDQ5Yas4LX75tK8SsShZZEVZ0Pfjr9aoG1u5oi1gkjJJ86gDkLVvxQg1PW2v9mwXCiRk/ukcYo03U5dLeDMIeBWJ8wfwg9RivQV1BNHzEJU61STqaNnMaa0YvGhnOMtz25FWL8vIzAyH5D8oBrZ1TQd0kmo6eoeGQ7yO655rOW2nu4zxwOvGK3hVjJXMKtF03qXbDUJZUijjZ43j4JPer8128c7TRp5kY4Y56H2rPt9PUENJKOnODz9K37DTLvUz5VnFmNBlnI4I/xqJOCdzD2c5PQxJLg3lvNC5G+TGGI5OOlaNidOMKRXE0hlON6AZxjvUlzZmymAeHbIPUdqr2d4LW/YxgLzlmxk1lUal8J24JPZ6MfafutQiKzvLbCQKACRgZrptWsp18TTTxKzbNpQqM44HWuejuA8jGQAbm3kqK6bU9R3arbDzDHbSxBmETffPTrXJNJO9jpVWUnZbi30kiao53Hld4K1z17DNf6gpeNliGcMB0Pat26mS1uUaJXlt2jIG/kqfrVexuVF/tz+7lYLgnoc9amDsm0TBWq2mYM1rNqF9CigKyDZn0A61cEk9vYCxuJkEbNxhMnj0rSvZfsOo3MAj+d2xnHODTH0+4SeCd2iyFIxuAx6delaSqN2ZpSScmmL5kUGhFIIn82H5nDjG5M9azLmzudRliuordnt5cAAH881ualNLJZQ7oUaXaAzxuGYr3z+VWLGdza3FlbRYZoy8Y6Ef4Vkqko3ZdWjGUbGbrVkI7O3+yxeSsX31759q39PjSCytI54kkeXglqp3jS3FlDIwLEHY2O3HNODM9gkEgIIPyNnla4qlSVSO53QoL2SiiWeCI3M8CWSKwyA4GOtMu7W4g8PPCC5ZTnCnOFNPsbwG7aK4dXkABD4+8K1tNmS6h1CNDk5OD7YrGE53syZ3ppabHOafb6fLpMv2uBdoBO4/eH41Uk1KygktyuZzs+aKQ/dB4GDW3oiRQzSpdYaM5yjLwe1Y2p6NDpXiIPZJ5kRXzguMhRn7v04rvw8ozk7nNmFSXtLrYmXWrTTGtBaI/muu2ZG/g/Gu8j8u609XlyBImW55B9M15zdJFLqC6hYxJHG/JQjIB74rd0Rruzs7m+mu/8ARlGVjl+6x9qVemn7y3PPU3LRmrFd6Fc2slvBMgZQfv5BBrnrrUVsbdAtw0vJUlDkp7ZpdSv9I/sG6aO0aG7l6Bhk5PcH0rnLO3hjsdl1E29m3e5FXSg37zZlWjFI321TS7ucIkzxSFMMZeQarzNEkx3QJLCepjPWiw0HS50Zk87DDq79K3LfwvbxoNkrlSBkHmq9pTg9WYWk1oYlqbRixQFAx5GK6CHRNJvY0khk2Hud3PSg+H7RVMTuVz0PvSDRfJKiF2TaeQB1HrWdTEResWOMZbMtp4ct3OFut3H6VUj8LGe5ZTftsU/KoGa2bbT9iZErfMOcHBpq2ckB3CV1zwPm6/WsVipLS5Xs1dOxVj8KIgIa8dlJ3Yx3pv8AwicbJhLkKo6YjHFT3N9NDdLCrmR3HyqtXrVrwhvPCqey5qZYma1Zr7KO7Rnx+E7dVAMrM3XlRSS+E7dwArqBnJygraBlJIMiA+wp5Z84DKT3prF9xeyXQ52bwZBNGEMoAAxwuKrnwPEwAaXO37prqGmMSs8pUIOSfSoJL1SBJCVePuQelKWKly3TLVI51fBGxwVusKOnFKPCM8cpeO7zzkA8YNb0+qxQMVzubtio/wC13KgpayH8QKFiJ2u2ZulBkFpY6jb2xhmnVgD8rAZwKwZ7TU9Q1h4YgsdsD8zMMcewrfl17YPngIA64Oao3PiK0VonlYKrH5WXkmrjUlfRGVSEVozjrq/GgazI2mTs0hba8LDCt61R1eS4neHU4Zcys3zc8/Q11esaba3qia3tSJZfmC46+4rmYoZre7ma7t8qibct8oH/ANeuunyvW2py1ZSehq6RKljp091ehsysXjXHX6VmmLVPEd/5q2zhd2F4wPbrViylvtbvEtodqwQgAccqB71vSag1ot1avP5dwFAhLY6+oqJtRdluaUIyk1ZGf/Yk0LeS15HJOp4jQ5IrQsbKaOdDcO2OuKqWPhnVbCNNRjvR9qJ3kE7twPrU1/Hqsj+bJfAqhGdq4ArnbT0bOluS2RshEYjyzgjnirckjtAgbIfoMGsB9ctrFgJxgHjK+tbWn3ttqqq0J2nPKN1+ornk3c6HRfLdmP4/1P8AsfwRIBJtuLphGnrzyf0H6147b393aRJI6mS0ZuS3OPXmui+LurSah4oi0yEkw2UYXA6b2xn+lU7fwN4lXRzK9nILdl8wrkZx64r16VKKhqbUK86FuRnp3hK20DVdPS405wzKP3isfnU+9dhFbLAmEGAOK+cPD+s3fhrXkurXcWU4kjPAde4Ir6EtNSj1nSYbzTpcpJgj1HqD71y18NCKbIqVak5e8yWdzGSAPlx1rGnYTRvg4B4/pWleO62rGZCzAHaB61gNMkKQK5ALNkjPSvNS00JSd+Yv48hI0jUspGMimvII36845BrntS8c2kN19nhjB8pvnJ4/KqWv+Jlnt4JLGTMbOu+T+7k9DWyw82tg5veudHNMpljcg5bgA9qtqzEgZzzzWQ4MlzbEEHjqOcmtBrqCzuBE8ymXAyvpWMoW0NleT0POviZt/wCEkt+v/Hmv/ob0U34lyBvEduRyDaLz/wADeivQgvdRm9zE1nWJ9evTczIYiAAI0b5RT7S3aJVnllUrjdt3cimGDZas4wc9z2qldajF9ilRYhk4UOfXvXrwglpY5Ie+22zSe8EqiR2BaTIwP4R6VasvstzbFLtJ3cj5SmcAetYENxbrp/7pHZgvJboKZY6vqEs8dpbzSbmG0KnH50VISeiNcPye0bmjrdGvXs2MW4lAxU7x1+taFzpgv51k07bCzNteNjx+FZq2cLqlu1wPtQQvI27jisddevbC63xTM0QGFbPGK5/ZuT5onVKurOE9TqGsodHjZruJJbgc8/dHpTrO81GaJSY5VhLZURHaFHqawG10anEFmmwRwHC/ofWui8NahbvaMlwzR/8ALM4GQeawqxkl7x1UHT0siaVriNsyB1BXIMoBJ5rHuPs7XG9ECzH76qfvCut1XSJ9bWE6bIpRE2De2Ca4XX9H1Hw/++uYiA5AEqncDVYbfVmNeorNJFg6m148NqsSnZ8u5FwzVsanqKabZWSvGPOX5CeoXP8AWua8Ps8cc+oSNwo2x57n1rWt3g129yV3Rx/M24/eP0rqnST0PLWKdKd0ddHLazQwxzsJ2MfO0gFfQ1m3Gj4lkeCYsvUK3BH0qCO5gs4mYbEiY7AO4IrIk1m4M/lwS+dKx+VF5J9/aso0EkwdedWpdG9KsOoKl9dbxPANkqrwTjoa4e+a4ZpJpfMDMeHfOSOg611dpqFub3/iYSGCYJ80akFXqHWbSUwo0RS5gmjMhRW5T6VlSbjKz2PTnZpaamRbW1rFaeYkmofbQeNrAKDWp4f12YXWy7dftKjAZ/vAe/rXLNcXMEht5TI03VPLPGD7etaOgaHeatqaOj4BfMr7d20fTNdNSnHkbkZc9mkj0a8t0e2nEV1xdAGNuMBvQVzd3qs9pZxNIDvJKkEdCK6fVvDc5S0ktJswwDmPufeua8V2sjSWzorEk4OBnOepIryKag5JXPZwtaCV2ypDqb3MruxCsCOF4NdXpustZyWtrFHHlh+93HnJ/wDrVwtto2rlxLDZyryNpZCAT+VbFpptx4f1GXU9evoSJVz5MZ3Mx+nGMV0ujB3a3ObG1/aWjHbudPr8YnvoYLU+XMxJKjnNM/s5rSeSSWUOwjClc9OOaydJ8U2EuoS308cn7r5Yo8jcF9TVm+1IXV9O9uuI5CCpz+tc3sakJXascdfExlBUk7pEtvbQSL5abAR0UdTWHqQvb/VXhto5NkK8oPuj861ItOuRKkiyIMDPvWqjou6by9kjZVz/AHuwNbwko6s86V1sZ8N3Ne2FoJo4pGTK8pg5zU8WmvLKPPdcdgO1KdOkSMrGRIpO4gjBq/Y27LnKMSDjk9qzq1bbFptrU0LC0srdSo2+YR0zxVtbYQu0ySt8vJUdKzJ42hcNHIDg9Ce1WGleTGWKhh0HeuNybZSWhekkinUBlIY4wSOlV3mWOURyNkEcOKoxXMsk4gmbKA/Ie/0NOeNy+yRBsX7ppNa6lRhzdS+t0kTGPcoXGSe9UZbiS9G132W6sAUXqw9zUEsbHl2YH7vHTHpVd7QrK6RYKYB60lbdGyglpcPEMv2J7O6tuFiYblXptrbj1WCRN2GKhdxYDP4VRaCO5s/JlXOV5yOK4rWLq58O3QjsbmRoJAS6v2q6UVVfKzoVJTSj1Ot0XxdBqmozWZg8uRCSrL0K+9aNleq8ty3mAjfjvxXmXhrUha6pJcC2Z2lJUnOOvpXWXN1qkMTS2yQFUO5v7236VVbDWl7pUcK7a6Gpr+oJHZrBI4RJurZ6AVW0iWFIpZmk/wBHGAGPQVyGr63c6jJGHRNiLggDrW3LdWkvhNo9OwSeJUH3h71aor2aj1Jnh5wdjomt45UMtoyybwSrg9vrWcZ5hP5UpZWB+6e1Z2m6rBFpVnaSswcIFXI+9WwsZZPLKb5TyT3H/wBas3T5FqccotMyNWs5LxD/AKZDbRjON77Sfes+38JTLAHknUqDkfMcMPWl+IC+TZWILKpyd2Dg4rY8PX0epaDB5rqzquxhzkV0RnKnTUkiZwUnqixZf2jBarBLJEyx/cOCSB9az9Y1q2MhS+tkeBDksP4zV+9ube0RoIbjErA4BPA/OuB1adjFcR3CN5jfvEZv4j9aUOapK7F7FR3RdtvEhjuGt7XybaOckbAMkA9yaW41O10p3eeKPUYZFIZypV42xxg+lcWJJbW9hm3MJcgqMZ471q+I7+S5sQlurMGAywXGPWuqVNc6XQ7qMIqm2kaHhDUNS1jxKLW1u5IkEbHLksBj1FelMrxo0V6sUblf4z8kh/pXF+BYF0Twq+oyL5c07nMjIeg7H0FaN1aX+twtcC5Uxc5KNux9K568FOemyOZyuVfElhci6QpZS+Sp3EnnI9jXQeHmXS9EutUuZI/LgiOMdQfQ1zmm+Ir6zhMEcwkycbJRnb7CpPiPqP8AZPhKz0kOBcXR82b3HU/qcVUKeqQ5S0scNpWoQ6h45trjUPmEl4rOx6cnNfSBC8jAFfJKBl/eo3T5gc988V7dqnjS/s/h5pWsWbRiaUrFJvXdyAf8K7asWrWMd2cd8T9Ph03xakluoVZ4w7hezHioPB/jOfwzqJRy0lnN9+InAz6j3rltR1e91a8e7vJzLM5ySf5ewqnLc+e8fy7VTjrWvs/dsy3rofVGk6vYa3Zrc2U6yoevqp9CKydd0q0vYJSs3kSRnOQe/WvG/BviC40LUDc28jeRx5yE8Ovf8a9yiTTPEemw3iIJIpl3KwOD9PrXDWpap2EvdZ4hrMvmTF3YGYEpwvQf7VWbG90t9CuLDYy3DgkZ5DN2rc8XeBJrCG4v7K5EsCHzGVvvqP6ivNGlZJx5bnrkMOldEPeiatRauegw+MZdP0mzuXt9zoxhkIOMY6fpXRXUCSr5rqdt4A6yjqMjIrzW9eK6VJxnDsN+08bgOoraHjKf/hH0suJJoiFRsYIXFc1XDcyvHc1w9RU52ZneMoLqDVoYZZi5S3UBvUbmorC1CW8vLgTXMzMxX5cnouT/APXoraNGSRMqkbs12JMBUMR04I61VvtKaeNbeGRY2VQ20981Ok6RzR7BuHBI65NOnnLT+ZCpDqcFGFdznys4adN8t0ZFrbyRTtb3K7cHjHQ+tSW2qLpN5Iba0Elw52xnB/lXTadoS6w37+4+zuuWAHVhzVWXS7HTNXgdJPNYZKyN2PvSdaJrCm5aFE2OseR9q1HTLiJHHzy7Su0Ul0n2eJreRozEVA8wcgj2r0CCLVJLJ4WvISrHa4Oeh9jXHeJ/CuoaW0Uk6B7cALuXoKyhiOd2elh1aCpO5h2MWy4LKx8o9Mjr712dmVtNJmaNd0qvnGOoNcpZ5aXy1z8vc1uRyOUVYmBVuGJP0q6sObQqjUUVfqdvpGpNHc2zAARxx4f/AHqW51O21aW60m/AeF3Krxyp6giuSh1IQ2cEIBBaXDH8az9TvZLPxDJNbtuaN92PWso4e8tBTq6czLWtabL4fijs5GV4jllmXoRWZoK3bXksdsrtuGWf2rqdMmh8RWl9a3U0YluFPlbv4D7Vi2f2nRp57NwFu0O1sjqPUVrGs4wcOpEcPGc1zbFe/tb7zMAdASSTxj1q5p89rZ2kUFvHmRz887DBJ9q1LbULZlltbktMeAh6EnuPasy90qSC2uNRlkESx52Rjnbn+tZRnKouWWh1VKMMPK8TIv7rMykkYJLE4rb06OQwxShywCkDnoK5ZbfdKpkb53AKq3YV0mk3KeebMnOWwT2rWpCMVoEJORbu7O2iubGYJGHnU75CO2f6CnaVexafraKfLbcxEcgYgE9v/wBVW7WL7RMLcKhEJaNd3QVW1vSrO2gLpc7LiP5tv8LfT0rmbunG5cY21PSra9E6Lt6nqu7pVa/1OLS4fMNusjZ6vgYrkdHvJ0MAnnMbzDKmbhW46A/410CXen6tYvb3IXKnYSD0P17V5FSk6cubobxhFNXWjMe+8Z31yqqirFGR/CM1gjTB4h1q23TTY2fvN3OAOpH1rev/AAz5C77ZxMp5AbjH496W2086I0dw8p8+XgxoMgD3rqp1uXWG524lYR4a0Vqcp4o0Q+Gb2OaMNNYT8xk/qprpPC0yalppMSKDFwV6mjVZRf2htLrm3jcuigYI+lHhWOHT7yd4ZFAccIwwf/riuqdRzorm3PnFFJ2R0wUYRlQluAQPT6VanjDhNuF4+9ikgMElysgOWA5ANPbdEAoCmM88nOK8qUnfQpQGwMsJJlxwcBs06a+SFyflIx1FYmpw3KSb4R+6br7VPb2srRrwZHK9SOlOUerZPoXhfR3KhkRdyjLfT2q6qw3UYkU7R05PX/Csi30ufzfOUcKDnsanj8+PeiPiMjJz61Lt0Gr9TVS22sSyqT7VBMfMJOW46Dpinx5eMuDvA64PIqZHYrvKgAfe4qG2UmUJ4pTEWmBKr92qZUR7RFIxJOcGtszkAyADaeuRwaiFpGzBkyGIwM9qmMrblW10IXkSOPLSbSR8vGa4zxFp2qXEyzNZZiIIU9/qRXZXVvBaqk9zJiOM5J7VUufFWlNN5TSMVxj5V6VrRnyPmSO3DKo5KUVc5Dw5Z/ZrWS7uVCyu21dw+6vc49a211KKNZwkLlGAUtjp/wDWqG88UaDbQT26ws4cHLbec/jWLpGoWMkBbOJGBUljksD2rWXPJ8x6kKbqXcosfrdkkASWIFUl6jqM+xrJin+xTrIh53YPp+NdE15Y3lgdPfCKOF5wc9qyo9FeMhb2baGfKuOm2toNuNmbc7hG0kXr21BZZyFiRRujIbk/Sk1nxOqQWou5Xt3C7fMwQSfwrK8R6ja6fBa2VvqLCVW4KrkgfWsWWVL+E/ab6eR0IwWGRg+o7V00qDnrM8qtOmnaKOp1G0aeCFp7xbmPgoxfdjNaejXUFhbm1aEPklgVJyOK4zTLuHRpB9sIETjapC8EetJfPf2OsBw2yJ1DoT0KmnKi/g6GDmpRubeupdLdSTFg8GflcCufGoR2xWORzcW7LhkbqnuM1uxXn2gvHcSLJbzIQyZxzjqPQ1m3mk2em6ZcyiRri4TGA3cfTvSgoxVmE5OVkzPR03xtjzYlY4PcDtk0l3cLDAHJJVmHCmtPTNPm1m0iNvH5SMvJcYC468+lXEsdE0tCLtFujnlmzjPtSdSNzojFcto7Hf6VqVnqGipYyRbIXgClSMDpXGaaJtGm1Syil327DdDg5IOcYpJdWMUUa2sZIJDCMHAUdBVy2iL6xO8MRZTEN6nja39a4YycZNPYueDgo3QeFtBFzrMMrn93EfMkHbPp+dcL8QNY/tfxbdyht0SP5MQ7BV4P5mvUtRvI/Cfgi7vmO25nBWP1yen9TXjegPHd+IrBb4BoZLgF898nvXo4ZuUeeSPKnZOxo6R8P/EmsmJo7Fre1lPMs3AA9cdelavxCvbSysdO8Kae3mR2AzMwGcyHiveMJDD8oAUDAA6ACvN/ED+FfDt8+v3cEdxfMSYYRyC/979ar2/NPYmK0ucT4d+Gl5qNoNQ1mddMsAN26UgMw9eeg+teoaH4B8KxWUUttax3iuuVnc7tw9fTFeIeIfFWreJZ3lvbo+Tu+SBWwq+gx/Wus8GfFNNB0+LS9Qt5LiGM4idG5UenPWqnCo1zXEtNjW+Jfhu00OxF9p8SRQSkRyRpx83UEflVj4N+IPOgu9FnY5T9/AD3HRh+f9a5f4iePB4ot4LSyiaK0jPmMX+8zdB9K43SdWu9M1CC6tZDHLCwdW9f/wBdUk3CzHJN7ntnxE8NzyaVJeabOVZcmSLzMbx6CvEyJDKEC/MpwVJ719GaTe6d418NxTTxK6MP3kefuOOv0riPFfwuET/btEDMmcyW5POPY/0rKlVUNGJaqxxMGm6rYQMstmwUrkkruVgfQjisiylkjvlkjgLMhOUI7VqQ6lfaPKUgmnH8Lwvzj861kvZkEs0unq7XABEqIFOOfyrRTabfQ2jy31OYvrs3FyXxjjGMUVHfxFLyQKhRScgE0VqpEPludNd6T5BjuopEltFGS0fUfUVEt+haOeOJfNx87be9S3Mgt42eEhElG10HQisZvMjkaKRtsbDKsKVP3nqXXh7PWJswyXa6nEykoZFLZByTVDVUe11OI5cjByrHPP8A+uug0W1MMAe5w8nBVzzgYqXUtLt7yVJWm+YYyMdfpTcoqdmcym9yTw60xsZr26ZsgAIhPOc1oar4givJ/wCzrkB4n5ZMcimRx+XGtvGoDEfLmvN7+7dPELSR3BnPmHc47+1RGnGbfKN1HzJS1NW/06S2We2s5Nk7NvTjHy9qpQ+I2sw1nqdpskH8ajBOa1dTuYZrG0nB/wBJ2kMPUCuQ1AM9w0jHdkce1dNDVWkTVgk9DpLfU7e6SGCJSzFyc9l9Ca1fEFqY9UtJwY2MyfMR0c/hWB4UtvPLqXVFHOW9a09WuUgEMbDMqufLIPSqd1PQhr3LM0Z57GLTTHFFsuN2/cp5DDuDVvTlj8W6Sl3PKIrq3fyxIDz7Zrj571tpkkAKE4JHO01n2t/PZ3DC2mYK5+ZAcBhnIBqKmHum1ua4StaXLLY9AispWumR1VLi3kAJx94dzXTvZJcpHDNGjoMsUPc9ifWuTke6JS7uWXzpkDMqH7voK0LXVJbm5jhjJ3vhRXNaSXodNZKT0OZ1yNra9feoJQ5cgcLnoKpwsGn8+E7WOOhr0Lxlohm0eOO2ULgma4YdTgV5vFC1sgc/xIH2njitoSjNGadjX/tt7fcSMlzklT0PT+lNs/EMLaoJ7tQ52bAG5X8RWL9oRkLOMxkk8dVNUUEjOPkX5j09RV+xi1ZmcMQ4zujvPEdzJqGmrfxII7KDbENp/wBYx5OPyFVNE19YGSNz+8AwQ54kX0z2I9aoTyyW3hO3tGd8XFyZMHpgDFV7bSJPKjuRh4jzwefwrD2MPZuMjV15SnzI9RF4q2hkjdpIGXcUxk4/z3qj9oSWMC2uS0bdFkOCtYunw3ltIrI7lW4Xc2QB9K04444JpGPO45UCvM9koS0NatZTWo5Yw7FHJ3jkZ5zVqIxCRZPKCuvCnHNUoTKJmOSV5wxOcVswWspXe0WSRkqOp9xSd29TlfkHnhZ1G4hsfeHFXZpmMbbjnIyOKz0t187NyzMATxjmrJukUhIzwBgcZNRo3oK7Ee9uf7NYrggc9OcVYs7uT7KksfzL3z2NUEmQjaH25JB44NOhkRkaJM4A3YXoe1OUOjGmkabas8QOGVueRUEmqtkfuBtY5wveqUcDSwkum05xj1qG5uItLtWkc+Wv+0ckk9hUxpx2Q3qaoupZHAiwsZ7+v1q/DJMx+Z02sMfT865PTtU+1AvAwwjgOM9B610KMiEjzd2BkVlWg4OwJMvrIE+RSpXGagzPPI378InTCiqrvvg2xECTvntUKM0MnlhwWxkkVzSTtc3pyaZpSHbYtbyMLjzOAH7ViT+HtLsoGmnLYHUbuhqY3kzT7VIC5wc1dEsM0UsF3EHjZc7uuaqFRxVjup1J09U7JnnV2tnNKI4YAFL5DseTUk0cml2yyLB5hkPykDFdXpmlWEN65dVYKcxCXt7Uni+4gNisYC71wU2dVbp9MV3xq321PV/tCKnGKWhwjTXlxOkkqKpXkACt+C+W5tRZXMoh85SiFuSp7VmMY1ALuIyvO927+mKr3zXH2b+1PJfyk4jZIuCfU5rSzep1V6tGcbXOb1HQte06dri4tiFBx5hAYfgeldlZaNZvpMvnr5d0ke5WCkc+gHSsFdXvpQn2+SY2ssgVsjKrz6V69Z6DZRxJLvnkyoYMzdvb0roniHCNmfN4iiqUr3OO1HRopPDFtJ9ndpnUl8gggjoefauVtZLvVgis7SPbHyjk5IXPFezvaiW38yPUpFjIxltrCuJtrBdC12SARxukzbvM8vG/3rNYltM54tbHN3GgXyY2xO3XaBk4rprnT/smk20l5bSsy/eVQPm+tb9zLqsQURiFVOPucNj61n3c8kihZhckE8lQGxXHOvKbTRsuWPxMxIZ9S1S28iGAQwrk7Yx1+v5Vl3NubpPKKHapySfX0rtrForaBgk77yPlDJjGaw5tEMzlVyZDlpR5nHXqBSjUV7HZRd1tYoW1k6pHNA6yPGuJATxt7fka6jw7dC6lIVdzMeZCOtc5/ZdxHxIwt7bHzMrZyKuaZfxmVhbCRLS1Ur8n8betEveV0aTvyO5b+KXh/Xtdt7KLSrXzbaAF32tyT04HevF54LvSLhUnhmt7lcffBBBHcZr6I0W+uoZY1mm3owAcMfuntWpqGl6N4gD217bQ3JjP8Q5X6Gu6jioxjyM8J6ni1j8XPEVpbiGY29ztXAMseD+nWuQ1jWrrXNQe9vHXe3AVRgKPYV7zJ8KfCrkN9mmBzniY81at/D/hPS0VYdIty69C8e5s/Vq2eJpw1S1F0seQeEfh5d+Kv9Ilka1sUPLlclz7CvUtE+GPhjSotr2ovJuhluDuP4DtW8NbslgKRwEKBgIOKzpLoGYNErRrju2a5KuInN2voCaRxnjLw41xdNZaX4NAOAkd2rbfx4rnX+FHiqKLckNu7YHHmcivZbHVpVIS4AZOzg9KuT6g9uBJ8ksROAVPIqlieRWHz3R5p8P/AA/4q8M62zX9kTY3KbHEcgIjPGGxXo+s218yedZXUke1fmjXv7ippr4yWRktCrSDnafSqVt4iViVuUCkdxUSkp6kt21OG16x+2okc8MLSg5acR4Z/qap2GlvbqqEsY+qgjjFddqi2szPcWsgYN1QjGKzEG+PySRtz8uOoNS5tRtcpTdzzvxdZrZ6yFTcokiD4/Ej+lFWfHauutW6vkMLZc4/33orpjKXKtQb1Kt2SIiTjJ4xWbqOVtwUYqwAPParT3a3BB7DvXL6nqDfa3VWymduPau2jBtmlaquWzN/TPEU8flC5KiEnG4V1lvqNrdxSXEM0bNHwCWxzXmsbpJEyIpIxn5e1UjcTCcxRFlTOWAOM1vKkpHC2ehXmv3N8ZbWwiLTOvl+YP4Saw59Fk8PL5mogeZ1QDpn8ayl1VoFURkqQwIKnnPqauat4iuNetraO4GWjY/Pj71Hs3F6LQcJLd7lQ3k00vnNkqei+gqvJOWmL478D0qxFHiMtx7A0gtiZC8jKox0FauUUP4i1oN60TSQ5BR+TjrnPFXfEEuLpJmIYAADHUmqWk6bcXupCK0QucZOOgFdd4g0m1s7O2aYD7SSu0huMCsqtenGS7m1LDzqaPYytE8NXtxp897d2rG2ZeAp5+uKqy6ULfbIrb9nO8Dhh2/GvSIJL+3siI4bfyPuli/GMdarabYWzWEcbIkkUgyjKM45zXPHFyu+YuvhVSScShpjKVhvGTzY2GMdcN71Lp2mte60s6MYokyTjgj2q9b2Vro/2i1TcwvMkR/3D/eFTusVlYtb2ySLLKMbiO3c1yzrrp1N6dLRTb2K+ta0f3lpbtmDG1jyc/jWDHpct9ceUnllGTdhmwAB2zUj2N1BeIvlsyD2zmtAw+XbiSQhexA4xVwmox0OStPmdzjpLLyVxLCwy+VKc/LViPTkkAKsUz0yPujvkV6J4ZitjbylraKTe2FLLkr9DWpqVhp1wsm62RJok4kTjj3pvF62QRptrmOButPhu7bTrV5lk8iMlkj7ZPOav2tmljH5FvlkOCuegqXTIrY6hepCDtGEJPUYretIoYAAQSW45HSsa1boJRalYqWttIxEqkfKMMDxVy3tojkuo+91PWrgheZBFb8c5Mrcj6YqFtA1iCdpvPilt8ZMfRvwrjbctXodHsHGN2yK5jt0nCoW5546UgacXCqkzKScA1YijRhgR4PWpjbqQSrDd24zU89tzKUGQtBMAcsGbGN571Tjt7hLlOuR3x1rVCBCqEdB3pwdUfzCV/DmpjUt0BU2zLl09vtby4wGOce9Sw2P7w7ywXtt/rWk7pK27r3IHas++muBE4tl+fB289eKFVctGawpK6uV7wXcU8bJOn3sKntVDV9PbXrG6szKPNC7oj6MORWK89w6vblnZ413s5ONhFWPCM1/f34Mit5IydxGNwrVRcVzpnoVqEVDlRy/hbUJtOvZ0uVIiV/LmVuozxzXpmntDtNq8yPJEx8tlYfNGRlc+46GuI8YCDTdcu2sX8y5uo186DbxgfxfWrPhuI2lmmoWojl7yKRlvpW+ItUhznJQw8p6HdL+6k3HGeeh60hTYxkT5Q3QdeaRHimtluZ5Egi2gkscBPxrj9V8QX2p6pBZ+HhLiEkNMB8rj/CvOp05T0QRptOzOpuLaK6ixNIYgh3Fgdp/WoL7xJpWk2scGJp9gxiJCcn61x97oGrtHHd6hqEk05fmFWJCituwtjb6XHPNlpH5BbnA7CrdCC3dzqWlO8uhUvNQ1PW5C0NgtnBgYMj/ADfWqFzYuybbq9meRmxhTtXaB1NdJEwhs2ub+PCj7gH8R7fWqumaTJ4g1FpHQpajG8DuP7tdcZRitFZHK1zWkzR0Pw3a3FtHcCANE/8ADLzn6CrPiHS/s2g3ECFhaMBtRufLYHPHtXZ28MdvAsSqAiLj6AVw/ijWjes9nbMpgVsM2Pve1YqUpyug+sWYmhafC/h2N5oVyWwA46+9XdR1mf7MLCzjJlKcMOn4+lOv4YoNHQC6EQiTG0dyaxNBcxec8rl9zZP04xVq3xyZnVrOT1Iza3toqm+cyISDsjJxWm1zHe/Z1ZR+6wAR1x7UtxqEMpeLG4EEZPWuc0y4Wy1yOKZ28t5NgU1akppnO9dDrXeVgQ2SB0HXNVZwsahkDl/4lB6VZ+0wpKUVuCOh5qlf6hH9lcALGqfNnGM1yxQuxkarqksVxDZW7gORukd8Z9hXNajqV9aFhHNukb5CN2Dj/OazdU1iOa/d2cbgQUbOSKZ9s1LVJ45LWyad4x+8VV/X8RXdGjFK7PTp1ORJNly71O91CyjsB5uNwUHOCP8AGur0m2TR7JIoSWCD5yx6se1YdurRRi9ltzauit+7k61dg1eGHTraKdld5yW3hu57fhUOOlolV6j5Lo6KG6PmcORxznvWnbajLE29SNw9O9YMJfzIwycjqfStQyQyxssatvUg56VhNXZ5CbNiDxFNcXG0jbgcjsabqly1yY3WPa3Qnsaw7KdZrhoyqgg5z0NTz6gkf7n5t2flU1nKLWxoprqDO6tuIA+nSpTNGVyjFQP51SknZz5caEueKfCo2sjfexVRn3IcSRJZPMLbgRn1q3HLIysB8xznnoBVIeVEeQWyOvpT470xRFYRyepNOUnLYEki/KjookUkKRzg1WkjjVA4JOexpbfU2lVUIGe4NLeX1pZadJd3TLFEh+8ahSfNZIvl5lYgiljich8FT6VJfxKoSaMY3LlSOhH+NcDcfEy2FyfLsDJCDgOWwTXaaRq9lr+nJNA2FxwueV9jW1SnNatCgraHBeNrn7Rq9u3zZW2VT/301FP8bxRx61EoH/Luv/oTUV1xXuoG2cfcTTQr5OCCvUYrIlheUgkDnvXoNxoixQyJK5Jl5BJ6Viz6N9mVlOCeu49K9CnWizKa1MLTbd4Aw2lmPpzVw2JlmHmR7I2bB4wTUzWs1pdRTR8I2Me9dparE1izTRI5fnntUzq8quibp6HBXfhu50+/jXIMMn3Hb09DT/7NlgaPcCgZsKx6V20EQuppreSFTCVyoY9DSTaX9otRC8nyr0B7VnHEtqzG1Y5NIHuPOgW3BmUdVPpVbyZmKptOc7cYrbMSWurSJhyBgB1PFR3MSWV3c3MoCRpHhiCed3/6q1hLm0HGR1PhiKK0tVVdpkZ9jkdST/OtDxdDFFaRqFJmb5SfRcVwuka/bjWLExSEBnG4EY2+9eg+Ob9bTwx9rii85jtAbrtz3rzq0JRrJs9qnUh7K6OcsIby+8qFJJPKXCsOwH0r0C2hS1t0gRV2oMAYrg/ClxeOts5AzKMt2HFdfdzyxygKfeivvZHDWnfUlvlt5CS65bplRyBVtWiGmgoMy2yk88krWKX89SCCsg5yDTo2eM5aYnjGPX2rBwZjGoyvvuJHM5m5PQdjVIXMS3MYuIy0bvtkwegq/Nd20A8txjHQ4rCuniadnkR/Kbrt4x71vTfRmXJKcvdO00+aCNHeILt3fKB6DpVnzQLO8lkcDzGVAx9gTXnOneOba0za31pKGjyqFOMj1rTufEyXPh26WGApmQOhkOT05qZ0mmmehRpSb5bFrw0EC6g0xxKZS7uehXtW3DNC8LFWLRLwSDXmCa3KbNYi2xSTu/2vQV0fhOKQkszOolztyeDRUp9T04YCE059hD4gt9NvLyJ5pxNvBRoz1FbGneKrm4ndLW686FmGEYZZfUmvP9SsZXv7gs4jeJiGDjk81v8AhZxocE1zMPNkuVCED+EZ5NXOnDk5luQ6U5PlS0O8jMszpFbxl2I3EKT0/pUepXw0mNpLie3gkA4WRwT74A6msy4uZnty2m3s8cT/ACukb4Kn0z3rl7/wle3Eg/0tZpnXcASQc+nPWuanCEnZs4qtKpF2sbK/Ea0Sdo2iuJE/vuQP0FdFHrFpd6Yl7Ew8plyfavGb+E2U7WtzA8FwDn5uprrvBsyT2FxaM7LtZXDdeDXTVw0FHmiczclud6t0zwpJ0Vh8g7mnMWUqx5YcjnpVOONHhG9mWOPoR1qpqV+oyYQVCjv1Irg5L6E8zRS8US2ltZyXpikM7EL8v3T9ao+FtUuZtbikifbbRcvGDkYNYnifU7ue1jTgJ1CdOa5e11Ke1yIZWR3fDBT2Arshh24cp7GGqx9nafU9k8cLpd9ZlUaNr3H7sDqp+tcX4bW4F3NbrFIkeMu4zge1c9FPcPJFIsroNu1mc/eFeuaPqNle+HY0tYRkrscIvzK3rUTi6cOU1UPYLmtc5zX79R4fltZIw8Me0IoYjn3961/Ctimm6LlZo5J5juwGG4DsPeueuPDmoxRXkl8WZWP7vzHwx9MLXL4u7S8UFpI2AyGOc4pqknG0WJqFbbQ9Sj8UWNrNLbXkeQG+ZiKbfapp8tuV0tTLCo3ken4+lecQ2V3qFvNKsgESAmWRjjn+prcbW7UaP9kgtXZAuwvFgc+pHWpWGUdTmxcacUoxeprWl7FrdsWe4aG9hPBQ5XbnGAD/ADrt7K4ttM0iNogpRV7N1NeXeHZtKe5kOZEmVCFSQYDH61PNq+oWF3dWazKbd1BAKAgZHof51VWleVonHB6WZ3WoajeX0RV5PKhYZ2Kf5mscRRgoM4CkE5qsl552nQDzNjFQG9adcXSp5SSYCAHLY5NZKLTsYS3sT3V2l3cTl5RICeF/u4rPbU44D9nDlWI5I7elUYo4bR5rq3lPz9zyDVu1SG+DBlBuBnd6MKu6JcW9SaO8LgNtBPTf6mq1632m8ikK4MZDbh3PepYTHH+4bgNkbCPun1pJrRg6gjaV+6/UEVLjrdApco06tKkpAPynnJp2uE3kKpBKuWGdhPUYp76dDJE7L8xwcGsK9tZn2zxuy+TxkGnCmr3CMveKGmaFcXuoiLy1Qg4JYfdHqK9K0/ToNKtBDCm1jglh1Jrn9GupnJlGx5lGCcdq2I9Se6RmUEGM/vM9qmtUk3Y1SbkUteh/tS7ttM2je5JeTHRa82utPlstRktZomJjkyG7Yz1r1HS2a7vrzUZBhP8AVxfh1qprenWWpyC4VG85Bg7ejYqqVbldmXN/ZKmnXT3McZQkmMbWyMVdmuJhE7K2WJ49q5211L7BrjWckZMcq7UcDqR71eeG4CuSx+fop7VXKua9zmVPXUsx3c8jEhfmbA3DtWjA0gXexEirxjrzWfa2V49vtkRUKnKsOM1atIJ4mZD9cjpUT5UrhKNiaeZ2nRlQoynOSKnkmZmGFU5HJBqZY1ZMyKGbu3SlVmSXy0hV0PqvIrDmTCxI4Lwruhym3gg96oCKYtxyufyrcSaM2zRMMHpgdqpCKOE7pGbBPAU4FNC5R0VnENsm8q/TArP8SWkGoaVJZXCsy53AA4yauteQq5ROPXviop5IpVJlXhl27vSiN1K5cWrnlGveGIbCS1Fj5mHBLq/atf4bTSLe3tqGG3aJAPocVd1GaWCdYLiIfvidpJ/lWFrtq/h8wX9pI0EsxKkoe9eipOpHkZ01KUPiizT8cca5ETu5t1P/AI81Fc1care6kyTXUpkkVdgYjt1/rRWsaEkrHK5K5209ws3luevQj1qMRLMnlyAZxmqtvIobay55JzU32jawXHB6VPKY3uStYwzxFJFGVGACOlMgV4YhDIN684qVJCZGz/EMH2pzSRqVIPTgg1O2hEmiiZJ7eYSMG8rOMAVPPI7gMn4gUSznDLnIbgAdqhTKMcvnI6A1cbbsiVyrcwMXYs/y54GcVk6/IJ7dSGO77rD1HvWxcQpMN0kjLg5BFQK0BSRJog+7ggj9a1pztqTqjirVEgu0Yjdtdc/TNex6xHC3gW6gVg8TRh0yc+9cDJpNstm5Q/OeevQV1OhXEc2gmwuGB+QjJqcS+ZqR6GGm3BwJfCLI2gQLuHmbiEz1HtW0swm4Z9z8nHtWDBFNYzqI4+I+iDoTnrVy3nVp97rgEkgZx9a55LmkTUi4RVzTRCjkhQT1PPameWsjF1yOvemvcYB2nYD6d6pT3z28M+xcny2xn1qLakQXNNR7ldb+AZeUhlVsZbksfYVd1S2nvQLe2i25jDSNs/SsXSNOm1G5iEnyQx4yx6E+lamteKJ4rprSxIiSM7GfHPFZSTvofV08LCk0qSuzFPhme5aFp4vLUE4YjrjtUmsQJDCREQqlMfMfukdqvWPia9VvLud1xA/DZXp757GsrxEdiGJGJJYNhhjA7VrDmlJXObHOrSlztaGTFotzPYvd7AIbdgWHUn9K3LKa4geydBjyfm6dQeMVc0wyjTruaBmkURgHPdvpWTc69ICFDqmD8wVeRWkpOTcS8JWcqeptaja2moXI1KTKqi/vEHG4g96wrq4uNXuli061cg8YjXOf8KrR6hdQsQzBluD8idWc+wrpNIvdbsWfTtO00RahJEZGWQgiJD/G59fQdqI02tWZVcYqPwu43TDDpAP2+5igROXV35J6V18d39q1SOOW2VYI1Vo5C3DqRnPtXnMtpNf2slvcao1zIpPmM7YRW7KM85qs2meKdqJDIZIydocS8KMetRPDRet9TkWLdWeqO28c6dBLZXuotEmBGBGx6j6Vy2g6dc6KHN25jlmACofTqDW5d6Hqeo+HYNHe5t4oVwTK0uS/1FaNxbWtrbeRcapBc3TRRwIDgCNQOw6/iaVOo4QcN9TGvRcndaEdvdlnY7ywAz7Ut1qENpGd6qsrdUzk4qrZW+gWCpHNq81/Kv8AyztuFU+hNTXmpLbWssumabbLMoyrSESP37n+VK2uiOeNO8rXORvdD1vXr1pbS0fyTgK7/KFHrk1APBtnpREut6/Z27Dny4f3r/pVmS+1XXLhluL658tRuZFbaM9hgdq5LUYJnuWLAKythhnpXZCNR6dDpc1T906oa54Ws2xb6dc38iDiS4fYrH6Ct2z8UXv9nm6Hk2UA+UQ26gH2rgBpIk0nzrY+ZPuB4/UYqXS2ncAMNxU425/nWVWnGx24eFTETUXsdjHZ65rTR3QzGoO5DK+B9TT7222yQagsxk2ShZWAwob0HqKbYeRNAr3NxdXLqOLWAHaPYmpbvUZooJreWALKV/0e3TDKmeMn/ari55XsjveHUJWH65b2lysckrsINwaWOE7d30xXU6JdaVb6bDs0WOGJlyqqm87fVjXFWsV7aWUVze2ReFmwN5wc/Stax1SRdNkWHeSo2eWpyR9KJuSjY5FhFO8vM39fh0UqhtrJIpwwcSImAeK43VkjE0UxxiQFCT27iuuv3ElvbF4XjYIDsfG4cegqmNPS5jIljBHTB7GlTnL7R5NaKhOyKFrAAsa3JBBX+Hoa0Le2Vj5EreYpBIBPOKm8mOOEwgAFePcU793asshALbcZNNzML66mRf6NJblWhO6LdhlA61PGJLJxKbQyAn+DqK1owbhB5bBgfU4waQRNtMgkAYfeB/pS5rqxamUrm2SWIywMMtz83BFVQt2CqyMWT+EjmtZ4oyytkc9KupaI6jayg9jU8z2IlqZKx70aSEknPzA8Z9alu7SG6tQkA8rd/eGavTW6hiGj27eSR/Oo/kEY5w3t6VLlZiSsQafpItYXwylyOSo4JqteM1pDKPuGUbeP4jWrvWCB5FYBVUnJNZNspvroyzHeNwePuKjmfU7MPRcveL6QpZadDFuzgfMB71R3ncY0weOecVoywuzkyZIJz9KjWz+bLLkdsHrTVtzlqN8xQez83a8duqt1UkZxV2C2ACPcLuPT2q0sXl52/d/lTo5YT8jOrY6qDkr+FKU30BKUiw8atbrtxkdu9VDF5vyZ2npx3qaJwZW2j/ClecRxF9oHbdUrVWDkvZDmjWCEEMDjqDVR5xGWdMlh/KvPPFHjm6N9JYWUnlxodrMOpNO8L+Krh7yOx1GTfHL8qOeoPbNdKwk7cxUo2R38c7tl2GB0HvUNwXVgztgD05NQpdSxuyOoZR0weTUElw1yRt+baPoaSjZmNxkkzIzEk4PfpTvPVbdxK2Y1G5jmq0oT5gVZSx6ZrP1i4jt9Eu22tuK46461qop2RKbucf4k19tR1JGjOyOA7YyOo96qa9rba41nGdwaJQrehb1rSg8GST6QL2W42u43bP7tYM9u9m+xtrNwdyHOa9OnGm7W6GvvJE8bPtxxwcdaKTajZZSvPXnvRWplY6K4aWKM7Qd3HI7cVLbybU3zZJI5p77lk3gk7jy3r+FQyswQxhchjXHfQi5Itzv3yb8YI470xbs3DEgfN1wfWqpgI7Ec4Jxj6UkMLpJJ823d0JosZNmmsLyQtJv/AHi9VpWBNqkoBAJwTn9ahguEBwxw+ME+tSyHaPKGdp9+KV0hkkG+SJcxAjoAOrVWnt3jmLupXaOQRjFbkOoT6ZYWiLDC5kznK89a29YthN4dluXgi8xUG1gORn3pOTRfImrnBJaefJtGdh5Ge9a0FmhBMZ2sCMhaz7NWeXazcg9cdDWhZyvb3jDbkng+hqZyvoOnJx1RfhS7WQF5VC/wswqCV3+0gPHgkElh0rRWQSQmEYI7Z7U1LLCKT8xT7uD2PWsfaWZ0SqyqRsQQzFkK9845qC62SxujPgEYx3Hqas/ufMkWXegQbjjrVa+itZoSqLKzsOzY21EqiubYbCzlaS2Kemay8+rW0MIxbLIFQHv7mq2rLGus3Y+6DIeaqRbdL1eFEcmKN1bJ6+9RaleG5vZ2B+V5CwP41oodT6/D8qkm+xNFdXCTq6yCNQfu4yKuagtxrMsB+zt9oQ8kD7y+/bjiube4uRKwfDogySD0q9puqtE4uMyqinBbPDf7NaqDWxyYutQnGV3qj0KwSPSNPS1iVXlPzSEnvXJanp+n3N9JMHjWX+JN3yg1qadpj6o/768kiSYfchwO/c1lePfD83g+3t7nT7uVop2KPvH3T6g/SnCEVJXerPnHiJ2fK9DLNs8N1HNp8kv9pBsmR1ComeOM9Kuw+Iru0sr6xjaOS6lH7+6Y7mdh2zXHpdExCUsxkY5LE5z/AIVPbbnJCY3Lks3+NdvJ9lnG23qSfb57dUhLMRu8xxnq3vWxb6+80MkMciq7r8qg8A4rNtU/eqow7SsFcuMirGo2FnazSmJOQwG/bge/SnUjGUeU3w1eVGd7XNaxub22g3XEsj8feJ4B9AKw7q92vIsYZm6CVieOakcia2jW2YnnkDt9aq6fbtqUxjuC4jXgbeOhqYUacNWKtiZ1G2bWiX6qoSMJlh1Pr6fQ1LLqN1fMzsnkLExACvgA4/WsaWR9HudsY3owIywz+lWYJ2uMrCqJIzY81wAG4+7TnFPVGVOTvpuV7bWLmzikQHLOTliMk1teH7G1115JrqOXCYAK8ZbP86yHhnN7Dbm3VZGYK3GOpr0mwtYdF0+O3iIdzyWA6t3rlr1YxjpudMabc7y3K39i6dFGyxWuCqcN0IriU0u9+33MFvA7sr4ZkBx+dd3PcNasTJt2sOcnqa3PD6Q3OneYIwuXZmwP1zXFKpJK7PTw9d07HD2Gga/HbmKDMUec/eAauo0axfRSs01rCeB5ztzIM9/zNP1vULXTYWvpJHCxsF4Y4Bzgcd64DVfFeoR67LLa3QMMcexQRkOp65q6dOVQnEYyU9G7HdeL7Z7qKCa0l8wK24hW4A9a47zt17bNbTlZZXAcA+9WfC3iRbvdbXhYKWwgAwM+lYl/pY0/xJbGR2Fu0md2735rRUejHRxrpwcTvLm4lt7h0uJQ7ADa/U08XD+SHUnceee9c2bw3euajgKf3ilTnPA4wPwxU8UrRvneyuB0bp7YqHRa0PGrVXz3RtLNK9wDICCR82RgVb89bhvJLIu3pzyapwXEk0QZ2xJ3/I1IqgHzD8xHf1rNpIi7lqTeR84TzCADwc08qwKqGzg4PNRz3dvaQhruRI1YZXPXNTxyxyIHjOUYArnNS7vWxV7EnnoCAV5HH0qzbyYBYuAB0qj9pS2fftD7u2agW6Iztzjd0A6VEkNM22voZJAjHqOR61WldSxWKPgd6oW5cXDSnCoOm7vSyTIk5O/P8qlxK1ZeeZPsskT/AHSp3HtisezSbT4/PUNJBt2s2eVPr9Kj1S7UW8ccbhpJnCqoOTXRWCRx2awMAdqc5Hep5X1O6lN0o7FC21Vd4hnIBZvlkHIYelagZRuKupXFcvqtsNGm+0wNuikblD/CSD0pdF1d545JJAOGKlOwFRNOOq2KdKFX4dzY1G8eCzklRSzKC20e1cbp9zf24/tA2Fz80m1yeQe+a62/P2rTp0t3Il8tiuPzrkdE8SXKXNzBcLOAoyNx+Un6VpS96LZVGi4q0jqpNSWDWbK35C3kRPPHzDnj8KuXN1mBlGCSOFrkra5lvfEFpdXRj3R7vLDHnkdRW5PdqshKHK54FJq0lYxxFNU3dHlmv2Rh1Se42Exs+Sw+6p9KoQzNFdxTAFVjdTkjjrXf6vpDXEv2i0f926kyRk9TiuOvLTyZHjkiKNnpjFerSqqUeVkumpq8WenW1/FdoDE6NkZyKi+0hZC4IVO5PHeuDshH9iRorqaJ8fwt3q9d2F3qdgsaXSuVGXTcQzVm6Suc/sjoJNTtri42LdQllPQNzVG+VdSvYbORttso3zN246Cud03w4ltIJfLaaROWG7GPbFWZddht3ljhQEJwYDwSfX3qXGztE2p4dW5pG1qM0s2nNcWb7nhXO0dHUdR9a5C6ghuCt5bHYjj5oyeAfaulvdRjs4IXa3MKOAJkDDvx/KuVniDTyBSTFvDADoeOtdFFNq7IlJRdhkbKAVUZAOKKRI3G7KFctkD2orpMW0doWA3Fs7FHPFQy4mchUI9DUfm7o25zupLdnLFVO4g81xXaMGugssUv3i4BAxj1NK0DvbBWZQxH5VcSJJIwH+4D265pOpZF5x39BTcmiLW3KMMccYTjzcdSafNKzMMrt2nhaaguHkNtb7Mvk5fsKuzaFqMBR5Lm1kIIYDdjA680cyW5pGhUnqh9/MftNpCRjZtVv5/1rstZkCeGGUKpyyjB78ivOZmv7jVGupY1S3WQMNnzZPFdPf6sbjQzAyszkblYgjbjpxSqdkzeNKSTujMVDGxO0KPVTxWnBDHJGkrkbhxx3qha3HmxhGKs3cjtVrdskAGCpwT7Vz1GZRSSNWBIoYDI44Py4z1NINSgG39zguMLnjHPIPuKpTXMclu0G0bXBxkcg+oqmiiC5j859+w/ebq5/wDr1gz0sJSjUuixIhbWI7eSMNFKSCPXuK27Dw5p6ulzMX8vuhl4WsvyCrwauWj3QsxeMt1U8fpS2mqadBrFtCcuk0TM6csM5GOBVO9tDsS5I2ic98RLWO31eI2Me1Gj3K0Y4rnLGC7ZlQYn3joo5zXol94ptU1OC2miVoWcREFBkZ9a1odD0/TrgXFtbhHcHODnB9QO1axr8kbSNoydNXkeX2jRRpeRXdv+9Jx83BH4VdvtDkh0OOe0IljOG5Odvc8fhW940sLdorfVFCrOTsl2jr6E1zFzPPYaXKEnIE5P7vPQe3pXVTfMlKJ5GIm5N3Ox0EGGKAlsjZjntzmtj4l2y3/gSWZ1DNCFk69McGua0h5bOyW5vAY4sAKW4zx29a68XNrrnhq4szJlXRo2JGMZHH4VFV2nzeZz043jY8AijYQpuPGMg5xitSxmijhYRkiVgB9ahvNKewLQtOJGB2IEOQa6TSfD0Z0oSGMmRuN2a7ZVYqNyYRs7Mo2skdtIrySMAMjAAO0+tSWsM13FJNKvmQRsCxK4zk1v2XgqaaK31G0lS5kjYiS3uOFcDsCO/wBa6aOa2WBbe/0Ka03YUhRvj/MVzTxKjsbU4LqedzokM00dnIoUplWByBxzVHQ5JbaO4U4UsM59BWxri/Z9UmMFm1rZO+EYrkfhW7ZeH7QwQyvFvY43Z96qVZRgmRKHRFGRLfUdOjnMG6TAXgZrGu9JubUrLDEWRTwF6qfb8q7tVj06MxEKiscLjpiqrSRJcbScnB2DoDWPt5WFT/dS5kZGjSwSPM+qbjc7d0Qc4B/GrK6i8kpJikieMbgueCPYinXFrby7WUskh4Axnr6VE0MEh+zJeGKXHKyLg59qy5OZ3O5YmU0+YyU1uaS7Vrz5hL9zI4Az2rtvDuoXEHh66aTaAJPkwPWuOu7KS/lQRBXMICIFGCR06VseJUudK8KW0cLMu18yMDg+1a1FFpROSlKSlqYvi7UL77RFpm7/AER1WWQCPndycGuZ1mRFnh2jLlBuIOc1upf3QtX1B5o72B4/lcsN6HGNpFcvEI3DtOhZiN2R611U1y6FVJXZq6Ncx2tjcxOp852V0IzlSOQRWrquqnUrKF5BGklvw3y4w3TFY/8Aa4SIL5S7gpXdjHH/ANan2ZgvpXiu1fZM2T5Ryw98d6bit2Zub2Oj06wieGe9tH/eRqFngByUP95T3Fa8ERn0GSaVh58DAKzddp7e5HWsLT/DGradcx3mlX0Einne8mwMvoynkcVsayINR0Wez0Ro2uY5RNeQoTluP4M9VHpXNO7YeyU3roWkdY4DOZlwFyx3Abaz7jxikTi3soPtU5Pyt/DzWBo2iy69M4E7wWsWA4ccsfQD/Gu4sNBstNwEQuyjAdwM1y1JRhL3tzTlhGnZbkGnaTNO327WHE9yRlYv4I//AK9bPAUjHbgU150QEDj3Aqqs4klxu+btWcpylqzC2o+cRrtkd1RQOS5wq1z2oeMdKsbgwx7pmzhmibj681V8U3ryQz2qMd3QDPtXnpiUQluCwPINdWGoqavI1nFQR69Y3dtf24uYLjzVbgo38NWfLkyoZQVHT3rz/wAB3Ij11YASFlz8h6GvRy2G/wBZlACxrOvBQlYmle9ziIL0rexx7/KO8tuxkqa6seJMRBXjOR1dOh96q2Gk2c8Ut1c2cbiVyVBH3RU7eGrHUGj+ySSW7Kclc5BFQ1HQ7Z11P3bFLVNSh1aAol2imNg+H7nnisa2ufsOqbUuYphKPm2ngH0rqh4J0xSxWa43H7x3cH8KpT/Dy0aXfFdyIcemeaXPCziZwjKMlJCwaykdz9nulK5/1bnpVqQ20yustujgniReGH4is7UNJdbOaGF/tlzEvysq42//AF6yLTUJ7cZcNuQYaJuCRXOqK3izuVZr4i5c6f8A2dIuoxvJcNC4wOvyHg/pVtLqGVTIsmQR8jA9zUNpqQjkeOYDypPunPIz2qsukogmti7RtvLxOvRlPI/KtaTvK0zlxqbSki1bajN5jI6Nx3zVfXtt3pUrCINKgyrgciqjXN7pkoS8QSQHkyjggVri5R4Cbe2kmEi8AdcVs/dldHHCEm9GecRSXCYIdlXsoPSr9nqtxay7xz/vGuhi8MwynMkMkW/n7+dp+lUb7w5Lbo7QuJQGxjGDXX7aMnqdHstNC7BrUV08QjLR3G1lJ75PQ1zWq21w+qK02AWX7wwM1AJDBJuIIdHrZVotZsWSV/LnQna38q1iknzGc2+Wxh3F1cFvL+yu7EcFiTWl4b0W+166FuJFtniQsWccEdh+tUor6aP93FaZcDBJOcmt3wct5d6nLdvL5RTAKqcfhj0p1ZKMLoyoxcqiUiTWZL9buOC7ht45IIhEDEOGAJwf1/SitHxhIkurQtFGdv2dQfc7morCNR2PQlRimYkN4kAAXLAjGWqxFM8bkIS3fiqgijgieOQbm54Palhm8sZC4YdvWqaPHNeN5JGIZygq4LyK1s3aVhgqcHHJrK+1LJbqyrl+9c1qesNIxGcqvCgUowb1HRhzzLV1q8kVxuglKsDwQea0G1S+ngmfcZWdNvPUZrm4LKee0e9KbYoz36nNavnOumZUdWX5uhpVIrQ+gwlpJo2tDuryW0W3ZW8ocHK9/rVzT7+6h8QSbyTGqHeMdPQVT0HWJoB5Mdo0qHBJ9PetjWoBrESnTwy3g4kXGCwxispuz1MpUuWrrsQT6/YTtvjhCz5wxHABrUSWPYNxG5sYPrXnbWV1bySwSoyyBsEN6V21iyTxx4BV4sZU9iKlxVjnx1KMEnFWNMSBIy0gXI5471MImS7juGiSSEHP0yKzbybyEWSX5VVxn6d6br9zOnh3zra4Xy4yTJtIyRXPKDukisCtbvRGfr6Xq6zJJby5tZY9gMZ4A9D71irJfabMZIERmjHys7fyqtpuupcRtbTOyI3OSeh6VDdxPbTCOdsIeQSSdw+tdsabgtT04To1fcXQlgvHfVbee9kyzSguzdPr+detadqsSPFFLIkgcHEm4HPrXjElzEwJCAoB3p0NverH50Dv5YO1cMampRU7MmtGN0rnpQQazp2oWikhvMZVftkHI5rz9ftM1y7SuS8RAAbpke1W9K8Sy6WqM28OvJUnhs/1qzpsUGta1IJ5CqSkyZXg5q6MXCOpwYzDu6lFnR+Gy2rz3D38xlkBDRl2yBgfdA7V1VjM063VsWO2JtrBcAsMd68nuxL4b8QFLR3+zh967zy1dVpXiVR5941xGrMuBCD8zP61z1oSbunob0aalBK2py0Fmr+JI0jfEZlYqvU4ya9MSC2tLcRrhQRkk96wtN8MpbW51RpyJCCylxwo+lPutXSO1ZLn/WqQNo78daqo3JJI4ZUGm2dJprSWTl0aN4HOcIelbayzTfd27fc5J+leUW2u3kDlrdCAc4U855r0LQdYj1GGGSWAxSkYJHQmsKlNrUiElshvi6wF1ovnuEU253kkZ4rkrPWr6bK2UAb+623rXo+owrcafcRMoYOhBB78V51ZzLbR7FwqjqFp09FZiqSsWmt7ia2M93zKrE4XmmGzuLiNBGAB1yfWtFWYojBgEYZ2+tOuZkt1j+Xcc8FTxVJ20MUr6md9ieBxvXKZyGBpslrDdvExBEqNujYDvV6W4DgFd2FPC465qsrfYma4U/Kpyw9BVJu5pThdlbTUiTV0ulDdGLKwxtbOCMUfEHWbeLSI7JSkktww6H7o9ac2uxTajNJaJHMpfy8gfrXHeI7R5ddYzyAhUDbQOOewreMeaSuW1yR0HaNYWlzpcyLu83kMpPU464qOz0bVY4nu44IHjb5Qp5PHpVK3t57TV4xasyhsOpJ6D0NemeFxaor2EzLNuy4J9f8APFa1aqp3NaeHnOPN0OCvdJuZLGW7urGWJYRl5QwA5rNs57bTLqKcSSsq8/OuDn0Arp/Gfit572XQ9NXfAAVlXqGbqPyqHS/DltbpBNev50zDfgjIUdenrTU7Q5pHJV3sRQrqetzC5YGG3IGODlv8a3NNt47C6jeEOJolyZe59vpUUtyN6mN2RVG0D2+lKJtiAHO8nLZrnlUctjFya0LqahNZ6m092iCGd+JYxgA47jtW29x5gBjYNkcEHrXLLtnZo5WyjHkDpTYzJprhVmZrY9Cf4P8AAVnOmpPXcqMnY35LhYlJJzk4xUaSEOoJA56+lUJZRtBlwpAyjA8Go11rT4YWaa8hV/8AezUqD2JW5zPixphfyqrEsX4x/n3rlzI0LyxSrg+h9a6bVtQ0+81Fb1JwUTAYMeG+lU9Rj0a7/ewXgSQrn5um6u2nKUUlY6pWqQvfUu+B9MkkvW1GRtscHCjPVjXcSybIpI4ss7HBY9hXJeFdXRtOfTSy+arEqVH3q6ZnEVspJxISR161y17yndmCfLoixJfiHZbKMbQBmrFncvbXau4xE3DH0rGtpVkuy8nODwOwq59uUysGO1SOB61zyTNYb3Ov4kjBXGDzmqN1NIigByFzjgVUh1EWkCtK2ImwN3pV/wDdTJvUhlb3rGzO1aq5UtMWepQyoi45DHt+NWtb0Sx1aMMUVJ9vyyoMGo1tRn2JzzV2IMRgnIHApc1noNs85utLm0ufypBv4yVx973FaNu7XNvDE0flMCdhJ/StnxrAJfDssyOyT2+HR0HIHSuR8PaqS4g1H5HJ+Vh0b3rXlbjzroOUotco7XvOFwljOv7nblie59B61FYkx3GfOYEHB5/pWp4iC3WnAK4k2PncOp9q5K2uiDkMS2efrXVTXPDUyVo7HYrdfMYxggnOemabLGTFuRwHHPzVhR3jxOpdN2em4ZrTt71rq4jht4g0x42ngAep9qjlSK5uhQ13TUv7fzwipcY5x0NclFPLatu3HerbNtdn4gtL3SommeZACOijg+1cnct/aTiWC3USFcEe4rrovQxk11JtJukEzxzKCnUZ7VuWFq0OsGeCQRIwBOO/HSuat9LupUdyCCDk47mt3R2mEZhlbO19q7vWrmk09SG7PmW5a1q8e5u4nMJXEQXp15NFO1+2W3vYkMjEmEMcduTRUpKxq6k76lB4Q85LEYIzz3qKVFZtysVI7CmSSs0gJUEIeoPamPeQ+Yyxgl34GaI7nlvckuLmCLTJg7ndghQvrXNWsAn1CJAwIzvct0xXSWMumQyOmqpvaQfIAOAc1T1SxtEuitjKfs5ALlf5VSlrY6aNoU23uLfalNqEMlppsa+RFguwHB9KsQW8csQW6diEwdijGTiun8P6Itr4RuXYKklyPkYjlR2rkpUu7cyCVXJBwGBxWcpJuyPRwTst9zVXVIdPBMAESsNvl9eauWfiaG1DzMd1w4wSf0rkJBn5wPxJpojlePIjxk9O1Zcie56TpxjG8tTozqzaiZY7pEl3/MHB5H41Po04ed1Z2yF4JPGBWbHaWxgEoBR+xQ4q9AEt4nActkZyetU4JKyPLxGNpVKTjbU1fEU6/wBj8uOenPWuPNtPOws0maXA8wqhz8tXNQuZTsikPCnOCaueCyttqF9dGNn3R7ASO3fFEI8sbnTB8mHV+py0d6tmxtp7bfCWz6MPoa6WLWNP1fybe404W8AXYJD1BPQ1U8XeHZIJ4biyRpUnbeozkr+HpWOl0bqyMjJiSE9BwBiuuPvx1PMqXpzvDQtPo13/AGm+msvkgEnzZOFCj+L6Vt6MY7eNlt1luo8mKMxqSTk8kVaaWHxDpmnpd27vdF9oYtsKJjk57iul8MX2n6dfQabY7AjbjgdyB2rnnU5dDp/eVFzM42HwpLqV5dT202beJ9qiUfNkdsVX0WaSw12XICvHkFfWum0a/wAarqVpwAZ3bI45J6Vz2uwNZ+KS0QAFxtOT69DTu78pdGd5WkzbvfIvoRO0aSM+AAevJ6CjR9CD332l4vIhQ8Ked2O2aSxtDZW7liruDuDHsKv/AG5biMxrcbFYbXVDwc+tYNs61VcW1EZr/iITE21sSI4+WYHGfasLT3a5SWR8s5Ocsc81BPataliZkeJmMYJBy3vT9PmCSqqrkLwc9z3NPl0udsKcHB2NyDDQCVcfLzwOtdLoF2hvBAuB5i7h7GuBOpCC7kTZvVv4QcAGtPTdRuLW/S42BUVT5cZHJJ9vSicLo+W1hPU9ekBa1YlsjBry9DEtw6pzgnj8a7nTtUW9sNu4FioDqD0PfFeaXEn2LUbqDLBkY53dcGs6cb3Najua0EkjSYkkZYRxjHU1bFyiTFGBK7flH92uLv8AXTIJoIZGPlsBtBwR6mso6xOJkaaQ7emNx5HtXTHCuSTOfn5dGemWzysrPcgKCSEf0FYmqzyveMqSEA43H+8O9Ytn4rkglWKZjLZt1DdRXTrZxXcazx5beu8EdxUThKk/eLVTsUfD1m1pd3b7MxbgEfPFc94vuY01aIrkkLwfUetdfGkMbkorHaMda5LxFZIYA7HDpwpP8Q9M1NOT9pcrdG5bW1pfaSJDtjfG5JR2+tLoGrNZtNBbMHnbjdjd3rioLm+uLX+zoWJTOFA4/Cu58J6Zb6SyrO5NyAG3Y6E8cVVamtbs7MNi3BcrWhu6f4Mtp7qfU7qPc85DbOnI7/jUevWD2UnnKT5BON+cbfQV0tvepjY1yCfQjBNVr7F5E0ciho8Eso9K5XNx3M5x9pJtI4Q3iXVwowGSPq69WP1qyzQvhmbaed39K6Sy0nSxGEitFDsgO1utPu7eGK3KwW0Bk7F16Gj2yb2MZULLU4ia7WBvLRtzHk4FXdLt2v5WS4YbCm0gZ69qr/2LOtxM7hlLnOT3q9axXGnhpdu8kbQMcGtXNWshUqfc5nxPcXOnQrZ+YSd4K+oHpXOeeZIvLZEBJ5BUZNegeKfD19rltDe28am4QfPGOC3vXB3en3dltS8t5on7FlwK7KE4uOpNSFmMls2w+6LEZwc9cfjVJLYurlHKgdnHFWUvZ0iEA+bPUZ5p8V75sJRolIHBx1rrvoYddCfTb37BcpcKBviPBXv7Yr0PTdWtb6NQ21Dg/KexPpXnIihjAMUvOMYJ5zVmx1CW3m25Dx454+775rCtQVRXBTsdtOVW486N8Afw46mpPtSyMruFVV+bB61g2lw06Nchy4J4B7+9aSKko3TyJEoGTk7Qf8a4Jw5XZm0byOnjnivNOaGRRsYcAVyM+parp14I4A6BTxuPymln1uxhQRwXBdlOPLXPI74Paq325iftVwm+FCMjccgH09aUIWvc64SdrHV2Piy6njG6FGIznBq2/i6CFVEsTK7dAOaydN022byJ4QpR/wDVuE+77EjvXQx6Jb3amQcSocbSMEe4PeuWcoxkaowtY1K/1zS5oLGJUjfhmkOC3tiuNki1XSLFpZ7V1iXnLDIU+xr1CTTIdojnzycB14ye1RyXTW8baffxi4tnXAkI5x71dPExWlhSpX1R5Z4Sa7v9Slmu7qUWyHLKD3PtXR3egwwMZIHVg2evFOvPCD6dJJLok4dXGTBN/T1+lYVtc39pfFLhZNhPzwSDGP8Adrq5lN3i7HLeVLR6j7iSS02IzsGAxT9E1Q6frTPIjyRum0lT90Zqhq1x5t0zRuxj6DI5qvp+ovY3gl4MTfK+6rcLwd9zpp2clc9C12OLUYhaJIx80fLx0+tcEjnQbqZZBkj7oI4NdBaa/aR3KhXE0mBk9lqzqt5YCKGSWKOdyecjgisqDnB8ltDTE04ct0zNsdU1G7iZrbTHkUdXC9ao2T341uJ760lhjEoJJBArWPii4eJBGI7aMD/VqOKrL4gnvCYZ3DAnBB/pXQ72ZwxtdG34sSJtTgaPADW6nj/eaiqmvMGntD0/0Zev+81FCi7HXKacmcpcXDF1CMcN96pUjQTrKOSBx6Cqiy26uJJc4B4xU9xqUBGyHlz19hW1ux472IrxJL++Atxjav7wgdKtWkDsBCHZlLDexGKZaypaqSCF3jJJqcTfZcPEVZT19aclpoHPql0PUtyJpMMKKGDRjH5VzE8UU5KSrvHTgVfspWl0yzLE8p0HXFUdXuPs+0YURkZ46mvOkm5aHfGXKrpmNceHoDKzQ3AWMc7ccCst9kcyxqTtGcn1rfDwXMI8qTfED83PSqmtabHJpTy2w2TwgScfxJkA/wA61pu2jNZ4qpKFrlW0bO0sxCc5B/pT5HAUKJV27skdxWUtyzQqjcAdM981OfLDrngnriuhxPLS6sh1nMV7EJ0cAqHAAzuHrXX+D4lTRmlKbjISAMdOarDVz/ZyvJZRTrDHsSYgdK0fDl2stk5BTDNuCjtWE27M9f2z9mkS6xPa6bfx3NweLaHOMfoPrXB6RHZ3GtyTXEqQQySF3Q9FXritvxVZ3mpTTtab2jjwHz0JP9BXFwhrS6aOb92ysUbcO1a0UuV6mNS8pK+x3N1qP9q3MrWbxpbhwsRKbWAHpWNqCz6bqVve2t4JJ4WyTjG0j0quuo2qJBHBKIYo+TI33nPrj0qvcQwXU0UaXImllI+4p5z6ms4Jqeux6VTk9noy5FrkkHiItaTqYLoiZty5KkjkH8s1Jr9+buW3vbc71ibbnGOf8KyNUs1tLv7KU2tEeSeCfpXR+FoIZtIuFDKkiNtIfnjGQf51tKSSujzHTlH3iBr++ubPzCQsTkYUcA+oFQfvE+cB1wOAtVC8htpPKDkJMfkA+6fb1qxazT3EBMj+UCSACME+vFZyjpc9bDYii48rB7ye6QQSEkZBjYd8c1etY/JzcXUy28MfAHVpD7Dv9aVILtglrb26KAwJlK8rnpU/9gm3s7fWJrgXSNIY3Gc7GzjmobTVi7uMvd2M6a/jlmUwJ5CBs+a/LE9vpV6K/eOZJQd0ijJyKimt4ZZ2GAIt+S46VTceUGZGLDkAfT0rdRXKfP15tzbR2Gk+NtGsrw2moI0E0Y4kwSDx7Vl6pqdpqeryX1uGMcygKWXqRXIaoYLi9EhPJVeTxg471qSWdz9jgaFvnQdAe1T7KEfeRUZSlEpz+bC803keZbFzvkxyp/pUDWcjIsuw7G54YGui0FgdI1OC7YFZ0DFD1JrHurCJLONbdzkncGzzj0P41vCvZ2H9X9ouaJV+wsqkyHG4cE9q9G0KUx6FZ7cnanAPXFcdYaPqdwI5zbBoI2BfaSSVzziu5s5GuFEC2TwxqAsZfissVVjJWuZxw9RdBjAyTKiEDdycVj67bG+uY4YgxVAdxC9T6Ctd7K9ilZ9uMdcVCZGglwzN5g4Ix61xKXJLmRs6c4L3kULDTYdLhxJHmZuWJP3fYVdWGZpA8TJsKlWLPyPpSalqAkthEqpuUcsoxXNQa1qcYbyCsgzhS/aqUJTfNISaR19vdvC6q8wkk6LxxUNx4kvLQj5s5JztHAqTRNIv9VKT3DxqUIL5p/iXS5NIaO/S3WaCNuQpyPqahqMpWOuhNRi2yx4fn1uS4n1G7hjaCVRsBbD7R6CtsahaztgsY2z91xg/lXLQ+MYruJo4o3VsgNuwB+FY19qUt15rq5BX7o9AKcqDvsYOveVmegulvPn95nZzxT2ginTCjaF9a8vtPFGpLcC2t5VZHA5YZ2mtU+PLiwVo7y1Ryhwxjbr70nQktjWUoo75YwifePQ8tUF3BDcw+TcRiVMfdIzXESfEaJYzJ9jk8roQfWoh8SUnTclmQQB1fA6URo1OiM3UgN8SeAoSDPpMuyYc/Z2PX/dNeemSSNmhOVlUkcdDius1DxvqF2SlukVuwUjcOSQfQ1yLjzbnc2c9Ca76HtErSOapyv4S3BIXIU9epGO9Ou5mSQQq+QfmCrzn606FRCST+8BGAR1qFgIrl3SRQD0ZuPwrpuYWL1rqV1ZYYr8vYj+VbkusWL25kSOIl1+YyZLD1CiuUa5mlfaXXitDRbL7VJI0jfukGfqfSsqlOMveZrSumbHhvTl1DUzczqI7SJDKUI7ds1s6kYdZ0+4aJBEQieWAMDhj/Sqdqs0elsvIa8uEjHb5AeauC2ktVufmG2IhXiHbBzmuKe/MegknsdH4ZffEqlNqNCGcY+8R3ArdsJkffLby74ewPVWHUVmad9ktLS0u7eXK8hTnqD1FVriSSw1/fbqfsl22WC/wnFefOMZO5olpY6OczSQs8GCcfc/vfSsoTRXsRt3Ui4AyI3H3h6A1JHqYMTtGSZAce+age9S5gMkiqtxGd2QP4fUVHKi1dE9q8RVoJV3xoOAfvKfSs7VbEalp8j2BWVo/vRuvzAeoNTzS/ZJzeKcxzLsfv83Y06CXyZYboKF3ryV9enNXH3XciS5lY4GGKOG5W21BVeF/4lHzKfSsTV7a0t5WjgcyR87TnFekeItItdVje6sHEOoJ95BwH9q8su0mSW4gvEeKZcfK/Ga9ehKE0cE1Om9NiWwPl2k9yqjecLGPT1qzC0kzRl+Yuw/u1SguxDZgJ8wHzN69a1o4opbRZopAVY/Mo7VrZRZm25IuNZRXUBQFVdRnHtUEVrwyPGrMFJVhwaihvTZyuJASD37gVcs9QtftaO0oAJGOKzbeoobkf243kMJkzujTy+voT/jRUup29tDfymB0Kud5x2JoprY6nUjc5tCxYqwyAflwOKsQ267GDRYljOW46iq8VyqlQVU5PJPariXQiuBKCDzjpxVttbHnWIbhvkQ469BjpUNzdQQ2x8hpQ23BL9c1aml89wY0DMDkemKzb0S3E+9UARsAbR09auLXUnl1PT9IlMmi2cyn/liBgfSqHik4s4Nj7WzyPbFP0C4RdKSNDxGh69a57X9UW51JIieFQH61xRj77Z1SdokNrIbSUJGw2uMsvrXV2ZF3p0pVicxMuK4uHZMpIjKKDw3Oa6zSZo4o1DOqgrxirqx0uEZ3VjmYrmBo5opoiZI8rlRz9aWy23kLRf8ALZD/AN9VmGW40/WJ5Y3UqWYEH+IVdsLm3eV5ifLlc8qDWlrq6MpWTJNWlmj06JJFK4bgZ4NbuiOtq1sgGEwCcnk5Ga5nVrnzbiO0YhiCMsO9S6pqC21uQCPMbAUKegHepcHJWNFUasdza3LieZ2fCEH93xtHPNeeeKr+3vdYlntVwpAUke1dJ4c1Lf4eCuu6RsoWY5OK4C8jMN3KjHAViBWeGpqNRpnfipt0otIdaW73s5SMED2Ga9CltRb2NhBHFh4XXcduMk9a5vw/F80UiyFCSM+oFdpqaSXNv9oVlh2Y2EHOT61pXm07I5YK8XYzvE1unnQak8O4R/I6jox7VLZ6jp9ppjNeCKJ5RkJH149ag1PV5YbT7NJNBdbvv/uzz+VR2cS6rYuDYwISCqOS3yn2FZ8vu3Z0RqNQ5JGdGJ9R897CIwwO27zBkbT9a3tK8P6fFtaeWSWdv+Wr9vpU8Fvf2unCzSG2MeMcnGaXTLq/jnCWkFs5jIG1uQM05S542RgvcldGyfDs6W80lpcbg64+bndWXZaPeJ4amt51KSNcF1jI9hyK6e11LWflWXT4MDqUPT8KjXVIrm6aK6ZY3XsvQe3vXJbl2PRp1pyWpxrWTtDGixlWRSGOOC1RDRJpYljY7dp3K6c8962Li8abUZYUwsQ5UKcZHcmiG+jg+RHRGz8obvWntpJGEsJ7SXMmcXd6PKkxDvmRmP5V0ljabbWOCTc8mOBWgZ7S+lMV5bQ70+6x/iq1HfWcdv5EdskM6jh1NDxDatYlYCd99DNn8MXdyhe3XZxxn1rU0PwnHDYCK9YSyA529AvPSpdPkfy0kml+Vj0DVuwlAhkQHnhRmuadeb0Omnho0XoyiyNpVrLFbR8HgMDVaSeRoF64UAlj3NbSWiyxCLoec5Oc1zmsyNaac0BID7tuOhIrJSbZ20VGUkH9pu8oRZdxbqKrXEkVxlmIEp439hWJFMVd5VXmMgZPcYohugbKR52wFchD6kk10qJ3TpQqLla0GahAbcgSk5U8Fehqzp9tGE3lAXPKjHT6U+1niSAic+fuPJbp+FXhHZyofs5eN+yN92tXWdrWPEr5bKF5Q2NrSJCtoLcPtXcS57/St2WzgubB7V3JiddrKOpH1rjtN1BLOcxzsY8nBz/Kt2PUkaQZwF7EUJW1RwJrZmd/wruCOR2tLplViCFcZ/Wrf/CCRBMCbB27Tgda0lvuc5O4dMN1qdNbRzt8tt2cHNPnbe4uSN7nIp4BTSxLJDOZJW6ZUce1cfrens7stxAsMw+6V4z9a90Xa6/OOPQ1Rn0q1uWIliSQA5G5QcVpCq09RSjc8H0BFukk02dAzSHC7+CT7Gmah4W1izcstjM0PQOgzmu18caA1i0es6VEYpYWy20cHHeu28Jasmu6DDdYHmbdsox0YcGtHUa1RKgnoz5+ijd5PICt5pOMd6kjUQXPl3KEH34NetfEHwrbTWJ1WxhEV3Ad7NGMb19/evJ7gm8ut8jkyBQPlHWt4TUkL2MuhK0xtgx8oFWJAYDoK6zSdL05/DgFxCriUGRieoz0rkhDOYvKDnyuu3OeO9Sz3lxFp6Wgd0RfvYP6VM/esolOlyK8im1qsM5VGygY4PsK0I3mIjt4iAq5ZivGBis2KQJGvZmOc+grWhINqxBAd2GSfSnNOwU0rHR6U7Xlys7sRDZxFgD0yBxVy2Waee1lyUkkQ/MTwSOcEVgRzT29s8aMMTMA3fjPSugUFNQRUJZPLJRvcDFclSJtCTTOh0tIbizljiQJMh/eQ56Ed1pslwyo6N9+3cfUj1rOV7t1ttQsT5c6ttcdnGB19eavNcRarA1xGhgvFG2aM9D/AI1xOC3OpS1K1zcC0vhKG/0e5wyt7+tWVdvN2DHm53DnhvUfjWNfwyzaC9pgh7dj5bdzjkf1qKG8kutIguFcLIygMD3YU1BNXKczUm1BNOU5Hm2pBEqHqtVJLw2llB5M7SxtIfLPoDzhqqGYTiVZV+cjYwx94mudsbiewe6tpmZrfdtcDqD/AHhW8aKaMZTZ1supNDcGQodzrgjuwrM1fydUOy+AG9f3FyB/46ap2uom5t/IlI3qMK3973rKvdQ/ctaXICwSNlWUcq3qDWlKi4yM6kk4lSKykt1vInxhON45GCO1P0xiuUDFWzkelVY9RaENaM6GPPfv75/CrNvqUdhJI0MSSlgFyRwPpXW07HKnqdBGiyLvuIQE7uwxTR/Y1s+YoxNKeQ3YGqZ1BLuJndt7bQCD2/CqJuUt2DmPLHgD1rL2cupXuo122scsFBNFVYBKYyZZPmJzj0orZRMna5hSW0v2jbEcg8hjVmOOMSNHIzSPjOOgzWlco0MaK0Y3N90ZzgVnNO1tcM4Qs+eG7Cne6Mrktt9onfytyqenTBxT3CwiREwxwSQTyDUD3FxOmT94dCOMihYCFTdgOPm4PWl6i6lqx8RxxWscckLh2yrOpxWcEeWea5YMI9+QzVdFlatmSON85BZT0z7Vo6lFEukuiLwy5GD0qdI7FuVy5pml/bbWJlnSKSYZXjPFQanZ32hSr52x4zyGHQ1e0dlhvbJFJISIKBVzx+GeDT4kx80hB9uKWt9RpaaHFXU8dzI08MBzkbs9uajlliXy5BDtyRt2sGBqyLe4TdHAFJf5WycYHtUkOlw20Q80/MD1POTVq1rIn1KUMTT3ME4U+ZvJb2FZN7K815IWzgNgD0FdKQLuVLS1YJJK+zPcg9a6yTwNpi3cczA7TEF2ZxlhxmodTk3NYQ5jirWaaKwjtSyqp+bd0xnsaztTkhlmSZOQPlO7uRTtXWSx1K4sCf3cb4HPbtVeMRtbyR9ZVYMv071VOnrzHXicSnBU10JdO1G5tpx5ZAUnDHHQV0kWs3l5bmSVFSzt0O0DqxrA0u2udRvFt422RE/O2Old7Fp1tb2gtwu5B2IzmitynEqjiZWj2BvCr4IhXDYbq5/wroooBbQeXG0TMuSecVTUC2X5CMD+EVM0bbozIuPMHAFcs77DdVzdx0eyWGWSQSA9F+b5a3/DWnpBYh3jAeQl8gc+1cpcpMzRxoxjV32YJxk+gr0GwURWiRk8omP0rOd1HQqm3J3ZaESJ844H865/xGlq6RRPHgux+YcEe/FbzyhV+9XF6xeLPfvGzfIgC9KzWjN3NxWg+3Fnb2xVIyc/LvY8nmoLjT7e7+aN2Rh0IOQKYOY9gQgDvjNVPPKS7SSF6gj+Rqkm3dGPtZJ3uSQ6IiyMWvmPplBxTm8OtIqt/abJjksY+T+tTwEzFXcgBOuB1pfMknBMfzDHrV8rZqsRPuRi0exWNftXnIeCSMFfeug0aQ9C2T1A9a5dmknhlSRtj44Xu1bGkXkc6QTRDIUbWXONp96wxFNx1O3DYh1FyyOvXIkVwPyrlfG0aedBLv6g5HtW9FeBs5+UjvnpXD+Ib9tQ1V40OEUbVPtWNJXZ2YaL9pqYyzH7L8/zNKfwAqvI7RjYylljcnHbBq5cRoJY4hhVU5JHoe1auieTuu4n2uWI5I4rri+p24ibhTujkzqLrIzo4OOQGUgAVbt9XlmKsroGHDKCTn6V3j2MBg2pCjBhluOprHGmWcEvnQ2qrJnnjoav3XueT/aMkQwyR3O/7dI0JxgFo87vekMv9nx+baXqTJn/AFTDFNvFMjBWznsAe9Z/kxvuYgMT+Ga0pxR5NWqpybsbNv4lhcbZl8uTp6j861LfUQ7mROCOdx71ycllC8YUE4xnGKSy1qXTJkgcmeEnoRyD6Vo6UXqjONR3sz1Cx1hZjHuO1f4h3rZSWNsFeMjnFcxo8VnfW6XUHzA/wK33TWqbsxSiLymA4rCSvodKZeu7aO6tHikCtGy4Irzbwlcv4W8Y3uiXT4huTugPbPb9K9FzlCCeK4vxnobTiPVbcE3NoQ+fUDmqhommNq7udzLtaJ0kClSMMDXlfi3wHFYeZqWnK5hU7pIl6jPp7c11/wDwkFrqvh+G5t5uZCA4HY9xWrDOLjdGQMY2kHpihNwYN6WPEEMMeyRiETBzjqR6VlXUszuzqmEYY57Z6V23jPwsmlXP2yMN9ilfOByIjn+VYOprbR6bM1s6sGcLw2SB3rti4tXRhO73MWSJRJFEjlvlGeO9Ts+68C4KiP71JakIsly6hnDBVBHHFR+YZJ3kIw0pJOB0pO44m9bQvLEk27AJ+UHv81dPp10uLjPPkNuz7Z5rlvM8iwgY52eWcD3BqxpWopFJcNKCEnBQDrndXPKLep1Jo6bTLjzNLIQjqWHHU5q3E7PM6DGZFyD3B/w5FYGgSsLfyOrrkAepxnFWoJy15HK0mI2Hy8/hiuSdPVmql1NlL8SIYL2MJIoAb29/pWY1gbYzWcPMMi74XHTP+efwrW8mK5Xe5+dRtZu7LWQX+x3E0OS0K4dCT92so66IttPUxrrUdk0MqjAlXa3sw/zmqmqTpK8dzEMeeuHA7N6f1ov44YnmjD5yxeI+h71z95cOscgXKozbh7N/+qvQpw2OWpJoc1zJbXAjMmD/AAEdKtNdOskV7f6YZbdhmPBwpI6tXPPMxGG59PauwvNWtJNM0yBZA4SHBjTkqe/8q2lo1Y54y5jndTu7O6kMkMHllj90DGKppKY3V8ZXPK5rW1WwR0iuIioBIDY96ht9Ha81CK1jlCxN96dgdqj1NUpaakuMrj4LiJyXgRY3H/LNjwaJZxM0bAbGU5I7Z9q7fTfhhbCA3F5qBnjKF08oYBHrk1zL6Bp7t5tveSFFPzLxu/Cp9onsNQkWNNlaW3Z3UZLn+Qop9tZw2kOyK6kkVjuyycj2/SiquS0yvLCmFBm2rnqewqncyRpKYkmSRMDp0qJpDOzeadq4ytQQiFCRnceg460RWpi1ZWNWyQS5IKquKlIt42Vt5f1A7YrFkuJLaQLkAYpu4MoZgVz0OetDg2JLsdKJyiErxuYBgBzU05h+wyfLlAv5VgrdyQKTy4Za2pLmQ2kZgEQa4Xa5IyV+lZT03NIQcnY0LCWGLV7dmkQR+Wp+8PStXxghlsoZ0G7aw6djWR/wj1rbxRz2mXeMAl5Dklqk1DUNR+yiFhH5LL+8VlyR71m5pvQ6pYdxi2YU848wAnDZBJxU1/5MtkzFS0h+6WP3aoXU0eQCwB6DimxPNdOka5bLbcY71so6XOR7m/4M083HiPznAKxR7ifQnoK9BdjI5j25K8iqGkaXHo1oMYMkgDSE9zU88yRj7RFIBg8gnFc1R3Z0w0RznizwcdbxeWBQXKj51PG6vNJ9LvLG5MV5DLCQcElT/Ovb7TUEuZSMRbiOCGzmrskKyKQ6Ix/2l3fzqoVZR0G4ps8l0Z4LVVWMhiDu3L1H1rqYrlZYQykjPDelUPGGlx6VqllPCm1bgFZGAwGPbiqqZkYEHC9M5xVt8+pjONpWNwfZ1R3aTey9AO5qguoPJIFUBGXn73UelRSSYIQAkK3OKvR6UVmS5UIVBzsaouluSkRRPHe6/p6yDeElyBnAzivTRHhMjk+1eb306Jc2zxRiMRyByQOvau0tpfLk82O+jaE/wk9azmrpM1pu2gzXrw2VmrgYZ3Ea57ZNY+sWAlY3IOVCAllHI4qv43MlzpgmiIZEkLY9cda53TfGULQJbSq6oQAQWyAPamqTcboJS1szZtr9UiMRidiD97HTjvTiJVuDI8CyQsucDjHFVIb3ypZJEy9u/wB3jGKtXDRXECO0x8rjcvanyWCyaFS9jhkIEOMjgkURFgmYwTxkgjAqMIsqhUlZos46/lU8byBHQpxjANDaRBm3rFYS6NiUnge1ULDVJtG1WP7WpCXCEts5FaN2FWNVbO8nv2rK1+4ksGtZzbqyEbfNIywPoKp8slZm2GdqibNe91ua6k8u23RxEcnHJFVBAUcytJwFwf8ACsW3vGYeaZDDEe7Hkmn3usxG3Nvb/vrhzgY7VlGg07I+jliKUFc038pLOS480EbQSDwRUXhnVEN5J5o/df3iep+lc3PFql3zNvEecbDxwK3La3WDThGpHyAnOOtbOEYK1znU6mKk7rlR2Ut6iR/6z5GPY1GbpXiVlfDMecVzelzrPA6ujMExkH+la5j+VHijKhhn6VKSseRWg6cmtyORp5ZsQyjAbjeKZe6Xqp+YRKQR1jFFw4TYGGGJyDTovEVzpx27DMg5KmrTtscr31EOntNbBZZHt7kcAH7rf4GsPUYLrTZ45ZISAhDb8ZU/iK7NNZ0/VEjy6wSddsmMfhUNzY3MA3xuWhY5KkblNUpWE4J6ok0++WCKKa1byt6hvl6NXWQ30d7EqzERsF5Y9/xrio5VkthbBFSSE5QAYyOuK0tCR532rKSnUxuKza6o0jLodGqLEWMU5cHoKknIubRkdAd64I9aZKklsAI0BXsKjDSXEPmKBG2cBSajrc0TPNr601DwtfTfZk32E0ofYBnGPSta08SNOQyq7SO2BGnf8K2tTZNg89lJTk+n51x0dxbrrDrDMkURbInA+7nrit4rmRjJtM7HU7wRaRcQXG18xElWP3DivHZtTF3dNI0SrvGAB0BrtfErWtlolzHHfCeeVeu7mvOoVG1wx5K/LWtOPKhSlc0oXL2hJA+8B15zUEjkP8r5CnrS2uQAmPvN+VSeQFvfKLcEflVscXYtz3Q/su2Y87UYDPuak02UvpczMNzQuGXHaqN0NlmITjKrnHpzTrCRotOugpwSyjIqHsaxld6nV6QTJcteQkEMBKFz3HWq15qa29/JHjgyB09gRmqfhq/S3u4YnyyFypUH1qPxHOpu0KKAsfydOTg1g4e/Zm6l7p2ujaiJ7dZmdSpbYRRqMAdZcdVXB5/EVwVrqc9vps6R5C+YsmcdPX+ldENT87y5VBO5QSCepxWToOLuQqqtYyGcSzNHIcOpPGetZV2YY3dHySjdu46Zq7Pi5tmuYiPMjkO5e45rBu5/Mm3cZxg4+tdcEZzn7pVk+V2Az1710WlzW6aZG0RIu4ySxIHAJ4wa5x+ee561oaXavdStsztRdzY7gVb1MYaM3PNN4I0CpGv3SwHH1rcsrO2SyeKJhyeWP8WO1ZukaHb6pFKDfG3l34SBurelR6hY6pp7JbKrbT8w8vp71hLXQ6YO26PQtJ1RZdHS3AJVEaPIPTHFeemDZJKjna8bYPt2FXdE1FzpV5YSPtk5dT0461ZuU8yKO7wvnug3pjIb0P1pctgjUV9SpCF8sYYN7k0VBYySPE5lg2tvIAA7cUVaTM3ONzAmnjuCd2Qd3IA61VZGhdSM46jioRJjgdu1TNKZGyidgCB2rfRI5EneyIwGuJ9oySTkn0rat7NbdA64J4wzdRVe3RI8lSAx6k1cSQLklwFPrXPKbbse3hMNGMeaZuWtzDlGu44nyRlcY4q1e6NBYsbyP95bsN8fHC03S9BnuU866Zba3wGXzCCz/wCArpxqmjwBbaaeHa3RScisbXNKsqaknFGTbyPdaSJreeONj99WGQR71z+o3q3F0oTJC/LjPDCur1DSdN1SQR2N7FbXCrwImyGHuK5m40uTSrjytSZd7HKOg+VxRFKLOTENzjaJmxIstw2Y19h6V0vhqwV71Jnx+4+bAGNxPSsaSSGKVVVRu6Z9a3vD2pWiSFJXVWkOFzwKty0POitbHSTXLHJkiJPYdc1ynizURbaKybEFxM37tActt9a3768kiDSCVEt0ySRyTXJxQx3cs17dsA5yFLnlV7CpjZO7N5OxZ8D6q8lp9kkAaePocc7fc16FZTowVJMq59e9eU2F5bWPiW1mt1AjYmOYL0PpXqEJR5F3Mu1eR6iiaV7oqDuYfxEs2uNBS4Uf8e8qt9B3NclbRrI6DBIIA+nvXb+LJJJ/DV8tsVkOzlR1x34riLOOSfYyHYpUYoi9HcioailbZ2iZNzN90mrHnzGIKG5zxkdKiEPmEsz/ALxB+dRSs8sT44K/dx1NLS+pnchuieFPPNYS+JL7RL+S32pMAeEkGQPpXQxTggpMNysOM9Qa5bXrCWW7+1RgkYAYelaUmr2YJ22Oj0rU5/EEd3JdqF2bVCDIUfQVzeqaV/Z11KyqGi37o2H8q6bSILaLS4Zo3Pmzxjdz0I4rP1iF7lRbq2T1GO9VGXLU0G9UX/Db/bLHzJgx2SEAdRyOlaNwQIjGkYERyHHcVheGJpLS2uLV42BLjA9D61qos0bNls5PG6s5v3mx7Im0uGO2iyHd1Ldx0rTmPOGZQo6HpWDYSyfbZA29R0ww6n1ArZmDS25A++O1ZuOtwuU5lUzgNgIx7DOa5Pxff+deCxUkRQAcepPOa6UXJeUK8LFUODiuO11vP1W4l24+YAewFXBe8bUUnqS2VlC0Yjny+3DbQ3XNaw0m3jkWdIgo7gDOKwdMmVXmc79+Pkx0xit61v45I0RSynaNwY4p1VPoevhJ0Zq0lqX2gVpnVUdlxw3eq0sebKVYyQ4BwegNXVuY4Ii0hRSRjG6uU1TVFuppIICysWwCp4xWdODbuzqxWJjTgzc0NHax80AhQd7jOavi7nuFj24WINzt44qhYq9noqbmPKjJH9ajS/eJHjMRIxlcHH41tZXufNScpMmvLqOWZkjLFycHPaq81yYWDBevUnnFUYrz7TeZRcMDyO5q3KVKghvmxjFO9hWIJZI3gVuASTkqMAU611e7sChtbpwrcbG5FQtAskTRtuBzuWqHlFiBux/SqjZlKKNy48Z3sdxEDaWwlVuXK4Lg8fhXRLqenti5tLk2twPm2HJBNefamzN9nYnkcZ9aktUnvFaNWwU/OtORPUyvroemJ8RrIL5N5E29eCyniszV/iPBHGF06AMxPDMOlci2izMrFkLKec98VqaV4Xsku4/tyTBJPuOOh/wqWqa1KTZn3Wv674nmisPN5c42ooA+pqSO3l8Pal9n1KPfGUHzdVNejaP4d060MyW8SrI4/wBaOcj61D4k8LjV7EQpJi5hBMZPc+hqFNXt0K5LnnOpatYSQTQ2enhpHBXz2J6H0rm2gkidVddrdQSMVqXNjcxt9nOVdTh1PG01FcRTlcsSzJxkntWl0aRo8ydilDKwuFfHKnPFabFGBnUZyenoazoBlywyOckVp2drJdy+TbRs7vztHrVtqxzPRkVwA9xKQBtZQwP9KopcGNJo+mWB49RWnIHgndJY8MvykMPu1jyoBOGJJUn5uOlIrmLEMjQ6jDKPlAYH61euphK8rSHkSblH1qjMgnYCLgqo696jmfzohITzja3NLlTdyueysXIXKW8ys2S5wV9uP61fjuDDbsM4K45z07f1rFSQr5fTJ6t1qUyM5dkA+YEHJrTkRkmxIpzBPIGYASZVvxqncIFJKMCD6GniYyqo27mz1pZYSHwEPSlsF+hU61saDexWs0nmHDOuB6fjWaYGJ3KB+FTW9qWkTdwTx9KVroadnc6v7bbsTI64lLZVkFbcN5Bq9vLYkES+UQDnBBA6+9cBKs9o2x8jH3c1atL5jIpy6NnG5euKxdOzudKqKa0HRzTRThgDuX7xz3rojMJbeKZSG3jcFXtxjGKyxaLcSyTQytG6j94CMq3uKnsLz7LdK5XzEBw/GAKbTZMmmab2jQJF5hwzoHIHbr/hRSXNxHeTGRHOOn0opq5k0eeDJbgdemK39Ks2SMsY2LnqQuQBVbQNLl1K73qAYoyC+a9M0+RbexAjVFG3O3HYdazrVOiOnD018TPOrmSGJnjKZwOoPenaZKkLi68kXDgZVWPCn1qDV3F5qd28IAUtvG3p+FVYfOijzjaG/Oko6XOlYhc/K9juLC31LxPFJPLfRh0+RUPAHviug0nQrbTLeRb1oLnceD5RJBrlNC8TXWnRx26QCVf4VC8mrOo+JvEnmkR24tEzwdnNZ8rKnUtpE29Xt9MidGt7WRLkn5ZI4WAX3Jx0rP1eCfVNIb7SwOpWZ3FRwGX1FYiandXTqNQvZ3UqQwU8H8Ksy+Jl0+zjS3tyt1F8hMo/ho5CU3F+8Z9ta3eoTfubeRyAMlVOOhqz9n/sh0+2RI+452FvmH+FUJPEmqXe5RdtEnYRDaP0qnEJJpmZ/MlfqzdSK0V9mc88P9uJdufEnlzeUkUhQnlHbIqfYs+oRy3TkR3AGY8/cb3+tZGqRI6pLE3zgdMYP40sl+b21WIkCaLDAg/exWvKmrI5W31OkkjSIAxxBTC3K4611un3jSwrPGA+ANyDrXJW87XVvCxX5nXBJ7mrltJdWbGVAFK9vWuRp3sy4tI7iK4tL+FkClXYFWXbziuZm0hNHnSOJi1o/wDq9xyV9s1e07xBdTOqywwogPzyE4wKoa74o0+RRZWxE7BhmROVXn171Ti2U1daFC43ebuAIx3qSC5EakkAg9RSIRNAZiSeTx+NMjjjmBX7r4yKLK2pk42HTxxvOkyMBu4Kk9DWTr0MlvaxyAncrZyDxir77onVWIYKeamuvKks3Djcp+6DQr3QrmRZ3UskSbF/dOucDtT1jdp8+aQynI9cU+xdYp4wp3QyjBGPumrj2jmRWUjdxx7VTeotSS0IeZmcDkAEjjJrahdJUZHVWHrnkVXFmph+XBYAUwRGFd4Utzg1LVyya4jUDIO1wOtEbylsKCDjnPpQpV48N78VHbOJd6gnION2elTsDZFLG0N2zRnAYYIxmsnWdDlvg0kKqsgBYjpmui3+XIM8t06VUMrG6KMrYboapN3uOEuVHNeG/ImRoJHRbqNHVF6H3zWbG1t5zQ3jskqkhSR27VX8lX165JwI1chmLYKj2rUXQUvUzA0zcZ8xjkfSuu90EZSvoUNWvLmIpFJt2lMqyn7w9aoaYgnut7uqkH5cnHNWbi3VNShgvBhEx5rA5O0dqqu8Mmp+ckO22EgwD0C0JaClNt+8dLLLLLJh4yIwoG0Hj609YGa0LgEFRjnnim3EKyGWa3JMRI2ehFXrVJEgUTqwLL+AFYSVjTmRlQMbSYO0SEk5DE1LcXCT3Mjr8qt2z3qZ7J5bRmUZ2tx64qs1pN94QnaOcj/CqTuZydy3ax+cqqGUHOBn+Kqd7b+Tc+XLiP1GKuWNuWDIV2gDcpzVzUmjeCNpU+cr8rDrx61N7PQlHMXUPmSwpF853dc+nNaWhSxG8njCYZ1EqAdiOtXdLtImguLh4huC7Y89ASetM0iwhttYjlaQEIx/I8YrVS0sJM6qCESW4nRGZVUZx6dqfaahaTwSQ3KEqONuOafA/wBkYvCQULZ2jpiorq1t5286IeW5+8vYms79DS3Y2dPubcqFsWMka9UPVa1RIt1CHXhwef5Vh6R50URWVV9mA5rU8xIxhccnoD1rK1zaHmcX430wxyx6ki/KfllAHQ+tcW7AFgVDNjOPUetew36xS2MsUpUCRSCG/GvIb2MSwr5aN5kZ5x6VrF3VmKFX2VTmXUhR7fcrbApB7jg1PciGZzJauYiR8yg4IPqDWbh9ww27Pep7u2kghSQnKkdR2qrNHXV9jVTfUsPcTWuky20YVhIwEhZMvj61SmjEtqskaBXQYYZ7UhuJCMbc5XgnoT3FP83fBuCbWz0HetUtNDypNp2MqMs0qkHGMADNWhbMfPi3bYwNw4zmtGe0jNl9oQAbVyeOtEPlz2yvj7qkH3qkhcxi26s8oRT3PXvUnlSbQyHo33T2oMTRTeYRjJ+XHarsm8QCQDDkHIouOxlKzK5KgDnj2rbR4rq281WVZPulcVnxXKvO7eSCGXG33rTsWjBYCNRkcCk27BYrxlYgFK5OfvYqcQo8XDZYHIx3qRlU4Q8EE81TubvI2Q8Y6t6UublK9m5uyLF3dRm28qdN0nQAVixTNC47YqVnGeSc/wA6ZKUb+Ej3qOe7N1RUI76lyPUJFlR0k24wSB0P1rdu7p7rTBJZ2ke5xljG3J/CuPLFcc5p0M8sb7opGQ+xxRYyTVzpdCdxZy+Znf5pyG6jgUU3Rbh5bN2c5bzDn8hRVJMnmH6bcy2KHyYydxxtxt4rQ/tO+ViTGpTyzEcntVeX7o9sYqOF2kDByWG3vWPIpO7KVaUY2KItbeKVS0u1XPJB6VjzZF0yeYSoJAJq9qP+rI7CsuT79a8uhKm27no/gGKPElzKFLldqZGdtd8yRTj94iuD6rmvPPCfFhCRxXaxyOSuWPT1rN6G/M5agugaal0Jvsybs5AI4z9KzfEvhSLWpopomSKUAhzt+8K3txMfJPWktnZpJMknHTNSCnJ7s421+HFtCA019OfUJxW/p3hfTNPUhEZiR8zMeTW24HPFNiOc5560nqHM1oZlx4a0m6jZXtQSwxu715t4g8LNoV4jxuxhkY7Gx09jXrh7CqGtW0NxpsqzRhx15qoycSJRPPtBikRTDOwKk5Rs1b1W9WwKlkkkU8cHGPrVOwUC5cDt0rTUB1l3ANlTnPNZtXlcUTnrrU7TUrcKIpAAcswbGKm0m3hfMFtGxUsCWY5OKx7eNVvXRRhSeR+NdXo4EJ3RgKdhOQO9aS0jodFNFyJfLVothxkkHHX61FIRDKcAg549KntZHktZS7Fju71FckmQ59BXNFixFNbkRJ+0CRwCvfFZ2par5EsccaZG75cc1fYD7Kx7+tZFwisVyM9K6IbHE9DWQi4CtsCspGVAq4yNE6v1jK9fSs23Zg6EE5rpJYk8sjbxtBxWU9C4j4JlNsCmN2AOO9JHMuCjglieVqKyAEDYHelPF4CPTNSpM3hHmWorKjblVCremcUxIXtzuwArVLeADUIiOM9ajJJt+v8AF/WhaoicbMGDOAQcFDnnvRcTxkDzBg54wKkh5Lg8/LVK9/1Z9hxVX1JRx2qbNP1683W4lWQZRT6nvV3TtQuIYyqIQTnbErE8/Sq/if8A4+rNv4igBPrU+kOw068kGA6qMNjkfjXXHWIk7MyZYLrUNVkQY8xjjHrVqzsI3vStx+62NhlHf0qxpg8vX49vGQc1oeJlEc0EyALITgsOM1E5uOhdK0p6lzTIY1WezGSIvmUg9R2qSQhAW+bI4wao6K7HWkGeGgJb3qxIS1xgnIJrHqFZKMrIryT7SVd+3y8VXET7fNikO3o2O9X440NwAVGADipIAMvHgbBn5ccVTlYzIobcKil3IB7Zqcort5YwQOg61Vm5jiqe3Yi6TB7Ut9RdSK3vZLWSSHZmNmHBFVLhXjuPMClYSchgcketWrhQZUY9S3JqxAoMhQgFSDwauImtR9s07SoVUshH3s9q2IZEtyyb03sc/NXnsl3cQ3E4jmdQG4welQyaleSRKz3Dk+veqdPqaJ6HqkCl8mW53e0bYAps+oQWCPcSyLDEo+85yT9K86mv7tNOJW4kBwOjVzl3d3FzIRPNJIB0DNmpVPUtysrnoF/4ta/tyLdPlc4BfkkfSqlpiFGBYFzlgMYP0rDtwFt1AGPlFb0H34m/iIwT6iqlFR2Odu7MS5glWXzLdD5LkZAHQ1ajF3C7LKqmHH3TzWuEWPT5CoAzz+OaJ1DwoWGcgZp8w+pg/YUeU7AQH5X0BqNbYQS+VM2GJxkdq6GFF+ztwOCMVT1BFEzYUc4pqQmY1wZpInto/u9frVazZ4WO45jH3x61pxfMG3c4GB+lRTRIAcKBxWlxlUOi3KzBA0X8QP1qxfFby3byEKEcge1ZkbssmwE7SeRUu9vtP3jSa1GivHE4TKMFYHODT7KaY/JsJB53AdKkUBlOeeKp280isQGIFMHuXJbiQs8TnPPUd6qyuFGRSyEnv3NV5ORUSNqb5Y3HLNznHNDuZcDknpgVB0rSlAitQ0YCtxyKmxMqjaIk02VuZPkHU5qWOygEuwlmPtUkUjtbsSxJxSxqPJlb+LHWquZGtpNusNtIgzjzCefoKKl0Yk6eCeSWNFWB/9k="/>
          <p:cNvSpPr>
            <a:spLocks noChangeAspect="1" noChangeArrowheads="1"/>
          </p:cNvSpPr>
          <p:nvPr/>
        </p:nvSpPr>
        <p:spPr bwMode="auto">
          <a:xfrm>
            <a:off x="4445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0" name="AutoShape 6" descr="data:image/jpeg;base64,/9j/4AAQSkZJRgABAQAAAQABAAD/2wBDAAgGBgcGBQgHBwcJCQgKDBQNDAsLDBkSEw8UHRofHh0aHBwgJC4nICIsIxwcKDcpLDAxNDQ0Hyc5PTgyPC4zNDL/2wBDAQkJCQwLDBgNDRgyIRwhMjIyMjIyMjIyMjIyMjIyMjIyMjIyMjIyMjIyMjIyMjIyMjIyMjIyMjIyMjIyMjIyMjL/wAARCAE7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CGG3gBHmMm5uhzWjHbSeQyIrMFJOccAV0nh7SPD1josmov/pUiD5pJhxn0AqK11xtUkurVoo4opIX2qq9OODmuRyalY9XD0FKjJqGxi2iKuFONuefWp5YELnoV6isqxdydpPzetbEqRqi5JLkc4rvT5UfPSbu7FYADcUG3IwQBU6yBshmAHTPrTJ4HWEbflGeTVBgY1xksOcGocVc1jNtGqkcSu0STrIp5IbsfSrdgotmLK2FPO0muW3ujkglec/WtFLhmhATORyQaiS6FxZ1kOqxRzMucgjp1NPTUIWkBkyMdietcnHOxddqcA8mtnTbX+0bsQKSFPJc9hXPUUYJtm1O8loXbnUYguQ3pnHWrmgzG61FYoxlNvzk8cCsTW7eK1vTbwy7wPv5HQ12vhnSlsLBZWw0so3FvQHnFEVFpPobL3Yts1pZRbWjyBcBATj1rmhqUspMpJwx5Hp7Vv37/AOiyjsENeazak4mCIdyKc46Y9axVRV5uMehltqzrNQ1F7eHfGwAI5XdWPb6hMwLliVPGCeKrwXtlqX2mIKRIwDRY9R1FMWQRZQkKByDXTTo8r1Mq81HYs3k6Od+TluMDjFVw7SBgoKEcc9KXYJEMi5c+gqDUSw0CTysCaaQLwfm2jqPatpPlVkThaXtq6izJmnZtRKlfMx8qjrk/4V6DocGNNj4KrjHA4FcTpMLFvOkRdifKMDBJruLW8NrZozxssJ6Gs5P3T1c0rcqjRjskakK4jbawIA79c1my3e6Qhclt2D2xUd9NINNUvKLeSWTK546VetbUXFkst0FMhXqOPxrm9pyu7OD6v+7Uy0I/Lj8yN84GcGoYLjk7n5PUdu9SIsi2ipMyq2NvTisv7LNDfIjyEx7SwfseOlTTrc0mpGVSD05TUkvxEpCjOKQXZZAxT7wyeKyJ57dSYRcqZQA23GDimRakkLRpJuIPIyevNdF9NDBuSdmaq3sRQkEg5IGaswzNtGBzjms62WEXbD/lkxJCk+tXbsfZ1jMa4Hes41VLRFum0rlpp+gGPmqTzlRc/nVBCrETkkADgZomuhsYKOWHbmquSqjLMVyrLuA6ng1IZWCk54rIiuPLQICMgck+tT+eAMEtwMkjtRYfOyaa7C4Unn2p0ZM0QKkAE96oSsr4fBYHgZNWhKQiRhcZ647VnJsFvqSSwM2WEmPUYpLeEKp3DPOelRNIISGbccdwaJrp05jfORk7hWXNLY290u7d7cEr7YpkkixuAMjPB/8Ar1Xt55ABnLbvWmzsryAE7RnI4p8ziDkuhM10A2N46VDJdb2Tb6VTuQ8ZDBQCc9DnNVzIfm2Yz9apO+pF2aiXDs+1pMjPfoae7oJAFYcLyQKwJbqUYK7cdqu6eTcKWbAPcVDhbUftXsaclzEsRPJJrOa7zKEVcZ5INRXEblggycenUUxRuCnax45NCSQOqyY3pbiJQjgYP0pBLC6guzE+pNNMcN0uxgYyB95az7yOSyuY4ZSSCud3Y1acb2Eqk2rmmbqO3HlqgkU9881oLNAYdzR54wRXOx4duLlY2Iyob7re1TyzFFcg/IccA1coJKxnGbbNT7XaPIFY4Xsue9M1LUYfIZFUsQMdcVycrlZg6H5d3APJP41rti6tt0gxtPOD2rJwUVqddKd5DbRkcBZQELNkH1rcgUxNhRn0rHhtjOw24GOnFdBbQuI13nkVz1ZLodkqnQtoTtBbrTw2ajZioAHfoabGSq/OQWxzisPacpzWJyeaQmo92elOHSh1OZBYAPmJoZwtLUMvQ8c1PM0hrUr3Me9dwOMdazLmFpIyvTA61PNcSxs6n7uKzmupRMcv8nZcdaqLlubK6ehWuLGKUZkiUuO9RrcKGWJwR2BqxJciUnjAzxioJ4wVyFz6VUm2rM1TbPPfiEgj122HX/RFP/j70VF4+z/blvuySLVf/Q3orvh8KOeW50Pia+ea7h0XSEBt4lwVQcMT61X02CSz1NElkVnZcOR24qHRIbjQ77fdyInmIrYY5PNWzrKPq8JtpVcocM4GAwJ6VrbWx9LGMqdP2VLZmbFPHHNJEG2EMcZFaMVxGWUyOpbsaoa7bJNPPeWylGifEidx/wDWrPhlLAKUBUjkmu1RurnxdVSjNxOle5SWZYFAYA8n61ZnhtY7dFjKs5+97VycOoxeRLMjgKgxgHkmrltft9njeU7GPIDHBNKUJWuRBDp41RypLEdenarkMkcdqXK9RxSXB8zDRxgkrk45zVSESyJ5eCoIPynsam2l2arRk4nXcpH3uvFdppDRab4ffUJB87r8o9+wriUhW1KyyMuF4OT901cl14rZLZuu+DdneD938K48TTlUVkd1GzhZbmho9jd6pqzNKAQWLOxPbNemqyRW6hB8qjAxXH+F2iWKa4BG1lCAE4LVrS+ILGHUI9OzmUgfKOxNYVazinTih1KUk+UuXMrCJ8ISxU4rx/V7toi4VcuSQT2NemvrMMs1xAscgkRGAbtmvPbrSotSkLT38dmyncok/iqcrg4ybkY1I82iMrR7+ayvY7kqSCdpHsa7j7EjXaqctEx4PoK4+zt47K5/e3CH/nk3UNjvXUrqkFha/a7hTMMhQU5wa9XEz25TONP+Y2YbL7OH+ZcIO3+etZFzam/nVYjlUYjgYGavWWqWOo2zPK7Yb5gCcYPoTWdqWtNbyRIrRwxREnC87sVwQdSUuU6qVWFB+1tqdLZ6Fa21rGbpi5UfdU962YIrVbYRIFaMc4Jya4XT/E22aNtrYnOAWPArX/tKSG6MgEZLghgp4NY1lUTtcqdN1V7Z9TR1OaO4uBDLAWQYCvjgGrkM8Zha2J+dU+77Vy76ws161tHMpjcfMWH3D+FOH2oWjXMqlJIJNoaNsCRfWp9m5LVlzg+VRR1FnN9phRHTICg7jzyD0qlreqQ6dHEq7S5JbZnkDGaxdN8UWdrIkLBvMduRnAGT1rG8fOJNZsZ7Ul5JYmjZcHHsf8+laUKPNUtIwxFGpTWw+xF1eag+p3AOJiVUKK0dT0+4lZGihkJQbSRRoUtxd+GLe3dB9pRsehUdjWy1xf2KEyqp24xjviumVbllaPQ4Y4d2fN1KGgedc+Y055QcoTytb91cpNbLFEQWI6HqBis8XdnO0d5DEqXEilfTn3qgY7qG9VN+WKEkYyMUuVSlzbGLl7Ncq1JodWNxbHeoGxtuQfSmpcXEsq+Ue/BrE1W7NlMsC2rRl03gkds8k1k3GqXDnyomdFBzuXue1dUafMKMJXudRql3dx3YcTEDjKMOK0NLVpLXexLPg8dhXLW+pS3CrHdY37M7hzkVa0vW1gjZOZGBIwOM8VM4NaI0lF7nVMqtCfMbGem0dKiSZlRvJjZnBxk+lc1b6rNbCUYkKSncijk5FSx6jMiLcN5iK/Zx15rJ02ghaWjZ0S3yL8s0ZZu+DzTRf/apmMcB2IOdzDmucuNdikYMIpdoJV22ng9qSzuIrsbkuUjVQWOTjNTy6XsU426nZvPHFaCcYVsfdLVkXOqhkMmNu33zmudnu0YOv2nAU4/+vTLa4ikdYHuEDHoSeMUci5bsIwc3a5rnVWlnDENknIAPFXDcLOrhECvyWLcbRWRI1s1g8sUqtNGQQQQBjPNUrmfzmME1wBFImWKnBAPSm4qSTQ4K2jNaW6i2ja6Ohxgoc1ciuESPduAzwy5xmuQ02Rbbdb3LmSNOFcelatkst2/lWgyynOWPUUTomcmkzbm1ddODPHbKEbBbJJNWre4ttYsvtFpNhTguncH3rIkt7iJka4ycnBGOay1hl03XFvrORxCW23EeONvripdNW31Ep2NqR7m0cO24ID1HpWrqKi80RpsKzxjerD0703zrTXrGaOzf5FIVXAxlvSse0vTAZ9PecSM0bDyjwUNc13Jq26NuXlXqVILqxKqLosqSnCP12t1/KtBbXcZAsgC+XvA9azbbSba5t0t5JgV353A9CKt6lqMWklVRBJxtBPHbiupyvoc32rIjS3c3K/ISucYPQe9adzNACIY23ADqB3rEttW3IwdZFJx071oIkJHyIQ7cgZrCpe9mdNHRluCZxhlU4IrVsLxpuGUg1m2ibJACQcnI9q1II1hmL7cBueRXNJI6ZyZdkkEMJklYKo6k9qRJEnjDRsGVuhFY3imef+wpvJj3r0kP90VyOm+Mm0uzFuIA+3uTyKzlRurndh8DPEUuanq7npapgYoMmzgg1zmh+LoNVby2jMb+54NdCSsycHI7YrLlsc9WjOlJxmrMeJAw6GmtIOg5qIIQqqW/GqV3OYVcq2CoPNFrmY27xI5UkZrJuElRXGzIx1rQs2kmtxMxVi3JFNuS4YYX5SKalbQuG5jWllIYmMhO4Zxg06B5V3xzYZT9w9xVuW4+z43ISXOFAFWJIUMIbb8w7U3O5q77nlvxAVl123zwTaqf/Hnop3xG3DxBb5OP9EX/ANDeivQh8KMHuO8S6lHcSrbxhjJFkNIepOaq6XaXE00YhhZiDzgc1etvCzQ2yT3t3HA0hzhzzzXaaJe6Doemy+TOk86HJ55J9BW0m7WR9JVx1LDQ5Yas4LX75tK8SsShZZEVZ0Pfjr9aoG1u5oi1gkjJJ86gDkLVvxQg1PW2v9mwXCiRk/ukcYo03U5dLeDMIeBWJ8wfwg9RivQV1BNHzEJU61STqaNnMaa0YvGhnOMtz25FWL8vIzAyH5D8oBrZ1TQd0kmo6eoeGQ7yO655rOW2nu4zxwOvGK3hVjJXMKtF03qXbDUJZUijjZ43j4JPer8128c7TRp5kY4Y56H2rPt9PUENJKOnODz9K37DTLvUz5VnFmNBlnI4I/xqJOCdzD2c5PQxJLg3lvNC5G+TGGI5OOlaNidOMKRXE0hlON6AZxjvUlzZmymAeHbIPUdqr2d4LW/YxgLzlmxk1lUal8J24JPZ6MfafutQiKzvLbCQKACRgZrptWsp18TTTxKzbNpQqM44HWuejuA8jGQAbm3kqK6bU9R3arbDzDHbSxBmETffPTrXJNJO9jpVWUnZbi30kiao53Hld4K1z17DNf6gpeNliGcMB0Pat26mS1uUaJXlt2jIG/kqfrVexuVF/tz+7lYLgnoc9amDsm0TBWq2mYM1rNqF9CigKyDZn0A61cEk9vYCxuJkEbNxhMnj0rSvZfsOo3MAj+d2xnHODTH0+4SeCd2iyFIxuAx6delaSqN2ZpSScmmL5kUGhFIIn82H5nDjG5M9azLmzudRliuordnt5cAAH881ualNLJZQ7oUaXaAzxuGYr3z+VWLGdza3FlbRYZoy8Y6Ef4Vkqko3ZdWjGUbGbrVkI7O3+yxeSsX31759q39PjSCytI54kkeXglqp3jS3FlDIwLEHY2O3HNODM9gkEgIIPyNnla4qlSVSO53QoL2SiiWeCI3M8CWSKwyA4GOtMu7W4g8PPCC5ZTnCnOFNPsbwG7aK4dXkABD4+8K1tNmS6h1CNDk5OD7YrGE53syZ3ppabHOafb6fLpMv2uBdoBO4/eH41Uk1KygktyuZzs+aKQ/dB4GDW3oiRQzSpdYaM5yjLwe1Y2p6NDpXiIPZJ5kRXzguMhRn7v04rvw8ozk7nNmFSXtLrYmXWrTTGtBaI/muu2ZG/g/Gu8j8u609XlyBImW55B9M15zdJFLqC6hYxJHG/JQjIB74rd0Rruzs7m+mu/8ARlGVjl+6x9qVemn7y3PPU3LRmrFd6Fc2slvBMgZQfv5BBrnrrUVsbdAtw0vJUlDkp7ZpdSv9I/sG6aO0aG7l6Bhk5PcH0rnLO3hjsdl1E29m3e5FXSg37zZlWjFI321TS7ucIkzxSFMMZeQarzNEkx3QJLCepjPWiw0HS50Zk87DDq79K3LfwvbxoNkrlSBkHmq9pTg9WYWk1oYlqbRixQFAx5GK6CHRNJvY0khk2Hud3PSg+H7RVMTuVz0PvSDRfJKiF2TaeQB1HrWdTEResWOMZbMtp4ct3OFut3H6VUj8LGe5ZTftsU/KoGa2bbT9iZErfMOcHBpq2ckB3CV1zwPm6/WsVipLS5Xs1dOxVj8KIgIa8dlJ3Yx3pv8AwicbJhLkKo6YjHFT3N9NDdLCrmR3HyqtXrVrwhvPCqey5qZYma1Zr7KO7Rnx+E7dVAMrM3XlRSS+E7dwArqBnJygraBlJIMiA+wp5Z84DKT3prF9xeyXQ52bwZBNGEMoAAxwuKrnwPEwAaXO37prqGmMSs8pUIOSfSoJL1SBJCVePuQelKWKly3TLVI51fBGxwVusKOnFKPCM8cpeO7zzkA8YNb0+qxQMVzubtio/wC13KgpayH8QKFiJ2u2ZulBkFpY6jb2xhmnVgD8rAZwKwZ7TU9Q1h4YgsdsD8zMMcewrfl17YPngIA64Oao3PiK0VonlYKrH5WXkmrjUlfRGVSEVozjrq/GgazI2mTs0hba8LDCt61R1eS4neHU4Zcys3zc8/Q11esaba3qia3tSJZfmC46+4rmYoZre7ma7t8qibct8oH/ANeuunyvW2py1ZSehq6RKljp091ehsysXjXHX6VmmLVPEd/5q2zhd2F4wPbrViylvtbvEtodqwQgAccqB71vSag1ot1avP5dwFAhLY6+oqJtRdluaUIyk1ZGf/Yk0LeS15HJOp4jQ5IrQsbKaOdDcO2OuKqWPhnVbCNNRjvR9qJ3kE7twPrU1/Hqsj+bJfAqhGdq4ArnbT0bOluS2RshEYjyzgjnirckjtAgbIfoMGsB9ctrFgJxgHjK+tbWn3ttqqq0J2nPKN1+ornk3c6HRfLdmP4/1P8AsfwRIBJtuLphGnrzyf0H6147b393aRJI6mS0ZuS3OPXmui+LurSah4oi0yEkw2UYXA6b2xn+lU7fwN4lXRzK9nILdl8wrkZx64r16VKKhqbUK86FuRnp3hK20DVdPS405wzKP3isfnU+9dhFbLAmEGAOK+cPD+s3fhrXkurXcWU4kjPAde4Ir6EtNSj1nSYbzTpcpJgj1HqD71y18NCKbIqVak5e8yWdzGSAPlx1rGnYTRvg4B4/pWleO62rGZCzAHaB61gNMkKQK5ALNkjPSvNS00JSd+Yv48hI0jUspGMimvII36845BrntS8c2kN19nhjB8pvnJ4/KqWv+Jlnt4JLGTMbOu+T+7k9DWyw82tg5veudHNMpljcg5bgA9qtqzEgZzzzWQ4MlzbEEHjqOcmtBrqCzuBE8ymXAyvpWMoW0NleT0POviZt/wCEkt+v/Hmv/ob0U34lyBvEduRyDaLz/wADeivQgvdRm9zE1nWJ9evTczIYiAAI0b5RT7S3aJVnllUrjdt3cimGDZas4wc9z2qldajF9ilRYhk4UOfXvXrwglpY5Ie+22zSe8EqiR2BaTIwP4R6VasvstzbFLtJ3cj5SmcAetYENxbrp/7pHZgvJboKZY6vqEs8dpbzSbmG0KnH50VISeiNcPye0bmjrdGvXs2MW4lAxU7x1+taFzpgv51k07bCzNteNjx+FZq2cLqlu1wPtQQvI27jisddevbC63xTM0QGFbPGK5/ZuT5onVKurOE9TqGsodHjZruJJbgc8/dHpTrO81GaJSY5VhLZURHaFHqawG10anEFmmwRwHC/ofWui8NahbvaMlwzR/8ALM4GQeawqxkl7x1UHT0siaVriNsyB1BXIMoBJ5rHuPs7XG9ECzH76qfvCut1XSJ9bWE6bIpRE2De2Ca4XX9H1Hw/++uYiA5AEqncDVYbfVmNeorNJFg6m148NqsSnZ8u5FwzVsanqKabZWSvGPOX5CeoXP8AWua8Ps8cc+oSNwo2x57n1rWt3g129yV3Rx/M24/eP0rqnST0PLWKdKd0ddHLazQwxzsJ2MfO0gFfQ1m3Gj4lkeCYsvUK3BH0qCO5gs4mYbEiY7AO4IrIk1m4M/lwS+dKx+VF5J9/aso0EkwdedWpdG9KsOoKl9dbxPANkqrwTjoa4e+a4ZpJpfMDMeHfOSOg611dpqFub3/iYSGCYJ80akFXqHWbSUwo0RS5gmjMhRW5T6VlSbjKz2PTnZpaamRbW1rFaeYkmofbQeNrAKDWp4f12YXWy7dftKjAZ/vAe/rXLNcXMEht5TI03VPLPGD7etaOgaHeatqaOj4BfMr7d20fTNdNSnHkbkZc9mkj0a8t0e2nEV1xdAGNuMBvQVzd3qs9pZxNIDvJKkEdCK6fVvDc5S0ktJswwDmPufeua8V2sjSWzorEk4OBnOepIryKag5JXPZwtaCV2ypDqb3MruxCsCOF4NdXpustZyWtrFHHlh+93HnJ/wDrVwtto2rlxLDZyryNpZCAT+VbFpptx4f1GXU9evoSJVz5MZ3Mx+nGMV0ujB3a3ObG1/aWjHbudPr8YnvoYLU+XMxJKjnNM/s5rSeSSWUOwjClc9OOaydJ8U2EuoS308cn7r5Yo8jcF9TVm+1IXV9O9uuI5CCpz+tc3sakJXascdfExlBUk7pEtvbQSL5abAR0UdTWHqQvb/VXhto5NkK8oPuj861ItOuRKkiyIMDPvWqjou6by9kjZVz/AHuwNbwko6s86V1sZ8N3Ne2FoJo4pGTK8pg5zU8WmvLKPPdcdgO1KdOkSMrGRIpO4gjBq/Y27LnKMSDjk9qzq1bbFptrU0LC0srdSo2+YR0zxVtbYQu0ySt8vJUdKzJ42hcNHIDg9Ce1WGleTGWKhh0HeuNybZSWhekkinUBlIY4wSOlV3mWOURyNkEcOKoxXMsk4gmbKA/Ie/0NOeNy+yRBsX7ppNa6lRhzdS+t0kTGPcoXGSe9UZbiS9G132W6sAUXqw9zUEsbHl2YH7vHTHpVd7QrK6RYKYB60lbdGyglpcPEMv2J7O6tuFiYblXptrbj1WCRN2GKhdxYDP4VRaCO5s/JlXOV5yOK4rWLq58O3QjsbmRoJAS6v2q6UVVfKzoVJTSj1Ot0XxdBqmozWZg8uRCSrL0K+9aNleq8ty3mAjfjvxXmXhrUha6pJcC2Z2lJUnOOvpXWXN1qkMTS2yQFUO5v7236VVbDWl7pUcK7a6Gpr+oJHZrBI4RJurZ6AVW0iWFIpZmk/wBHGAGPQVyGr63c6jJGHRNiLggDrW3LdWkvhNo9OwSeJUH3h71aor2aj1Jnh5wdjomt45UMtoyybwSrg9vrWcZ5hP5UpZWB+6e1Z2m6rBFpVnaSswcIFXI+9WwsZZPLKb5TyT3H/wBas3T5FqccotMyNWs5LxD/AKZDbRjON77Sfes+38JTLAHknUqDkfMcMPWl+IC+TZWILKpyd2Dg4rY8PX0epaDB5rqzquxhzkV0RnKnTUkiZwUnqixZf2jBarBLJEyx/cOCSB9az9Y1q2MhS+tkeBDksP4zV+9ube0RoIbjErA4BPA/OuB1adjFcR3CN5jfvEZv4j9aUOapK7F7FR3RdtvEhjuGt7XybaOckbAMkA9yaW41O10p3eeKPUYZFIZypV42xxg+lcWJJbW9hm3MJcgqMZ471q+I7+S5sQlurMGAywXGPWuqVNc6XQ7qMIqm2kaHhDUNS1jxKLW1u5IkEbHLksBj1FelMrxo0V6sUblf4z8kh/pXF+BYF0Twq+oyL5c07nMjIeg7H0FaN1aX+twtcC5Uxc5KNux9K568FOemyOZyuVfElhci6QpZS+Sp3EnnI9jXQeHmXS9EutUuZI/LgiOMdQfQ1zmm+Ir6zhMEcwkycbJRnb7CpPiPqP8AZPhKz0kOBcXR82b3HU/qcVUKeqQ5S0scNpWoQ6h45trjUPmEl4rOx6cnNfSBC8jAFfJKBl/eo3T5gc988V7dqnjS/s/h5pWsWbRiaUrFJvXdyAf8K7asWrWMd2cd8T9Ph03xakluoVZ4w7hezHioPB/jOfwzqJRy0lnN9+InAz6j3rltR1e91a8e7vJzLM5ySf5ewqnLc+e8fy7VTjrWvs/dsy3rofVGk6vYa3Zrc2U6yoevqp9CKydd0q0vYJSs3kSRnOQe/WvG/BviC40LUDc28jeRx5yE8Ovf8a9yiTTPEemw3iIJIpl3KwOD9PrXDWpap2EvdZ4hrMvmTF3YGYEpwvQf7VWbG90t9CuLDYy3DgkZ5DN2rc8XeBJrCG4v7K5EsCHzGVvvqP6ivNGlZJx5bnrkMOldEPeiatRauegw+MZdP0mzuXt9zoxhkIOMY6fpXRXUCSr5rqdt4A6yjqMjIrzW9eK6VJxnDsN+08bgOoraHjKf/hH0suJJoiFRsYIXFc1XDcyvHc1w9RU52ZneMoLqDVoYZZi5S3UBvUbmorC1CW8vLgTXMzMxX5cnouT/APXoraNGSRMqkbs12JMBUMR04I61VvtKaeNbeGRY2VQ20981Ok6RzR7BuHBI65NOnnLT+ZCpDqcFGFdznys4adN8t0ZFrbyRTtb3K7cHjHQ+tSW2qLpN5Iba0Elw52xnB/lXTadoS6w37+4+zuuWAHVhzVWXS7HTNXgdJPNYZKyN2PvSdaJrCm5aFE2OseR9q1HTLiJHHzy7Su0Ul0n2eJreRozEVA8wcgj2r0CCLVJLJ4WvISrHa4Oeh9jXHeJ/CuoaW0Uk6B7cALuXoKyhiOd2elh1aCpO5h2MWy4LKx8o9Mjr712dmVtNJmaNd0qvnGOoNcpZ5aXy1z8vc1uRyOUVYmBVuGJP0q6sObQqjUUVfqdvpGpNHc2zAARxx4f/AHqW51O21aW60m/AeF3Krxyp6giuSh1IQ2cEIBBaXDH8az9TvZLPxDJNbtuaN92PWso4e8tBTq6czLWtabL4fijs5GV4jllmXoRWZoK3bXksdsrtuGWf2rqdMmh8RWl9a3U0YluFPlbv4D7Vi2f2nRp57NwFu0O1sjqPUVrGs4wcOpEcPGc1zbFe/tb7zMAdASSTxj1q5p89rZ2kUFvHmRz887DBJ9q1LbULZlltbktMeAh6EnuPasy90qSC2uNRlkESx52Rjnbn+tZRnKouWWh1VKMMPK8TIv7rMykkYJLE4rb06OQwxShywCkDnoK5ZbfdKpkb53AKq3YV0mk3KeebMnOWwT2rWpCMVoEJORbu7O2iubGYJGHnU75CO2f6CnaVexafraKfLbcxEcgYgE9v/wBVW7WL7RMLcKhEJaNd3QVW1vSrO2gLpc7LiP5tv8LfT0rmbunG5cY21PSra9E6Lt6nqu7pVa/1OLS4fMNusjZ6vgYrkdHvJ0MAnnMbzDKmbhW46A/410CXen6tYvb3IXKnYSD0P17V5FSk6cubobxhFNXWjMe+8Z31yqqirFGR/CM1gjTB4h1q23TTY2fvN3OAOpH1rev/AAz5C77ZxMp5AbjH496W2086I0dw8p8+XgxoMgD3rqp1uXWG524lYR4a0Vqcp4o0Q+Gb2OaMNNYT8xk/qprpPC0yalppMSKDFwV6mjVZRf2htLrm3jcuigYI+lHhWOHT7yd4ZFAccIwwf/riuqdRzorm3PnFFJ2R0wUYRlQluAQPT6VanjDhNuF4+9ikgMElysgOWA5ANPbdEAoCmM88nOK8qUnfQpQGwMsJJlxwcBs06a+SFyflIx1FYmpw3KSb4R+6br7VPb2srRrwZHK9SOlOUerZPoXhfR3KhkRdyjLfT2q6qw3UYkU7R05PX/Csi30ufzfOUcKDnsanj8+PeiPiMjJz61Lt0Gr9TVS22sSyqT7VBMfMJOW46Dpinx5eMuDvA64PIqZHYrvKgAfe4qG2UmUJ4pTEWmBKr92qZUR7RFIxJOcGtszkAyADaeuRwaiFpGzBkyGIwM9qmMrblW10IXkSOPLSbSR8vGa4zxFp2qXEyzNZZiIIU9/qRXZXVvBaqk9zJiOM5J7VUufFWlNN5TSMVxj5V6VrRnyPmSO3DKo5KUVc5Dw5Z/ZrWS7uVCyu21dw+6vc49a211KKNZwkLlGAUtjp/wDWqG88UaDbQT26ws4cHLbec/jWLpGoWMkBbOJGBUljksD2rWXPJ8x6kKbqXcosfrdkkASWIFUl6jqM+xrJin+xTrIh53YPp+NdE15Y3lgdPfCKOF5wc9qyo9FeMhb2baGfKuOm2toNuNmbc7hG0kXr21BZZyFiRRujIbk/Sk1nxOqQWou5Xt3C7fMwQSfwrK8R6ja6fBa2VvqLCVW4KrkgfWsWWVL+E/ab6eR0IwWGRg+o7V00qDnrM8qtOmnaKOp1G0aeCFp7xbmPgoxfdjNaejXUFhbm1aEPklgVJyOK4zTLuHRpB9sIETjapC8EetJfPf2OsBw2yJ1DoT0KmnKi/g6GDmpRubeupdLdSTFg8GflcCufGoR2xWORzcW7LhkbqnuM1uxXn2gvHcSLJbzIQyZxzjqPQ1m3mk2em6ZcyiRri4TGA3cfTvSgoxVmE5OVkzPR03xtjzYlY4PcDtk0l3cLDAHJJVmHCmtPTNPm1m0iNvH5SMvJcYC468+lXEsdE0tCLtFujnlmzjPtSdSNzojFcto7Hf6VqVnqGipYyRbIXgClSMDpXGaaJtGm1Syil327DdDg5IOcYpJdWMUUa2sZIJDCMHAUdBVy2iL6xO8MRZTEN6nja39a4YycZNPYueDgo3QeFtBFzrMMrn93EfMkHbPp+dcL8QNY/tfxbdyht0SP5MQ7BV4P5mvUtRvI/Cfgi7vmO25nBWP1yen9TXjegPHd+IrBb4BoZLgF898nvXo4ZuUeeSPKnZOxo6R8P/EmsmJo7Fre1lPMs3AA9cdelavxCvbSysdO8Kae3mR2AzMwGcyHiveMJDD8oAUDAA6ACvN/ED+FfDt8+v3cEdxfMSYYRyC/979ar2/NPYmK0ucT4d+Gl5qNoNQ1mddMsAN26UgMw9eeg+teoaH4B8KxWUUttax3iuuVnc7tw9fTFeIeIfFWreJZ3lvbo+Tu+SBWwq+gx/Wus8GfFNNB0+LS9Qt5LiGM4idG5UenPWqnCo1zXEtNjW+Jfhu00OxF9p8SRQSkRyRpx83UEflVj4N+IPOgu9FnY5T9/AD3HRh+f9a5f4iePB4ot4LSyiaK0jPmMX+8zdB9K43SdWu9M1CC6tZDHLCwdW9f/wBdUk3CzHJN7ntnxE8NzyaVJeabOVZcmSLzMbx6CvEyJDKEC/MpwVJ719GaTe6d418NxTTxK6MP3kefuOOv0riPFfwuET/btEDMmcyW5POPY/0rKlVUNGJaqxxMGm6rYQMstmwUrkkruVgfQjisiylkjvlkjgLMhOUI7VqQ6lfaPKUgmnH8Lwvzj861kvZkEs0unq7XABEqIFOOfyrRTabfQ2jy31OYvrs3FyXxjjGMUVHfxFLyQKhRScgE0VqpEPludNd6T5BjuopEltFGS0fUfUVEt+haOeOJfNx87be9S3Mgt42eEhElG10HQisZvMjkaKRtsbDKsKVP3nqXXh7PWJswyXa6nEykoZFLZByTVDVUe11OI5cjByrHPP8A+uug0W1MMAe5w8nBVzzgYqXUtLt7yVJWm+YYyMdfpTcoqdmcym9yTw60xsZr26ZsgAIhPOc1oar4givJ/wCzrkB4n5ZMcimRx+XGtvGoDEfLmvN7+7dPELSR3BnPmHc47+1RGnGbfKN1HzJS1NW/06S2We2s5Nk7NvTjHy9qpQ+I2sw1nqdpskH8ajBOa1dTuYZrG0nB/wBJ2kMPUCuQ1AM9w0jHdkce1dNDVWkTVgk9DpLfU7e6SGCJSzFyc9l9Ca1fEFqY9UtJwY2MyfMR0c/hWB4UtvPLqXVFHOW9a09WuUgEMbDMqufLIPSqd1PQhr3LM0Z57GLTTHFFsuN2/cp5DDuDVvTlj8W6Sl3PKIrq3fyxIDz7Zrj571tpkkAKE4JHO01n2t/PZ3DC2mYK5+ZAcBhnIBqKmHum1ua4StaXLLY9AispWumR1VLi3kAJx94dzXTvZJcpHDNGjoMsUPc9ifWuTke6JS7uWXzpkDMqH7voK0LXVJbm5jhjJ3vhRXNaSXodNZKT0OZ1yNra9feoJQ5cgcLnoKpwsGn8+E7WOOhr0Lxlohm0eOO2ULgma4YdTgV5vFC1sgc/xIH2njitoSjNGadjX/tt7fcSMlzklT0PT+lNs/EMLaoJ7tQ52bAG5X8RWL9oRkLOMxkk8dVNUUEjOPkX5j09RV+xi1ZmcMQ4zujvPEdzJqGmrfxII7KDbENp/wBYx5OPyFVNE19YGSNz+8AwQ54kX0z2I9aoTyyW3hO3tGd8XFyZMHpgDFV7bSJPKjuRh4jzwefwrD2MPZuMjV15SnzI9RF4q2hkjdpIGXcUxk4/z3qj9oSWMC2uS0bdFkOCtYunw3ltIrI7lW4Xc2QB9K04444JpGPO45UCvM9koS0NatZTWo5Yw7FHJ3jkZ5zVqIxCRZPKCuvCnHNUoTKJmOSV5wxOcVswWspXe0WSRkqOp9xSd29TlfkHnhZ1G4hsfeHFXZpmMbbjnIyOKz0t187NyzMATxjmrJukUhIzwBgcZNRo3oK7Ee9uf7NYrggc9OcVYs7uT7KksfzL3z2NUEmQjaH25JB44NOhkRkaJM4A3YXoe1OUOjGmkabas8QOGVueRUEmqtkfuBtY5wveqUcDSwkum05xj1qG5uItLtWkc+Wv+0ckk9hUxpx2Q3qaoupZHAiwsZ7+v1q/DJMx+Z02sMfT865PTtU+1AvAwwjgOM9B610KMiEjzd2BkVlWg4OwJMvrIE+RSpXGagzPPI378InTCiqrvvg2xECTvntUKM0MnlhwWxkkVzSTtc3pyaZpSHbYtbyMLjzOAH7ViT+HtLsoGmnLYHUbuhqY3kzT7VIC5wc1dEsM0UsF3EHjZc7uuaqFRxVjup1J09U7JnnV2tnNKI4YAFL5DseTUk0cml2yyLB5hkPykDFdXpmlWEN65dVYKcxCXt7Uni+4gNisYC71wU2dVbp9MV3xq321PV/tCKnGKWhwjTXlxOkkqKpXkACt+C+W5tRZXMoh85SiFuSp7VmMY1ALuIyvO927+mKr3zXH2b+1PJfyk4jZIuCfU5rSzep1V6tGcbXOb1HQte06dri4tiFBx5hAYfgeldlZaNZvpMvnr5d0ke5WCkc+gHSsFdXvpQn2+SY2ssgVsjKrz6V69Z6DZRxJLvnkyoYMzdvb0roniHCNmfN4iiqUr3OO1HRopPDFtJ9ndpnUl8gggjoefauVtZLvVgis7SPbHyjk5IXPFezvaiW38yPUpFjIxltrCuJtrBdC12SARxukzbvM8vG/3rNYltM54tbHN3GgXyY2xO3XaBk4rprnT/smk20l5bSsy/eVQPm+tb9zLqsQURiFVOPucNj61n3c8kihZhckE8lQGxXHOvKbTRsuWPxMxIZ9S1S28iGAQwrk7Yx1+v5Vl3NubpPKKHapySfX0rtrForaBgk77yPlDJjGaw5tEMzlVyZDlpR5nHXqBSjUV7HZRd1tYoW1k6pHNA6yPGuJATxt7fka6jw7dC6lIVdzMeZCOtc5/ZdxHxIwt7bHzMrZyKuaZfxmVhbCRLS1Ur8n8betEveV0aTvyO5b+KXh/Xtdt7KLSrXzbaAF32tyT04HevF54LvSLhUnhmt7lcffBBBHcZr6I0W+uoZY1mm3owAcMfuntWpqGl6N4gD217bQ3JjP8Q5X6Gu6jioxjyM8J6ni1j8XPEVpbiGY29ztXAMseD+nWuQ1jWrrXNQe9vHXe3AVRgKPYV7zJ8KfCrkN9mmBzniY81at/D/hPS0VYdIty69C8e5s/Vq2eJpw1S1F0seQeEfh5d+Kv9Ilka1sUPLlclz7CvUtE+GPhjSotr2ovJuhluDuP4DtW8NbslgKRwEKBgIOKzpLoGYNErRrju2a5KuInN2voCaRxnjLw41xdNZaX4NAOAkd2rbfx4rnX+FHiqKLckNu7YHHmcivZbHVpVIS4AZOzg9KuT6g9uBJ8ksROAVPIqlieRWHz3R5p8P/AA/4q8M62zX9kTY3KbHEcgIjPGGxXo+s218yedZXUke1fmjXv7ippr4yWRktCrSDnafSqVt4iViVuUCkdxUSkp6kt21OG16x+2okc8MLSg5acR4Z/qap2GlvbqqEsY+qgjjFddqi2szPcWsgYN1QjGKzEG+PySRtz8uOoNS5tRtcpTdzzvxdZrZ6yFTcokiD4/Ej+lFWfHauutW6vkMLZc4/33orpjKXKtQb1Kt2SIiTjJ4xWbqOVtwUYqwAPParT3a3BB7DvXL6nqDfa3VWymduPau2jBtmlaquWzN/TPEU8flC5KiEnG4V1lvqNrdxSXEM0bNHwCWxzXmsbpJEyIpIxn5e1UjcTCcxRFlTOWAOM1vKkpHC2ehXmv3N8ZbWwiLTOvl+YP4Saw59Fk8PL5mogeZ1QDpn8ayl1VoFURkqQwIKnnPqauat4iuNetraO4GWjY/Pj71Hs3F6LQcJLd7lQ3k00vnNkqei+gqvJOWmL478D0qxFHiMtx7A0gtiZC8jKox0FauUUP4i1oN60TSQ5BR+TjrnPFXfEEuLpJmIYAADHUmqWk6bcXupCK0QucZOOgFdd4g0m1s7O2aYD7SSu0huMCsqtenGS7m1LDzqaPYytE8NXtxp897d2rG2ZeAp5+uKqy6ULfbIrb9nO8Dhh2/GvSIJL+3siI4bfyPuli/GMdarabYWzWEcbIkkUgyjKM45zXPHFyu+YuvhVSScShpjKVhvGTzY2GMdcN71Lp2mte60s6MYokyTjgj2q9b2Vro/2i1TcwvMkR/3D/eFTusVlYtb2ySLLKMbiO3c1yzrrp1N6dLRTb2K+ta0f3lpbtmDG1jyc/jWDHpct9ceUnllGTdhmwAB2zUj2N1BeIvlsyD2zmtAw+XbiSQhexA4xVwmox0OStPmdzjpLLyVxLCwy+VKc/LViPTkkAKsUz0yPujvkV6J4ZitjbylraKTe2FLLkr9DWpqVhp1wsm62RJok4kTjj3pvF62QRptrmOButPhu7bTrV5lk8iMlkj7ZPOav2tmljH5FvlkOCuegqXTIrY6hepCDtGEJPUYretIoYAAQSW45HSsa1boJRalYqWttIxEqkfKMMDxVy3tojkuo+91PWrgheZBFb8c5Mrcj6YqFtA1iCdpvPilt8ZMfRvwrjbctXodHsHGN2yK5jt0nCoW5546UgacXCqkzKScA1YijRhgR4PWpjbqQSrDd24zU89tzKUGQtBMAcsGbGN571Tjt7hLlOuR3x1rVCBCqEdB3pwdUfzCV/DmpjUt0BU2zLl09vtby4wGOce9Sw2P7w7ywXtt/rWk7pK27r3IHas++muBE4tl+fB289eKFVctGawpK6uV7wXcU8bJOn3sKntVDV9PbXrG6szKPNC7oj6MORWK89w6vblnZ413s5ONhFWPCM1/f34Mit5IydxGNwrVRcVzpnoVqEVDlRy/hbUJtOvZ0uVIiV/LmVuozxzXpmntDtNq8yPJEx8tlYfNGRlc+46GuI8YCDTdcu2sX8y5uo186DbxgfxfWrPhuI2lmmoWojl7yKRlvpW+ItUhznJQw8p6HdL+6k3HGeeh60hTYxkT5Q3QdeaRHimtluZ5Egi2gkscBPxrj9V8QX2p6pBZ+HhLiEkNMB8rj/CvOp05T0QRptOzOpuLaK6ixNIYgh3Fgdp/WoL7xJpWk2scGJp9gxiJCcn61x97oGrtHHd6hqEk05fmFWJCituwtjb6XHPNlpH5BbnA7CrdCC3dzqWlO8uhUvNQ1PW5C0NgtnBgYMj/ADfWqFzYuybbq9meRmxhTtXaB1NdJEwhs2ub+PCj7gH8R7fWqumaTJ4g1FpHQpajG8DuP7tdcZRitFZHK1zWkzR0Pw3a3FtHcCANE/8ADLzn6CrPiHS/s2g3ECFhaMBtRufLYHPHtXZ28MdvAsSqAiLj6AVw/ijWjes9nbMpgVsM2Pve1YqUpyug+sWYmhafC/h2N5oVyWwA46+9XdR1mf7MLCzjJlKcMOn4+lOv4YoNHQC6EQiTG0dyaxNBcxec8rl9zZP04xVq3xyZnVrOT1Iza3toqm+cyISDsjJxWm1zHe/Z1ZR+6wAR1x7UtxqEMpeLG4EEZPWuc0y4Wy1yOKZ28t5NgU1akppnO9dDrXeVgQ2SB0HXNVZwsahkDl/4lB6VZ+0wpKUVuCOh5qlf6hH9lcALGqfNnGM1yxQuxkarqksVxDZW7gORukd8Z9hXNajqV9aFhHNukb5CN2Dj/OazdU1iOa/d2cbgQUbOSKZ9s1LVJ45LWyad4x+8VV/X8RXdGjFK7PTp1ORJNly71O91CyjsB5uNwUHOCP8AGur0m2TR7JIoSWCD5yx6se1YdurRRi9ltzauit+7k61dg1eGHTraKdld5yW3hu57fhUOOlolV6j5Lo6KG6PmcORxznvWnbajLE29SNw9O9YMJfzIwycjqfStQyQyxssatvUg56VhNXZ5CbNiDxFNcXG0jbgcjsabqly1yY3WPa3Qnsaw7KdZrhoyqgg5z0NTz6gkf7n5t2flU1nKLWxoprqDO6tuIA+nSpTNGVyjFQP51SknZz5caEueKfCo2sjfexVRn3IcSRJZPMLbgRn1q3HLIysB8xznnoBVIeVEeQWyOvpT470xRFYRyepNOUnLYEki/KjookUkKRzg1WkjjVA4JOexpbfU2lVUIGe4NLeX1pZadJd3TLFEh+8ahSfNZIvl5lYgiljich8FT6VJfxKoSaMY3LlSOhH+NcDcfEy2FyfLsDJCDgOWwTXaaRq9lr+nJNA2FxwueV9jW1SnNatCgraHBeNrn7Rq9u3zZW2VT/301FP8bxRx61EoH/Luv/oTUV1xXuoG2cfcTTQr5OCCvUYrIlheUgkDnvXoNxoixQyJK5Jl5BJ6Viz6N9mVlOCeu49K9CnWizKa1MLTbd4Aw2lmPpzVw2JlmHmR7I2bB4wTUzWs1pdRTR8I2Me9dparE1izTRI5fnntUzq8quibp6HBXfhu50+/jXIMMn3Hb09DT/7NlgaPcCgZsKx6V20EQuppreSFTCVyoY9DSTaX9otRC8nyr0B7VnHEtqzG1Y5NIHuPOgW3BmUdVPpVbyZmKptOc7cYrbMSWurSJhyBgB1PFR3MSWV3c3MoCRpHhiCed3/6q1hLm0HGR1PhiKK0tVVdpkZ9jkdST/OtDxdDFFaRqFJmb5SfRcVwuka/bjWLExSEBnG4EY2+9eg+Ob9bTwx9rii85jtAbrtz3rzq0JRrJs9qnUh7K6OcsIby+8qFJJPKXCsOwH0r0C2hS1t0gRV2oMAYrg/ClxeOts5AzKMt2HFdfdzyxygKfeivvZHDWnfUlvlt5CS65bplRyBVtWiGmgoMy2yk88krWKX89SCCsg5yDTo2eM5aYnjGPX2rBwZjGoyvvuJHM5m5PQdjVIXMS3MYuIy0bvtkwegq/Nd20A8txjHQ4rCuniadnkR/Kbrt4x71vTfRmXJKcvdO00+aCNHeILt3fKB6DpVnzQLO8lkcDzGVAx9gTXnOneOba0za31pKGjyqFOMj1rTufEyXPh26WGApmQOhkOT05qZ0mmmehRpSb5bFrw0EC6g0xxKZS7uehXtW3DNC8LFWLRLwSDXmCa3KbNYi2xSTu/2vQV0fhOKQkszOolztyeDRUp9T04YCE059hD4gt9NvLyJ5pxNvBRoz1FbGneKrm4ndLW686FmGEYZZfUmvP9SsZXv7gs4jeJiGDjk81v8AhZxocE1zMPNkuVCED+EZ5NXOnDk5luQ6U5PlS0O8jMszpFbxl2I3EKT0/pUepXw0mNpLie3gkA4WRwT74A6msy4uZnty2m3s8cT/ACukb4Kn0z3rl7/wle3Eg/0tZpnXcASQc+nPWuanCEnZs4qtKpF2sbK/Ea0Sdo2iuJE/vuQP0FdFHrFpd6Yl7Ew8plyfavGb+E2U7WtzA8FwDn5uprrvBsyT2FxaM7LtZXDdeDXTVw0FHmiczclud6t0zwpJ0Vh8g7mnMWUqx5YcjnpVOONHhG9mWOPoR1qpqV+oyYQVCjv1Irg5L6E8zRS8US2ltZyXpikM7EL8v3T9ao+FtUuZtbikifbbRcvGDkYNYnifU7ue1jTgJ1CdOa5e11Ke1yIZWR3fDBT2Arshh24cp7GGqx9nafU9k8cLpd9ZlUaNr3H7sDqp+tcX4bW4F3NbrFIkeMu4zge1c9FPcPJFIsroNu1mc/eFeuaPqNle+HY0tYRkrscIvzK3rUTi6cOU1UPYLmtc5zX79R4fltZIw8Me0IoYjn3961/Ctimm6LlZo5J5juwGG4DsPeueuPDmoxRXkl8WZWP7vzHwx9MLXL4u7S8UFpI2AyGOc4pqknG0WJqFbbQ9Sj8UWNrNLbXkeQG+ZiKbfapp8tuV0tTLCo3ken4+lecQ2V3qFvNKsgESAmWRjjn+prcbW7UaP9kgtXZAuwvFgc+pHWpWGUdTmxcacUoxeprWl7FrdsWe4aG9hPBQ5XbnGAD/ADrt7K4ttM0iNogpRV7N1NeXeHZtKe5kOZEmVCFSQYDH61PNq+oWF3dWazKbd1BAKAgZHof51VWleVonHB6WZ3WoajeX0RV5PKhYZ2Kf5mscRRgoM4CkE5qsl552nQDzNjFQG9adcXSp5SSYCAHLY5NZKLTsYS3sT3V2l3cTl5RICeF/u4rPbU44D9nDlWI5I7elUYo4bR5rq3lPz9zyDVu1SG+DBlBuBnd6MKu6JcW9SaO8LgNtBPTf6mq1632m8ikK4MZDbh3PepYTHH+4bgNkbCPun1pJrRg6gjaV+6/UEVLjrdApco06tKkpAPynnJp2uE3kKpBKuWGdhPUYp76dDJE7L8xwcGsK9tZn2zxuy+TxkGnCmr3CMveKGmaFcXuoiLy1Qg4JYfdHqK9K0/ToNKtBDCm1jglh1Jrn9GupnJlGx5lGCcdq2I9Se6RmUEGM/vM9qmtUk3Y1SbkUteh/tS7ttM2je5JeTHRa82utPlstRktZomJjkyG7Yz1r1HS2a7vrzUZBhP8AVxfh1qprenWWpyC4VG85Bg7ejYqqVbldmXN/ZKmnXT3McZQkmMbWyMVdmuJhE7K2WJ49q5211L7BrjWckZMcq7UcDqR71eeG4CuSx+fop7VXKua9zmVPXUsx3c8jEhfmbA3DtWjA0gXexEirxjrzWfa2V49vtkRUKnKsOM1atIJ4mZD9cjpUT5UrhKNiaeZ2nRlQoynOSKnkmZmGFU5HJBqZY1ZMyKGbu3SlVmSXy0hV0PqvIrDmTCxI4Lwruhym3gg96oCKYtxyufyrcSaM2zRMMHpgdqpCKOE7pGbBPAU4FNC5R0VnENsm8q/TArP8SWkGoaVJZXCsy53AA4yauteQq5ROPXviop5IpVJlXhl27vSiN1K5cWrnlGveGIbCS1Fj5mHBLq/atf4bTSLe3tqGG3aJAPocVd1GaWCdYLiIfvidpJ/lWFrtq/h8wX9pI0EsxKkoe9eipOpHkZ01KUPiizT8cca5ETu5t1P/AI81Fc1care6kyTXUpkkVdgYjt1/rRWsaEkrHK5K5209ws3luevQj1qMRLMnlyAZxmqtvIobay55JzU32jawXHB6VPKY3uStYwzxFJFGVGACOlMgV4YhDIN684qVJCZGz/EMH2pzSRqVIPTgg1O2hEmiiZJ7eYSMG8rOMAVPPI7gMn4gUSznDLnIbgAdqhTKMcvnI6A1cbbsiVyrcwMXYs/y54GcVk6/IJ7dSGO77rD1HvWxcQpMN0kjLg5BFQK0BSRJog+7ggj9a1pztqTqjirVEgu0Yjdtdc/TNex6xHC3gW6gVg8TRh0yc+9cDJpNstm5Q/OeevQV1OhXEc2gmwuGB+QjJqcS+ZqR6GGm3BwJfCLI2gQLuHmbiEz1HtW0swm4Z9z8nHtWDBFNYzqI4+I+iDoTnrVy3nVp97rgEkgZx9a55LmkTUi4RVzTRCjkhQT1PPameWsjF1yOvemvcYB2nYD6d6pT3z28M+xcny2xn1qLakQXNNR7ldb+AZeUhlVsZbksfYVd1S2nvQLe2i25jDSNs/SsXSNOm1G5iEnyQx4yx6E+lamteKJ4rprSxIiSM7GfHPFZSTvofV08LCk0qSuzFPhme5aFp4vLUE4YjrjtUmsQJDCREQqlMfMfukdqvWPia9VvLud1xA/DZXp757GsrxEdiGJGJJYNhhjA7VrDmlJXObHOrSlztaGTFotzPYvd7AIbdgWHUn9K3LKa4geydBjyfm6dQeMVc0wyjTruaBmkURgHPdvpWTc69ICFDqmD8wVeRWkpOTcS8JWcqeptaja2moXI1KTKqi/vEHG4g96wrq4uNXuli061cg8YjXOf8KrR6hdQsQzBluD8idWc+wrpNIvdbsWfTtO00RahJEZGWQgiJD/G59fQdqI02tWZVcYqPwu43TDDpAP2+5igROXV35J6V18d39q1SOOW2VYI1Vo5C3DqRnPtXnMtpNf2slvcao1zIpPmM7YRW7KM85qs2meKdqJDIZIydocS8KMetRPDRet9TkWLdWeqO28c6dBLZXuotEmBGBGx6j6Vy2g6dc6KHN25jlmACofTqDW5d6Hqeo+HYNHe5t4oVwTK0uS/1FaNxbWtrbeRcapBc3TRRwIDgCNQOw6/iaVOo4QcN9TGvRcndaEdvdlnY7ywAz7Ut1qENpGd6qsrdUzk4qrZW+gWCpHNq81/Kv8AyztuFU+hNTXmpLbWssumabbLMoyrSESP37n+VK2uiOeNO8rXORvdD1vXr1pbS0fyTgK7/KFHrk1APBtnpREut6/Z27Dny4f3r/pVmS+1XXLhluL658tRuZFbaM9hgdq5LUYJnuWLAKythhnpXZCNR6dDpc1T906oa54Ws2xb6dc38iDiS4fYrH6Ct2z8UXv9nm6Hk2UA+UQ26gH2rgBpIk0nzrY+ZPuB4/UYqXS2ncAMNxU425/nWVWnGx24eFTETUXsdjHZ65rTR3QzGoO5DK+B9TT7222yQagsxk2ShZWAwob0HqKbYeRNAr3NxdXLqOLWAHaPYmpbvUZooJreWALKV/0e3TDKmeMn/ari55XsjveHUJWH65b2lysckrsINwaWOE7d30xXU6JdaVb6bDs0WOGJlyqqm87fVjXFWsV7aWUVze2ReFmwN5wc/Stax1SRdNkWHeSo2eWpyR9KJuSjY5FhFO8vM39fh0UqhtrJIpwwcSImAeK43VkjE0UxxiQFCT27iuuv3ElvbF4XjYIDsfG4cegqmNPS5jIljBHTB7GlTnL7R5NaKhOyKFrAAsa3JBBX+Hoa0Le2Vj5EreYpBIBPOKm8mOOEwgAFePcU793asshALbcZNNzML66mRf6NJblWhO6LdhlA61PGJLJxKbQyAn+DqK1owbhB5bBgfU4waQRNtMgkAYfeB/pS5rqxamUrm2SWIywMMtz83BFVQt2CqyMWT+EjmtZ4oyytkc9KupaI6jayg9jU8z2IlqZKx70aSEknPzA8Z9alu7SG6tQkA8rd/eGavTW6hiGj27eSR/Oo/kEY5w3t6VLlZiSsQafpItYXwylyOSo4JqteM1pDKPuGUbeP4jWrvWCB5FYBVUnJNZNspvroyzHeNwePuKjmfU7MPRcveL6QpZadDFuzgfMB71R3ncY0weOecVoywuzkyZIJz9KjWz+bLLkdsHrTVtzlqN8xQez83a8duqt1UkZxV2C2ACPcLuPT2q0sXl52/d/lTo5YT8jOrY6qDkr+FKU30BKUiw8atbrtxkdu9VDF5vyZ2npx3qaJwZW2j/ClecRxF9oHbdUrVWDkvZDmjWCEEMDjqDVR5xGWdMlh/KvPPFHjm6N9JYWUnlxodrMOpNO8L+Krh7yOx1GTfHL8qOeoPbNdKwk7cxUo2R38c7tl2GB0HvUNwXVgztgD05NQpdSxuyOoZR0weTUElw1yRt+baPoaSjZmNxkkzIzEk4PfpTvPVbdxK2Y1G5jmq0oT5gVZSx6ZrP1i4jt9Eu22tuK46461qop2RKbucf4k19tR1JGjOyOA7YyOo96qa9rba41nGdwaJQrehb1rSg8GST6QL2W42u43bP7tYM9u9m+xtrNwdyHOa9OnGm7W6GvvJE8bPtxxwcdaKTajZZSvPXnvRWplY6K4aWKM7Qd3HI7cVLbybU3zZJI5p77lk3gk7jy3r+FQyswQxhchjXHfQi5Itzv3yb8YI470xbs3DEgfN1wfWqpgI7Ec4Jxj6UkMLpJJ823d0JosZNmmsLyQtJv/AHi9VpWBNqkoBAJwTn9ahguEBwxw+ME+tSyHaPKGdp9+KV0hkkG+SJcxAjoAOrVWnt3jmLupXaOQRjFbkOoT6ZYWiLDC5kznK89a29YthN4dluXgi8xUG1gORn3pOTRfImrnBJaefJtGdh5Ge9a0FmhBMZ2sCMhaz7NWeXazcg9cdDWhZyvb3jDbkng+hqZyvoOnJx1RfhS7WQF5VC/wswqCV3+0gPHgkElh0rRWQSQmEYI7Z7U1LLCKT8xT7uD2PWsfaWZ0SqyqRsQQzFkK9845qC62SxujPgEYx3Hqas/ufMkWXegQbjjrVa+itZoSqLKzsOzY21EqiubYbCzlaS2Kemay8+rW0MIxbLIFQHv7mq2rLGus3Y+6DIeaqRbdL1eFEcmKN1bJ6+9RaleG5vZ2B+V5CwP41oodT6/D8qkm+xNFdXCTq6yCNQfu4yKuagtxrMsB+zt9oQ8kD7y+/bjiube4uRKwfDogySD0q9puqtE4uMyqinBbPDf7NaqDWxyYutQnGV3qj0KwSPSNPS1iVXlPzSEnvXJanp+n3N9JMHjWX+JN3yg1qadpj6o/768kiSYfchwO/c1lePfD83g+3t7nT7uVop2KPvH3T6g/SnCEVJXerPnHiJ2fK9DLNs8N1HNp8kv9pBsmR1ComeOM9Kuw+Iru0sr6xjaOS6lH7+6Y7mdh2zXHpdExCUsxkY5LE5z/AIVPbbnJCY3Lks3+NdvJ9lnG23qSfb57dUhLMRu8xxnq3vWxb6+80MkMciq7r8qg8A4rNtU/eqow7SsFcuMirGo2FnazSmJOQwG/bge/SnUjGUeU3w1eVGd7XNaxub22g3XEsj8feJ4B9AKw7q92vIsYZm6CVieOakcia2jW2YnnkDt9aq6fbtqUxjuC4jXgbeOhqYUacNWKtiZ1G2bWiX6qoSMJlh1Pr6fQ1LLqN1fMzsnkLExACvgA4/WsaWR9HudsY3owIywz+lWYJ2uMrCqJIzY81wAG4+7TnFPVGVOTvpuV7bWLmzikQHLOTliMk1teH7G1115JrqOXCYAK8ZbP86yHhnN7Dbm3VZGYK3GOpr0mwtYdF0+O3iIdzyWA6t3rlr1YxjpudMabc7y3K39i6dFGyxWuCqcN0IriU0u9+33MFvA7sr4ZkBx+dd3PcNasTJt2sOcnqa3PD6Q3OneYIwuXZmwP1zXFKpJK7PTw9d07HD2Gga/HbmKDMUec/eAauo0axfRSs01rCeB5ztzIM9/zNP1vULXTYWvpJHCxsF4Y4Bzgcd64DVfFeoR67LLa3QMMcexQRkOp65q6dOVQnEYyU9G7HdeL7Z7qKCa0l8wK24hW4A9a47zt17bNbTlZZXAcA+9WfC3iRbvdbXhYKWwgAwM+lYl/pY0/xJbGR2Fu0md2735rRUejHRxrpwcTvLm4lt7h0uJQ7ADa/U08XD+SHUnceee9c2bw3euajgKf3ilTnPA4wPwxU8UrRvneyuB0bp7YqHRa0PGrVXz3RtLNK9wDICCR82RgVb89bhvJLIu3pzyapwXEk0QZ2xJ3/I1IqgHzD8xHf1rNpIi7lqTeR84TzCADwc08qwKqGzg4PNRz3dvaQhruRI1YZXPXNTxyxyIHjOUYArnNS7vWxV7EnnoCAV5HH0qzbyYBYuAB0qj9pS2fftD7u2agW6Iztzjd0A6VEkNM22voZJAjHqOR61WldSxWKPgd6oW5cXDSnCoOm7vSyTIk5O/P8qlxK1ZeeZPsskT/AHSp3HtisezSbT4/PUNJBt2s2eVPr9Kj1S7UW8ccbhpJnCqoOTXRWCRx2awMAdqc5Hep5X1O6lN0o7FC21Vd4hnIBZvlkHIYelagZRuKupXFcvqtsNGm+0wNuikblD/CSD0pdF1d545JJAOGKlOwFRNOOq2KdKFX4dzY1G8eCzklRSzKC20e1cbp9zf24/tA2Fz80m1yeQe+a62/P2rTp0t3Il8tiuPzrkdE8SXKXNzBcLOAoyNx+Un6VpS96LZVGi4q0jqpNSWDWbK35C3kRPPHzDnj8KuXN1mBlGCSOFrkra5lvfEFpdXRj3R7vLDHnkdRW5PdqshKHK54FJq0lYxxFNU3dHlmv2Rh1Se42Exs+Sw+6p9KoQzNFdxTAFVjdTkjjrXf6vpDXEv2i0f926kyRk9TiuOvLTyZHjkiKNnpjFerSqqUeVkumpq8WenW1/FdoDE6NkZyKi+0hZC4IVO5PHeuDshH9iRorqaJ8fwt3q9d2F3qdgsaXSuVGXTcQzVm6Suc/sjoJNTtri42LdQllPQNzVG+VdSvYbORttso3zN246Cud03w4ltIJfLaaROWG7GPbFWZddht3ljhQEJwYDwSfX3qXGztE2p4dW5pG1qM0s2nNcWb7nhXO0dHUdR9a5C6ghuCt5bHYjj5oyeAfaulvdRjs4IXa3MKOAJkDDvx/KuVniDTyBSTFvDADoeOtdFFNq7IlJRdhkbKAVUZAOKKRI3G7KFctkD2orpMW0doWA3Fs7FHPFQy4mchUI9DUfm7o25zupLdnLFVO4g81xXaMGugssUv3i4BAxj1NK0DvbBWZQxH5VcSJJIwH+4D265pOpZF5x39BTcmiLW3KMMccYTjzcdSafNKzMMrt2nhaaguHkNtb7Mvk5fsKuzaFqMBR5Lm1kIIYDdjA680cyW5pGhUnqh9/MftNpCRjZtVv5/1rstZkCeGGUKpyyjB78ivOZmv7jVGupY1S3WQMNnzZPFdPf6sbjQzAyszkblYgjbjpxSqdkzeNKSTujMVDGxO0KPVTxWnBDHJGkrkbhxx3qha3HmxhGKs3cjtVrdskAGCpwT7Vz1GZRSSNWBIoYDI44Py4z1NINSgG39zguMLnjHPIPuKpTXMclu0G0bXBxkcg+oqmiiC5j859+w/ebq5/wDr1gz0sJSjUuixIhbWI7eSMNFKSCPXuK27Dw5p6ulzMX8vuhl4WsvyCrwauWj3QsxeMt1U8fpS2mqadBrFtCcuk0TM6csM5GOBVO9tDsS5I2ic98RLWO31eI2Me1Gj3K0Y4rnLGC7ZlQYn3joo5zXol94ptU1OC2miVoWcREFBkZ9a1odD0/TrgXFtbhHcHODnB9QO1axr8kbSNoydNXkeX2jRRpeRXdv+9Jx83BH4VdvtDkh0OOe0IljOG5Odvc8fhW940sLdorfVFCrOTsl2jr6E1zFzPPYaXKEnIE5P7vPQe3pXVTfMlKJ5GIm5N3Ox0EGGKAlsjZjntzmtj4l2y3/gSWZ1DNCFk69McGua0h5bOyW5vAY4sAKW4zx29a68XNrrnhq4szJlXRo2JGMZHH4VFV2nzeZz043jY8AijYQpuPGMg5xitSxmijhYRkiVgB9ahvNKewLQtOJGB2IEOQa6TSfD0Z0oSGMmRuN2a7ZVYqNyYRs7Mo2skdtIrySMAMjAAO0+tSWsM13FJNKvmQRsCxK4zk1v2XgqaaK31G0lS5kjYiS3uOFcDsCO/wBa6aOa2WBbe/0Ka03YUhRvj/MVzTxKjsbU4LqedzokM00dnIoUplWByBxzVHQ5JbaO4U4UsM59BWxri/Z9UmMFm1rZO+EYrkfhW7ZeH7QwQyvFvY43Z96qVZRgmRKHRFGRLfUdOjnMG6TAXgZrGu9JubUrLDEWRTwF6qfb8q7tVj06MxEKiscLjpiqrSRJcbScnB2DoDWPt5WFT/dS5kZGjSwSPM+qbjc7d0Qc4B/GrK6i8kpJikieMbgueCPYinXFrby7WUskh4Axnr6VE0MEh+zJeGKXHKyLg59qy5OZ3O5YmU0+YyU1uaS7Vrz5hL9zI4Az2rtvDuoXEHh66aTaAJPkwPWuOu7KS/lQRBXMICIFGCR06VseJUudK8KW0cLMu18yMDg+1a1FFpROSlKSlqYvi7UL77RFpm7/AER1WWQCPndycGuZ1mRFnh2jLlBuIOc1upf3QtX1B5o72B4/lcsN6HGNpFcvEI3DtOhZiN2R611U1y6FVJXZq6Ncx2tjcxOp852V0IzlSOQRWrquqnUrKF5BGklvw3y4w3TFY/8Aa4SIL5S7gpXdjHH/ANan2ZgvpXiu1fZM2T5Ryw98d6bit2Zub2Oj06wieGe9tH/eRqFngByUP95T3Fa8ERn0GSaVh58DAKzddp7e5HWsLT/DGradcx3mlX0Einne8mwMvoynkcVsayINR0Wez0Ro2uY5RNeQoTluP4M9VHpXNO7YeyU3roWkdY4DOZlwFyx3Abaz7jxikTi3soPtU5Pyt/DzWBo2iy69M4E7wWsWA4ccsfQD/Gu4sNBstNwEQuyjAdwM1y1JRhL3tzTlhGnZbkGnaTNO327WHE9yRlYv4I//AK9bPAUjHbgU150QEDj3Aqqs4klxu+btWcpylqzC2o+cRrtkd1RQOS5wq1z2oeMdKsbgwx7pmzhmibj681V8U3ryQz2qMd3QDPtXnpiUQluCwPINdWGoqavI1nFQR69Y3dtf24uYLjzVbgo38NWfLkyoZQVHT3rz/wAB3Ij11YASFlz8h6GvRy2G/wBZlACxrOvBQlYmle9ziIL0rexx7/KO8tuxkqa6seJMRBXjOR1dOh96q2Gk2c8Ut1c2cbiVyVBH3RU7eGrHUGj+ySSW7Kclc5BFQ1HQ7Z11P3bFLVNSh1aAol2imNg+H7nnisa2ufsOqbUuYphKPm2ngH0rqh4J0xSxWa43H7x3cH8KpT/Dy0aXfFdyIcemeaXPCziZwjKMlJCwaykdz9nulK5/1bnpVqQ20yustujgniReGH4is7UNJdbOaGF/tlzEvysq42//AF6yLTUJ7cZcNuQYaJuCRXOqK3izuVZr4i5c6f8A2dIuoxvJcNC4wOvyHg/pVtLqGVTIsmQR8jA9zUNpqQjkeOYDypPunPIz2qsukogmti7RtvLxOvRlPI/KtaTvK0zlxqbSki1bajN5jI6Nx3zVfXtt3pUrCINKgyrgciqjXN7pkoS8QSQHkyjggVri5R4Cbe2kmEi8AdcVs/dldHHCEm9GecRSXCYIdlXsoPSr9nqtxay7xz/vGuhi8MwynMkMkW/n7+dp+lUb7w5Lbo7QuJQGxjGDXX7aMnqdHstNC7BrUV08QjLR3G1lJ75PQ1zWq21w+qK02AWX7wwM1AJDBJuIIdHrZVotZsWSV/LnQna38q1iknzGc2+Wxh3F1cFvL+yu7EcFiTWl4b0W+166FuJFtniQsWccEdh+tUor6aP93FaZcDBJOcmt3wct5d6nLdvL5RTAKqcfhj0p1ZKMLoyoxcqiUiTWZL9buOC7ht45IIhEDEOGAJwf1/SitHxhIkurQtFGdv2dQfc7morCNR2PQlRimYkN4kAAXLAjGWqxFM8bkIS3fiqgijgieOQbm54Palhm8sZC4YdvWqaPHNeN5JGIZygq4LyK1s3aVhgqcHHJrK+1LJbqyrl+9c1qesNIxGcqvCgUowb1HRhzzLV1q8kVxuglKsDwQea0G1S+ngmfcZWdNvPUZrm4LKee0e9KbYoz36nNavnOumZUdWX5uhpVIrQ+gwlpJo2tDuryW0W3ZW8ocHK9/rVzT7+6h8QSbyTGqHeMdPQVT0HWJoB5Mdo0qHBJ9PetjWoBrESnTwy3g4kXGCwxispuz1MpUuWrrsQT6/YTtvjhCz5wxHABrUSWPYNxG5sYPrXnbWV1bySwSoyyBsEN6V21iyTxx4BV4sZU9iKlxVjnx1KMEnFWNMSBIy0gXI5471MImS7juGiSSEHP0yKzbybyEWSX5VVxn6d6br9zOnh3zra4Xy4yTJtIyRXPKDukisCtbvRGfr6Xq6zJJby5tZY9gMZ4A9D71irJfabMZIERmjHys7fyqtpuupcRtbTOyI3OSeh6VDdxPbTCOdsIeQSSdw+tdsabgtT04To1fcXQlgvHfVbee9kyzSguzdPr+detadqsSPFFLIkgcHEm4HPrXjElzEwJCAoB3p0NverH50Dv5YO1cMampRU7MmtGN0rnpQQazp2oWikhvMZVftkHI5rz9ftM1y7SuS8RAAbpke1W9K8Sy6WqM28OvJUnhs/1qzpsUGta1IJ5CqSkyZXg5q6MXCOpwYzDu6lFnR+Gy2rz3D38xlkBDRl2yBgfdA7V1VjM063VsWO2JtrBcAsMd68nuxL4b8QFLR3+zh967zy1dVpXiVR5941xGrMuBCD8zP61z1oSbunob0aalBK2py0Fmr+JI0jfEZlYqvU4ya9MSC2tLcRrhQRkk96wtN8MpbW51RpyJCCylxwo+lPutXSO1ZLn/WqQNo78daqo3JJI4ZUGm2dJprSWTl0aN4HOcIelbayzTfd27fc5J+leUW2u3kDlrdCAc4U855r0LQdYj1GGGSWAxSkYJHQmsKlNrUiElshvi6wF1ovnuEU253kkZ4rkrPWr6bK2UAb+623rXo+owrcafcRMoYOhBB78V51ZzLbR7FwqjqFp09FZiqSsWmt7ia2M93zKrE4XmmGzuLiNBGAB1yfWtFWYojBgEYZ2+tOuZkt1j+Xcc8FTxVJ20MUr6md9ieBxvXKZyGBpslrDdvExBEqNujYDvV6W4DgFd2FPC465qsrfYma4U/Kpyw9BVJu5pThdlbTUiTV0ulDdGLKwxtbOCMUfEHWbeLSI7JSkktww6H7o9ac2uxTajNJaJHMpfy8gfrXHeI7R5ddYzyAhUDbQOOewreMeaSuW1yR0HaNYWlzpcyLu83kMpPU464qOz0bVY4nu44IHjb5Qp5PHpVK3t57TV4xasyhsOpJ6D0NemeFxaor2EzLNuy4J9f8APFa1aqp3NaeHnOPN0OCvdJuZLGW7urGWJYRl5QwA5rNs57bTLqKcSSsq8/OuDn0Arp/Gfit572XQ9NXfAAVlXqGbqPyqHS/DltbpBNev50zDfgjIUdenrTU7Q5pHJV3sRQrqetzC5YGG3IGODlv8a3NNt47C6jeEOJolyZe59vpUUtyN6mN2RVG0D2+lKJtiAHO8nLZrnlUctjFya0LqahNZ6m092iCGd+JYxgA47jtW29x5gBjYNkcEHrXLLtnZo5WyjHkDpTYzJprhVmZrY9Cf4P8AAVnOmpPXcqMnY35LhYlJJzk4xUaSEOoJA56+lUJZRtBlwpAyjA8Go11rT4YWaa8hV/8AezUqD2JW5zPixphfyqrEsX4x/n3rlzI0LyxSrg+h9a6bVtQ0+81Fb1JwUTAYMeG+lU9Rj0a7/ewXgSQrn5um6u2nKUUlY6pWqQvfUu+B9MkkvW1GRtscHCjPVjXcSybIpI4ss7HBY9hXJeFdXRtOfTSy+arEqVH3q6ZnEVspJxISR161y17yndmCfLoixJfiHZbKMbQBmrFncvbXau4xE3DH0rGtpVkuy8nODwOwq59uUysGO1SOB61zyTNYb3Ov4kjBXGDzmqN1NIigByFzjgVUh1EWkCtK2ImwN3pV/wDdTJvUhlb3rGzO1aq5UtMWepQyoi45DHt+NWtb0Sx1aMMUVJ9vyyoMGo1tRn2JzzV2IMRgnIHApc1noNs85utLm0ufypBv4yVx973FaNu7XNvDE0flMCdhJ/StnxrAJfDssyOyT2+HR0HIHSuR8PaqS4g1H5HJ+Vh0b3rXlbjzroOUotco7XvOFwljOv7nblie59B61FYkx3GfOYEHB5/pWp4iC3WnAK4k2PncOp9q5K2uiDkMS2efrXVTXPDUyVo7HYrdfMYxggnOemabLGTFuRwHHPzVhR3jxOpdN2em4ZrTt71rq4jht4g0x42ngAep9qjlSK5uhQ13TUv7fzwipcY5x0NclFPLatu3HerbNtdn4gtL3SommeZACOijg+1cnct/aTiWC3USFcEe4rrovQxk11JtJukEzxzKCnUZ7VuWFq0OsGeCQRIwBOO/HSuat9LupUdyCCDk47mt3R2mEZhlbO19q7vWrmk09SG7PmW5a1q8e5u4nMJXEQXp15NFO1+2W3vYkMjEmEMcduTRUpKxq6k76lB4Q85LEYIzz3qKVFZtysVI7CmSSs0gJUEIeoPamPeQ+Yyxgl34GaI7nlvckuLmCLTJg7ndghQvrXNWsAn1CJAwIzvct0xXSWMumQyOmqpvaQfIAOAc1T1SxtEuitjKfs5ALlf5VSlrY6aNoU23uLfalNqEMlppsa+RFguwHB9KsQW8csQW6diEwdijGTiun8P6Itr4RuXYKklyPkYjlR2rkpUu7cyCVXJBwGBxWcpJuyPRwTst9zVXVIdPBMAESsNvl9eauWfiaG1DzMd1w4wSf0rkJBn5wPxJpojlePIjxk9O1Zcie56TpxjG8tTozqzaiZY7pEl3/MHB5H41Po04ed1Z2yF4JPGBWbHaWxgEoBR+xQ4q9AEt4nActkZyetU4JKyPLxGNpVKTjbU1fEU6/wBj8uOenPWuPNtPOws0maXA8wqhz8tXNQuZTsikPCnOCaueCyttqF9dGNn3R7ASO3fFEI8sbnTB8mHV+py0d6tmxtp7bfCWz6MPoa6WLWNP1fybe404W8AXYJD1BPQ1U8XeHZIJ4biyRpUnbeozkr+HpWOl0bqyMjJiSE9BwBiuuPvx1PMqXpzvDQtPo13/AGm+msvkgEnzZOFCj+L6Vt6MY7eNlt1luo8mKMxqSTk8kVaaWHxDpmnpd27vdF9oYtsKJjk57iul8MX2n6dfQabY7AjbjgdyB2rnnU5dDp/eVFzM42HwpLqV5dT202beJ9qiUfNkdsVX0WaSw12XICvHkFfWum0a/wAarqVpwAZ3bI45J6Vz2uwNZ+KS0QAFxtOT69DTu78pdGd5WkzbvfIvoRO0aSM+AAevJ6CjR9CD332l4vIhQ8Ked2O2aSxtDZW7liruDuDHsKv/AG5biMxrcbFYbXVDwc+tYNs61VcW1EZr/iITE21sSI4+WYHGfasLT3a5SWR8s5Ocsc81BPataliZkeJmMYJBy3vT9PmCSqqrkLwc9z3NPl0udsKcHB2NyDDQCVcfLzwOtdLoF2hvBAuB5i7h7GuBOpCC7kTZvVv4QcAGtPTdRuLW/S42BUVT5cZHJJ9vSicLo+W1hPU9ekBa1YlsjBry9DEtw6pzgnj8a7nTtUW9sNu4FioDqD0PfFeaXEn2LUbqDLBkY53dcGs6cb3Najua0EkjSYkkZYRxjHU1bFyiTFGBK7flH92uLv8AXTIJoIZGPlsBtBwR6mso6xOJkaaQ7emNx5HtXTHCuSTOfn5dGemWzysrPcgKCSEf0FYmqzyveMqSEA43H+8O9Ytn4rkglWKZjLZt1DdRXTrZxXcazx5beu8EdxUThKk/eLVTsUfD1m1pd3b7MxbgEfPFc94vuY01aIrkkLwfUetdfGkMbkorHaMda5LxFZIYA7HDpwpP8Q9M1NOT9pcrdG5bW1pfaSJDtjfG5JR2+tLoGrNZtNBbMHnbjdjd3rioLm+uLX+zoWJTOFA4/Cu58J6Zb6SyrO5NyAG3Y6E8cVVamtbs7MNi3BcrWhu6f4Mtp7qfU7qPc85DbOnI7/jUevWD2UnnKT5BON+cbfQV0tvepjY1yCfQjBNVr7F5E0ciho8Eso9K5XNx3M5x9pJtI4Q3iXVwowGSPq69WP1qyzQvhmbaed39K6Sy0nSxGEitFDsgO1utPu7eGK3KwW0Bk7F16Gj2yb2MZULLU4ia7WBvLRtzHk4FXdLt2v5WS4YbCm0gZ69qr/2LOtxM7hlLnOT3q9axXGnhpdu8kbQMcGtXNWshUqfc5nxPcXOnQrZ+YSd4K+oHpXOeeZIvLZEBJ5BUZNegeKfD19rltDe28am4QfPGOC3vXB3en3dltS8t5on7FlwK7KE4uOpNSFmMls2w+6LEZwc9cfjVJLYurlHKgdnHFWUvZ0iEA+bPUZ5p8V75sJRolIHBx1rrvoYddCfTb37BcpcKBviPBXv7Yr0PTdWtb6NQ21Dg/KexPpXnIihjAMUvOMYJ5zVmx1CW3m25Dx454+775rCtQVRXBTsdtOVW486N8Afw46mpPtSyMruFVV+bB61g2lw06Nchy4J4B7+9aSKko3TyJEoGTk7Qf8a4Jw5XZm0byOnjnivNOaGRRsYcAVyM+parp14I4A6BTxuPymln1uxhQRwXBdlOPLXPI74Paq325iftVwm+FCMjccgH09aUIWvc64SdrHV2Piy6njG6FGIznBq2/i6CFVEsTK7dAOaydN022byJ4QpR/wDVuE+77EjvXQx6Jb3amQcSocbSMEe4PeuWcoxkaowtY1K/1zS5oLGJUjfhmkOC3tiuNki1XSLFpZ7V1iXnLDIU+xr1CTTIdojnzycB14ye1RyXTW8baffxi4tnXAkI5x71dPExWlhSpX1R5Z4Sa7v9Slmu7qUWyHLKD3PtXR3egwwMZIHVg2evFOvPCD6dJJLok4dXGTBN/T1+lYVtc39pfFLhZNhPzwSDGP8Adrq5lN3i7HLeVLR6j7iSS02IzsGAxT9E1Q6frTPIjyRum0lT90Zqhq1x5t0zRuxj6DI5qvp+ovY3gl4MTfK+6rcLwd9zpp2clc9C12OLUYhaJIx80fLx0+tcEjnQbqZZBkj7oI4NdBaa/aR3KhXE0mBk9lqzqt5YCKGSWKOdyecjgisqDnB8ltDTE04ct0zNsdU1G7iZrbTHkUdXC9ao2T341uJ760lhjEoJJBArWPii4eJBGI7aMD/VqOKrL4gnvCYZ3DAnBB/pXQ72ZwxtdG34sSJtTgaPADW6nj/eaiqmvMGntD0/0Zev+81FCi7HXKacmcpcXDF1CMcN96pUjQTrKOSBx6Cqiy26uJJc4B4xU9xqUBGyHlz19hW1ux472IrxJL++Atxjav7wgdKtWkDsBCHZlLDexGKZaypaqSCF3jJJqcTfZcPEVZT19aclpoHPql0PUtyJpMMKKGDRjH5VzE8UU5KSrvHTgVfspWl0yzLE8p0HXFUdXuPs+0YURkZ46mvOkm5aHfGXKrpmNceHoDKzQ3AWMc7ccCst9kcyxqTtGcn1rfDwXMI8qTfED83PSqmtabHJpTy2w2TwgScfxJkA/wA61pu2jNZ4qpKFrlW0bO0sxCc5B/pT5HAUKJV27skdxWUtyzQqjcAdM981OfLDrngnriuhxPLS6sh1nMV7EJ0cAqHAAzuHrXX+D4lTRmlKbjISAMdOarDVz/ZyvJZRTrDHsSYgdK0fDl2stk5BTDNuCjtWE27M9f2z9mkS6xPa6bfx3NweLaHOMfoPrXB6RHZ3GtyTXEqQQySF3Q9FXritvxVZ3mpTTtab2jjwHz0JP9BXFwhrS6aOb92ysUbcO1a0UuV6mNS8pK+x3N1qP9q3MrWbxpbhwsRKbWAHpWNqCz6bqVve2t4JJ4WyTjG0j0quuo2qJBHBKIYo+TI33nPrj0qvcQwXU0UaXImllI+4p5z6ms4Jqeux6VTk9noy5FrkkHiItaTqYLoiZty5KkjkH8s1Jr9+buW3vbc71ibbnGOf8KyNUs1tLv7KU2tEeSeCfpXR+FoIZtIuFDKkiNtIfnjGQf51tKSSujzHTlH3iBr++ubPzCQsTkYUcA+oFQfvE+cB1wOAtVC8htpPKDkJMfkA+6fb1qxazT3EBMj+UCSACME+vFZyjpc9bDYii48rB7ye6QQSEkZBjYd8c1etY/JzcXUy28MfAHVpD7Dv9aVILtglrb26KAwJlK8rnpU/9gm3s7fWJrgXSNIY3Gc7GzjmobTVi7uMvd2M6a/jlmUwJ5CBs+a/LE9vpV6K/eOZJQd0ijJyKimt4ZZ2GAIt+S46VTceUGZGLDkAfT0rdRXKfP15tzbR2Gk+NtGsrw2moI0E0Y4kwSDx7Vl6pqdpqeryX1uGMcygKWXqRXIaoYLi9EhPJVeTxg471qSWdz9jgaFvnQdAe1T7KEfeRUZSlEpz+bC803keZbFzvkxyp/pUDWcjIsuw7G54YGui0FgdI1OC7YFZ0DFD1JrHurCJLONbdzkncGzzj0P41vCvZ2H9X9ouaJV+wsqkyHG4cE9q9G0KUx6FZ7cnanAPXFcdYaPqdwI5zbBoI2BfaSSVzziu5s5GuFEC2TwxqAsZfissVVjJWuZxw9RdBjAyTKiEDdycVj67bG+uY4YgxVAdxC9T6Ctd7K9ilZ9uMdcVCZGglwzN5g4Ix61xKXJLmRs6c4L3kULDTYdLhxJHmZuWJP3fYVdWGZpA8TJsKlWLPyPpSalqAkthEqpuUcsoxXNQa1qcYbyCsgzhS/aqUJTfNISaR19vdvC6q8wkk6LxxUNx4kvLQj5s5JztHAqTRNIv9VKT3DxqUIL5p/iXS5NIaO/S3WaCNuQpyPqahqMpWOuhNRi2yx4fn1uS4n1G7hjaCVRsBbD7R6CtsahaztgsY2z91xg/lXLQ+MYruJo4o3VsgNuwB+FY19qUt15rq5BX7o9AKcqDvsYOveVmegulvPn95nZzxT2ginTCjaF9a8vtPFGpLcC2t5VZHA5YZ2mtU+PLiwVo7y1Ryhwxjbr70nQktjWUoo75YwifePQ8tUF3BDcw+TcRiVMfdIzXESfEaJYzJ9jk8roQfWoh8SUnTclmQQB1fA6URo1OiM3UgN8SeAoSDPpMuyYc/Z2PX/dNeemSSNmhOVlUkcdDius1DxvqF2SlukVuwUjcOSQfQ1yLjzbnc2c9Ca76HtErSOapyv4S3BIXIU9epGO9Ou5mSQQq+QfmCrzn606FRCST+8BGAR1qFgIrl3SRQD0ZuPwrpuYWL1rqV1ZYYr8vYj+VbkusWL25kSOIl1+YyZLD1CiuUa5mlfaXXitDRbL7VJI0jfukGfqfSsqlOMveZrSumbHhvTl1DUzczqI7SJDKUI7ds1s6kYdZ0+4aJBEQieWAMDhj/Sqdqs0elsvIa8uEjHb5AeauC2ktVufmG2IhXiHbBzmuKe/MegknsdH4ZffEqlNqNCGcY+8R3ArdsJkffLby74ewPVWHUVmad9ktLS0u7eXK8hTnqD1FVriSSw1/fbqfsl22WC/wnFefOMZO5olpY6OczSQs8GCcfc/vfSsoTRXsRt3Ui4AyI3H3h6A1JHqYMTtGSZAce+age9S5gMkiqtxGd2QP4fUVHKi1dE9q8RVoJV3xoOAfvKfSs7VbEalp8j2BWVo/vRuvzAeoNTzS/ZJzeKcxzLsfv83Y06CXyZYboKF3ryV9enNXH3XciS5lY4GGKOG5W21BVeF/4lHzKfSsTV7a0t5WjgcyR87TnFekeItItdVje6sHEOoJ95BwH9q8su0mSW4gvEeKZcfK/Ga9ehKE0cE1Om9NiWwPl2k9yqjecLGPT1qzC0kzRl+Yuw/u1SguxDZgJ8wHzN69a1o4opbRZopAVY/Mo7VrZRZm25IuNZRXUBQFVdRnHtUEVrwyPGrMFJVhwaihvTZyuJASD37gVcs9QtftaO0oAJGOKzbeoobkf243kMJkzujTy+voT/jRUup29tDfymB0Kud5x2JoprY6nUjc5tCxYqwyAflwOKsQ267GDRYljOW46iq8VyqlQVU5PJPariXQiuBKCDzjpxVttbHnWIbhvkQ469BjpUNzdQQ2x8hpQ23BL9c1aml89wY0DMDkemKzb0S3E+9UARsAbR09auLXUnl1PT9IlMmi2cyn/liBgfSqHik4s4Nj7WzyPbFP0C4RdKSNDxGh69a57X9UW51JIieFQH61xRj77Z1SdokNrIbSUJGw2uMsvrXV2ZF3p0pVicxMuK4uHZMpIjKKDw3Oa6zSZo4o1DOqgrxirqx0uEZ3VjmYrmBo5opoiZI8rlRz9aWy23kLRf8ALZD/AN9VmGW40/WJ5Y3UqWYEH+IVdsLm3eV5ifLlc8qDWlrq6MpWTJNWlmj06JJFK4bgZ4NbuiOtq1sgGEwCcnk5Ga5nVrnzbiO0YhiCMsO9S6pqC21uQCPMbAUKegHepcHJWNFUasdza3LieZ2fCEH93xtHPNeeeKr+3vdYlntVwpAUke1dJ4c1Lf4eCuu6RsoWY5OK4C8jMN3KjHAViBWeGpqNRpnfipt0otIdaW73s5SMED2Ga9CltRb2NhBHFh4XXcduMk9a5vw/F80UiyFCSM+oFdpqaSXNv9oVlh2Y2EHOT61pXm07I5YK8XYzvE1unnQak8O4R/I6jox7VLZ6jp9ppjNeCKJ5RkJH149ag1PV5YbT7NJNBdbvv/uzz+VR2cS6rYuDYwISCqOS3yn2FZ8vu3Z0RqNQ5JGdGJ9R897CIwwO27zBkbT9a3tK8P6fFtaeWSWdv+Wr9vpU8Fvf2unCzSG2MeMcnGaXTLq/jnCWkFs5jIG1uQM05S542RgvcldGyfDs6W80lpcbg64+bndWXZaPeJ4amt51KSNcF1jI9hyK6e11LWflWXT4MDqUPT8KjXVIrm6aK6ZY3XsvQe3vXJbl2PRp1pyWpxrWTtDGixlWRSGOOC1RDRJpYljY7dp3K6c8962Li8abUZYUwsQ5UKcZHcmiG+jg+RHRGz8obvWntpJGEsJ7SXMmcXd6PKkxDvmRmP5V0ljabbWOCTc8mOBWgZ7S+lMV5bQ70+6x/iq1HfWcdv5EdskM6jh1NDxDatYlYCd99DNn8MXdyhe3XZxxn1rU0PwnHDYCK9YSyA529AvPSpdPkfy0kml+Vj0DVuwlAhkQHnhRmuadeb0Omnho0XoyiyNpVrLFbR8HgMDVaSeRoF64UAlj3NbSWiyxCLoec5Oc1zmsyNaac0BID7tuOhIrJSbZ20VGUkH9pu8oRZdxbqKrXEkVxlmIEp439hWJFMVd5VXmMgZPcYohugbKR52wFchD6kk10qJ3TpQqLla0GahAbcgSk5U8Fehqzp9tGE3lAXPKjHT6U+1niSAic+fuPJbp+FXhHZyofs5eN+yN92tXWdrWPEr5bKF5Q2NrSJCtoLcPtXcS57/St2WzgubB7V3JiddrKOpH1rjtN1BLOcxzsY8nBz/Kt2PUkaQZwF7EUJW1RwJrZmd/wruCOR2tLplViCFcZ/Wrf/CCRBMCbB27Tgda0lvuc5O4dMN1qdNbRzt8tt2cHNPnbe4uSN7nIp4BTSxLJDOZJW6ZUce1cfrens7stxAsMw+6V4z9a90Xa6/OOPQ1Rn0q1uWIliSQA5G5QcVpCq09RSjc8H0BFukk02dAzSHC7+CT7Gmah4W1izcstjM0PQOgzmu18caA1i0es6VEYpYWy20cHHeu28Jasmu6DDdYHmbdsox0YcGtHUa1RKgnoz5+ijd5PICt5pOMd6kjUQXPl3KEH34NetfEHwrbTWJ1WxhEV3Ad7NGMb19/evJ7gm8ut8jkyBQPlHWt4TUkL2MuhK0xtgx8oFWJAYDoK6zSdL05/DgFxCriUGRieoz0rkhDOYvKDnyuu3OeO9Sz3lxFp6Wgd0RfvYP6VM/esolOlyK8im1qsM5VGygY4PsK0I3mIjt4iAq5ZivGBis2KQJGvZmOc+grWhINqxBAd2GSfSnNOwU0rHR6U7Xlys7sRDZxFgD0yBxVy2Waee1lyUkkQ/MTwSOcEVgRzT29s8aMMTMA3fjPSugUFNQRUJZPLJRvcDFclSJtCTTOh0tIbizljiQJMh/eQ56Ed1pslwyo6N9+3cfUj1rOV7t1ttQsT5c6ttcdnGB19eavNcRarA1xGhgvFG2aM9D/AI1xOC3OpS1K1zcC0vhKG/0e5wyt7+tWVdvN2DHm53DnhvUfjWNfwyzaC9pgh7dj5bdzjkf1qKG8kutIguFcLIygMD3YU1BNXKczUm1BNOU5Hm2pBEqHqtVJLw2llB5M7SxtIfLPoDzhqqGYTiVZV+cjYwx94mudsbiewe6tpmZrfdtcDqD/AHhW8aKaMZTZ1supNDcGQodzrgjuwrM1fydUOy+AG9f3FyB/46ap2uom5t/IlI3qMK3973rKvdQ/ctaXICwSNlWUcq3qDWlKi4yM6kk4lSKykt1vInxhON45GCO1P0xiuUDFWzkelVY9RaENaM6GPPfv75/CrNvqUdhJI0MSSlgFyRwPpXW07HKnqdBGiyLvuIQE7uwxTR/Y1s+YoxNKeQ3YGqZ1BLuJndt7bQCD2/CqJuUt2DmPLHgD1rL2cupXuo122scsFBNFVYBKYyZZPmJzj0orZRMna5hSW0v2jbEcg8hjVmOOMSNHIzSPjOOgzWlco0MaK0Y3N90ZzgVnNO1tcM4Qs+eG7Cne6Mrktt9onfytyqenTBxT3CwiREwxwSQTyDUD3FxOmT94dCOMihYCFTdgOPm4PWl6i6lqx8RxxWscckLh2yrOpxWcEeWea5YMI9+QzVdFlatmSON85BZT0z7Vo6lFEukuiLwy5GD0qdI7FuVy5pml/bbWJlnSKSYZXjPFQanZ32hSr52x4zyGHQ1e0dlhvbJFJISIKBVzx+GeDT4kx80hB9uKWt9RpaaHFXU8dzI08MBzkbs9uajlliXy5BDtyRt2sGBqyLe4TdHAFJf5WycYHtUkOlw20Q80/MD1POTVq1rIn1KUMTT3ME4U+ZvJb2FZN7K815IWzgNgD0FdKQLuVLS1YJJK+zPcg9a6yTwNpi3cczA7TEF2ZxlhxmodTk3NYQ5jirWaaKwjtSyqp+bd0xnsaztTkhlmSZOQPlO7uRTtXWSx1K4sCf3cb4HPbtVeMRtbyR9ZVYMv071VOnrzHXicSnBU10JdO1G5tpx5ZAUnDHHQV0kWs3l5bmSVFSzt0O0DqxrA0u2udRvFt422RE/O2Old7Fp1tb2gtwu5B2IzmitynEqjiZWj2BvCr4IhXDYbq5/wroooBbQeXG0TMuSecVTUC2X5CMD+EVM0bbozIuPMHAFcs77DdVzdx0eyWGWSQSA9F+b5a3/DWnpBYh3jAeQl8gc+1cpcpMzRxoxjV32YJxk+gr0GwURWiRk8omP0rOd1HQqm3J3ZaESJ844H865/xGlq6RRPHgux+YcEe/FbzyhV+9XF6xeLPfvGzfIgC9KzWjN3NxWg+3Fnb2xVIyc/LvY8nmoLjT7e7+aN2Rh0IOQKYOY9gQgDvjNVPPKS7SSF6gj+Rqkm3dGPtZJ3uSQ6IiyMWvmPplBxTm8OtIqt/abJjksY+T+tTwEzFXcgBOuB1pfMknBMfzDHrV8rZqsRPuRi0exWNftXnIeCSMFfeug0aQ9C2T1A9a5dmknhlSRtj44Xu1bGkXkc6QTRDIUbWXONp96wxFNx1O3DYh1FyyOvXIkVwPyrlfG0aedBLv6g5HtW9FeBs5+UjvnpXD+Ib9tQ1V40OEUbVPtWNJXZ2YaL9pqYyzH7L8/zNKfwAqvI7RjYylljcnHbBq5cRoJY4hhVU5JHoe1auieTuu4n2uWI5I4rri+p24ibhTujkzqLrIzo4OOQGUgAVbt9XlmKsroGHDKCTn6V3j2MBg2pCjBhluOprHGmWcEvnQ2qrJnnjoav3XueT/aMkQwyR3O/7dI0JxgFo87vekMv9nx+baXqTJn/AFTDFNvFMjBWznsAe9Z/kxvuYgMT+Ga0pxR5NWqpybsbNv4lhcbZl8uTp6j861LfUQ7mROCOdx71ycllC8YUE4xnGKSy1qXTJkgcmeEnoRyD6Vo6UXqjONR3sz1Cx1hZjHuO1f4h3rZSWNsFeMjnFcxo8VnfW6XUHzA/wK33TWqbsxSiLymA4rCSvodKZeu7aO6tHikCtGy4Irzbwlcv4W8Y3uiXT4huTugPbPb9K9FzlCCeK4vxnobTiPVbcE3NoQ+fUDmqhommNq7udzLtaJ0kClSMMDXlfi3wHFYeZqWnK5hU7pIl6jPp7c11/wDwkFrqvh+G5t5uZCA4HY9xWrDOLjdGQMY2kHpihNwYN6WPEEMMeyRiETBzjqR6VlXUszuzqmEYY57Z6V23jPwsmlXP2yMN9ilfOByIjn+VYOprbR6bM1s6sGcLw2SB3rti4tXRhO73MWSJRJFEjlvlGeO9Ts+68C4KiP71JakIsly6hnDBVBHHFR+YZJ3kIw0pJOB0pO44m9bQvLEk27AJ+UHv81dPp10uLjPPkNuz7Z5rlvM8iwgY52eWcD3BqxpWopFJcNKCEnBQDrndXPKLep1Jo6bTLjzNLIQjqWHHU5q3E7PM6DGZFyD3B/w5FYGgSsLfyOrrkAepxnFWoJy15HK0mI2Hy8/hiuSdPVmql1NlL8SIYL2MJIoAb29/pWY1gbYzWcPMMi74XHTP+efwrW8mK5Xe5+dRtZu7LWQX+x3E0OS0K4dCT92so66IttPUxrrUdk0MqjAlXa3sw/zmqmqTpK8dzEMeeuHA7N6f1ov44YnmjD5yxeI+h71z95cOscgXKozbh7N/+qvQpw2OWpJoc1zJbXAjMmD/AAEdKtNdOskV7f6YZbdhmPBwpI6tXPPMxGG59PauwvNWtJNM0yBZA4SHBjTkqe/8q2lo1Y54y5jndTu7O6kMkMHllj90DGKppKY3V8ZXPK5rW1WwR0iuIioBIDY96ht9Ha81CK1jlCxN96dgdqj1NUpaakuMrj4LiJyXgRY3H/LNjwaJZxM0bAbGU5I7Z9q7fTfhhbCA3F5qBnjKF08oYBHrk1zL6Bp7t5tveSFFPzLxu/Cp9onsNQkWNNlaW3Z3UZLn+Qop9tZw2kOyK6kkVjuyycj2/SiquS0yvLCmFBm2rnqewqncyRpKYkmSRMDp0qJpDOzeadq4ytQQiFCRnceg460RWpi1ZWNWyQS5IKquKlIt42Vt5f1A7YrFkuJLaQLkAYpu4MoZgVz0OetDg2JLsdKJyiErxuYBgBzU05h+wyfLlAv5VgrdyQKTy4Za2pLmQ2kZgEQa4Xa5IyV+lZT03NIQcnY0LCWGLV7dmkQR+Wp+8PStXxghlsoZ0G7aw6djWR/wj1rbxRz2mXeMAl5Dklqk1DUNR+yiFhH5LL+8VlyR71m5pvQ6pYdxi2YU848wAnDZBJxU1/5MtkzFS0h+6WP3aoXU0eQCwB6DimxPNdOka5bLbcY71so6XOR7m/4M083HiPznAKxR7ifQnoK9BdjI5j25K8iqGkaXHo1oMYMkgDSE9zU88yRj7RFIBg8gnFc1R3Z0w0RznizwcdbxeWBQXKj51PG6vNJ9LvLG5MV5DLCQcElT/Ovb7TUEuZSMRbiOCGzmrskKyKQ6Ix/2l3fzqoVZR0G4ps8l0Z4LVVWMhiDu3L1H1rqYrlZYQykjPDelUPGGlx6VqllPCm1bgFZGAwGPbiqqZkYEHC9M5xVt8+pjONpWNwfZ1R3aTey9AO5qguoPJIFUBGXn73UelRSSYIQAkK3OKvR6UVmS5UIVBzsaouluSkRRPHe6/p6yDeElyBnAzivTRHhMjk+1eb306Jc2zxRiMRyByQOvau0tpfLk82O+jaE/wk9azmrpM1pu2gzXrw2VmrgYZ3Ea57ZNY+sWAlY3IOVCAllHI4qv43MlzpgmiIZEkLY9cda53TfGULQJbSq6oQAQWyAPamqTcboJS1szZtr9UiMRidiD97HTjvTiJVuDI8CyQsucDjHFVIb3ypZJEy9u/wB3jGKtXDRXECO0x8rjcvanyWCyaFS9jhkIEOMjgkURFgmYwTxkgjAqMIsqhUlZos46/lU8byBHQpxjANDaRBm3rFYS6NiUnge1ULDVJtG1WP7WpCXCEts5FaN2FWNVbO8nv2rK1+4ksGtZzbqyEbfNIywPoKp8slZm2GdqibNe91ua6k8u23RxEcnHJFVBAUcytJwFwf8ACsW3vGYeaZDDEe7Hkmn3usxG3Nvb/vrhzgY7VlGg07I+jliKUFc038pLOS480EbQSDwRUXhnVEN5J5o/df3iep+lc3PFql3zNvEecbDxwK3La3WDThGpHyAnOOtbOEYK1znU6mKk7rlR2Ut6iR/6z5GPY1GbpXiVlfDMecVzelzrPA6ujMExkH+la5j+VHijKhhn6VKSseRWg6cmtyORp5ZsQyjAbjeKZe6Xqp+YRKQR1jFFw4TYGGGJyDTovEVzpx27DMg5KmrTtscr31EOntNbBZZHt7kcAH7rf4GsPUYLrTZ45ZISAhDb8ZU/iK7NNZ0/VEjy6wSddsmMfhUNzY3MA3xuWhY5KkblNUpWE4J6ok0++WCKKa1byt6hvl6NXWQ30d7EqzERsF5Y9/xrio5VkthbBFSSE5QAYyOuK0tCR532rKSnUxuKza6o0jLodGqLEWMU5cHoKknIubRkdAd64I9aZKklsAI0BXsKjDSXEPmKBG2cBSajrc0TPNr601DwtfTfZk32E0ofYBnGPSta08SNOQyq7SO2BGnf8K2tTZNg89lJTk+n51x0dxbrrDrDMkURbInA+7nrit4rmRjJtM7HU7wRaRcQXG18xElWP3DivHZtTF3dNI0SrvGAB0BrtfErWtlolzHHfCeeVeu7mvOoVG1wx5K/LWtOPKhSlc0oXL2hJA+8B15zUEjkP8r5CnrS2uQAmPvN+VSeQFvfKLcEflVscXYtz3Q/su2Y87UYDPuak02UvpczMNzQuGXHaqN0NlmITjKrnHpzTrCRotOugpwSyjIqHsaxld6nV6QTJcteQkEMBKFz3HWq15qa29/JHjgyB09gRmqfhq/S3u4YnyyFypUH1qPxHOpu0KKAsfydOTg1g4e/Zm6l7p2ujaiJ7dZmdSpbYRRqMAdZcdVXB5/EVwVrqc9vps6R5C+YsmcdPX+ldENT87y5VBO5QSCepxWToOLuQqqtYyGcSzNHIcOpPGetZV2YY3dHySjdu46Zq7Pi5tmuYiPMjkO5e45rBu5/Mm3cZxg4+tdcEZzn7pVk+V2Az1710WlzW6aZG0RIu4ySxIHAJ4wa5x+ee561oaXavdStsztRdzY7gVb1MYaM3PNN4I0CpGv3SwHH1rcsrO2SyeKJhyeWP8WO1ZukaHb6pFKDfG3l34SBurelR6hY6pp7JbKrbT8w8vp71hLXQ6YO26PQtJ1RZdHS3AJVEaPIPTHFeemDZJKjna8bYPt2FXdE1FzpV5YSPtk5dT0461ZuU8yKO7wvnug3pjIb0P1pctgjUV9SpCF8sYYN7k0VBYySPE5lg2tvIAA7cUVaTM3ONzAmnjuCd2Qd3IA61VZGhdSM46jioRJjgdu1TNKZGyidgCB2rfRI5EneyIwGuJ9oySTkn0rat7NbdA64J4wzdRVe3RI8lSAx6k1cSQLklwFPrXPKbbse3hMNGMeaZuWtzDlGu44nyRlcY4q1e6NBYsbyP95bsN8fHC03S9BnuU866Zba3wGXzCCz/wCArpxqmjwBbaaeHa3RScisbXNKsqaknFGTbyPdaSJreeONj99WGQR71z+o3q3F0oTJC/LjPDCur1DSdN1SQR2N7FbXCrwImyGHuK5m40uTSrjytSZd7HKOg+VxRFKLOTENzjaJmxIstw2Y19h6V0vhqwV71Jnx+4+bAGNxPSsaSSGKVVVRu6Z9a3vD2pWiSFJXVWkOFzwKty0POitbHSTXLHJkiJPYdc1ynizURbaKybEFxM37tActt9a3768kiDSCVEt0ySRyTXJxQx3cs17dsA5yFLnlV7CpjZO7N5OxZ8D6q8lp9kkAaePocc7fc16FZTowVJMq59e9eU2F5bWPiW1mt1AjYmOYL0PpXqEJR5F3Mu1eR6iiaV7oqDuYfxEs2uNBS4Uf8e8qt9B3NclbRrI6DBIIA+nvXb+LJJJ/DV8tsVkOzlR1x34riLOOSfYyHYpUYoi9HcioailbZ2iZNzN90mrHnzGIKG5zxkdKiEPmEsz/ALxB+dRSs8sT44K/dx1NLS+pnchuieFPPNYS+JL7RL+S32pMAeEkGQPpXQxTggpMNysOM9Qa5bXrCWW7+1RgkYAYelaUmr2YJ22Oj0rU5/EEd3JdqF2bVCDIUfQVzeqaV/Z11KyqGi37o2H8q6bSILaLS4Zo3Pmzxjdz0I4rP1iF7lRbq2T1GO9VGXLU0G9UX/Db/bLHzJgx2SEAdRyOlaNwQIjGkYERyHHcVheGJpLS2uLV42BLjA9D61qos0bNls5PG6s5v3mx7Im0uGO2iyHd1Ldx0rTmPOGZQo6HpWDYSyfbZA29R0ww6n1ArZmDS25A++O1ZuOtwuU5lUzgNgIx7DOa5Pxff+deCxUkRQAcepPOa6UXJeUK8LFUODiuO11vP1W4l24+YAewFXBe8bUUnqS2VlC0Yjny+3DbQ3XNaw0m3jkWdIgo7gDOKwdMmVXmc79+Pkx0xit61v45I0RSynaNwY4p1VPoevhJ0Zq0lqX2gVpnVUdlxw3eq0sebKVYyQ4BwegNXVuY4Ii0hRSRjG6uU1TVFuppIICysWwCp4xWdODbuzqxWJjTgzc0NHax80AhQd7jOavi7nuFj24WINzt44qhYq9noqbmPKjJH9ajS/eJHjMRIxlcHH41tZXufNScpMmvLqOWZkjLFycHPaq81yYWDBevUnnFUYrz7TeZRcMDyO5q3KVKghvmxjFO9hWIJZI3gVuASTkqMAU611e7sChtbpwrcbG5FQtAskTRtuBzuWqHlFiBux/SqjZlKKNy48Z3sdxEDaWwlVuXK4Lg8fhXRLqenti5tLk2twPm2HJBNefamzN9nYnkcZ9aktUnvFaNWwU/OtORPUyvroemJ8RrIL5N5E29eCyniszV/iPBHGF06AMxPDMOlci2izMrFkLKec98VqaV4Xsku4/tyTBJPuOOh/wqWqa1KTZn3Wv674nmisPN5c42ooA+pqSO3l8Pal9n1KPfGUHzdVNejaP4d060MyW8SrI4/wBaOcj61D4k8LjV7EQpJi5hBMZPc+hqFNXt0K5LnnOpatYSQTQ2enhpHBXz2J6H0rm2gkidVddrdQSMVqXNjcxt9nOVdTh1PG01FcRTlcsSzJxkntWl0aRo8ydilDKwuFfHKnPFabFGBnUZyenoazoBlywyOckVp2drJdy+TbRs7vztHrVtqxzPRkVwA9xKQBtZQwP9KopcGNJo+mWB49RWnIHgndJY8MvykMPu1jyoBOGJJUn5uOlIrmLEMjQ6jDKPlAYH61euphK8rSHkSblH1qjMgnYCLgqo696jmfzohITzja3NLlTdyueysXIXKW8ys2S5wV9uP61fjuDDbsM4K45z07f1rFSQr5fTJ6t1qUyM5dkA+YEHJrTkRkmxIpzBPIGYASZVvxqncIFJKMCD6GniYyqo27mz1pZYSHwEPSlsF+hU61saDexWs0nmHDOuB6fjWaYGJ3KB+FTW9qWkTdwTx9KVroadnc6v7bbsTI64lLZVkFbcN5Bq9vLYkES+UQDnBBA6+9cBKs9o2x8jH3c1atL5jIpy6NnG5euKxdOzudKqKa0HRzTRThgDuX7xz3rojMJbeKZSG3jcFXtxjGKyxaLcSyTQytG6j94CMq3uKnsLz7LdK5XzEBw/GAKbTZMmmab2jQJF5hwzoHIHbr/hRSXNxHeTGRHOOn0opq5k0eeDJbgdemK39Ks2SMsY2LnqQuQBVbQNLl1K73qAYoyC+a9M0+RbexAjVFG3O3HYdazrVOiOnD018TPOrmSGJnjKZwOoPenaZKkLi68kXDgZVWPCn1qDV3F5qd28IAUtvG3p+FVYfOijzjaG/Oko6XOlYhc/K9juLC31LxPFJPLfRh0+RUPAHviug0nQrbTLeRb1oLnceD5RJBrlNC8TXWnRx26QCVf4VC8mrOo+JvEnmkR24tEzwdnNZ8rKnUtpE29Xt9MidGt7WRLkn5ZI4WAX3Jx0rP1eCfVNIb7SwOpWZ3FRwGX1FYiandXTqNQvZ3UqQwU8H8Ksy+Jl0+zjS3tyt1F8hMo/ho5CU3F+8Z9ta3eoTfubeRyAMlVOOhqz9n/sh0+2RI+452FvmH+FUJPEmqXe5RdtEnYRDaP0qnEJJpmZ/MlfqzdSK0V9mc88P9uJdufEnlzeUkUhQnlHbIqfYs+oRy3TkR3AGY8/cb3+tZGqRI6pLE3zgdMYP40sl+b21WIkCaLDAg/exWvKmrI5W31OkkjSIAxxBTC3K4611un3jSwrPGA+ANyDrXJW87XVvCxX5nXBJ7mrltJdWbGVAFK9vWuRp3sy4tI7iK4tL+FkClXYFWXbziuZm0hNHnSOJi1o/wDq9xyV9s1e07xBdTOqywwogPzyE4wKoa74o0+RRZWxE7BhmROVXn171Ti2U1daFC43ebuAIx3qSC5EakkAg9RSIRNAZiSeTx+NMjjjmBX7r4yKLK2pk42HTxxvOkyMBu4Kk9DWTr0MlvaxyAncrZyDxir77onVWIYKeamuvKks3Djcp+6DQr3QrmRZ3UskSbF/dOucDtT1jdp8+aQynI9cU+xdYp4wp3QyjBGPumrj2jmRWUjdxx7VTeotSS0IeZmcDkAEjjJrahdJUZHVWHrnkVXFmph+XBYAUwRGFd4Utzg1LVyya4jUDIO1wOtEbylsKCDjnPpQpV48N78VHbOJd6gnION2elTsDZFLG0N2zRnAYYIxmsnWdDlvg0kKqsgBYjpmui3+XIM8t06VUMrG6KMrYboapN3uOEuVHNeG/ImRoJHRbqNHVF6H3zWbG1t5zQ3jskqkhSR27VX8lX165JwI1chmLYKj2rUXQUvUzA0zcZ8xjkfSuu90EZSvoUNWvLmIpFJt2lMqyn7w9aoaYgnut7uqkH5cnHNWbi3VNShgvBhEx5rA5O0dqqu8Mmp+ckO22EgwD0C0JaClNt+8dLLLLLJh4yIwoG0Hj609YGa0LgEFRjnnim3EKyGWa3JMRI2ehFXrVJEgUTqwLL+AFYSVjTmRlQMbSYO0SEk5DE1LcXCT3Mjr8qt2z3qZ7J5bRmUZ2tx64qs1pN94QnaOcj/CqTuZydy3ax+cqqGUHOBn+Kqd7b+Tc+XLiP1GKuWNuWDIV2gDcpzVzUmjeCNpU+cr8rDrx61N7PQlHMXUPmSwpF853dc+nNaWhSxG8njCYZ1EqAdiOtXdLtImguLh4huC7Y89ASetM0iwhttYjlaQEIx/I8YrVS0sJM6qCESW4nRGZVUZx6dqfaahaTwSQ3KEqONuOafA/wBkYvCQULZ2jpiorq1t5286IeW5+8vYms79DS3Y2dPubcqFsWMka9UPVa1RIt1CHXhwef5Vh6R50URWVV9mA5rU8xIxhccnoD1rK1zaHmcX430wxyx6ki/KfllAHQ+tcW7AFgVDNjOPUetew36xS2MsUpUCRSCG/GvIb2MSwr5aN5kZ5x6VrF3VmKFX2VTmXUhR7fcrbApB7jg1PciGZzJauYiR8yg4IPqDWbh9ww27Pep7u2kghSQnKkdR2qrNHXV9jVTfUsPcTWuky20YVhIwEhZMvj61SmjEtqskaBXQYYZ7UhuJCMbc5XgnoT3FP83fBuCbWz0HetUtNDypNp2MqMs0qkHGMADNWhbMfPi3bYwNw4zmtGe0jNl9oQAbVyeOtEPlz2yvj7qkH3qkhcxi26s8oRT3PXvUnlSbQyHo33T2oMTRTeYRjJ+XHarsm8QCQDDkHIouOxlKzK5KgDnj2rbR4rq281WVZPulcVnxXKvO7eSCGXG33rTsWjBYCNRkcCk27BYrxlYgFK5OfvYqcQo8XDZYHIx3qRlU4Q8EE81TubvI2Q8Y6t6UublK9m5uyLF3dRm28qdN0nQAVixTNC47YqVnGeSc/wA6ZKUb+Ej3qOe7N1RUI76lyPUJFlR0k24wSB0P1rdu7p7rTBJZ2ke5xljG3J/CuPLFcc5p0M8sb7opGQ+xxRYyTVzpdCdxZy+Znf5pyG6jgUU3Rbh5bN2c5bzDn8hRVJMnmH6bcy2KHyYydxxtxt4rQ/tO+ViTGpTyzEcntVeX7o9sYqOF2kDByWG3vWPIpO7KVaUY2KItbeKVS0u1XPJB6VjzZF0yeYSoJAJq9qP+rI7CsuT79a8uhKm27no/gGKPElzKFLldqZGdtd8yRTj94iuD6rmvPPCfFhCRxXaxyOSuWPT1rN6G/M5agugaal0Jvsybs5AI4z9KzfEvhSLWpopomSKUAhzt+8K3txMfJPWktnZpJMknHTNSCnJ7s421+HFtCA019OfUJxW/p3hfTNPUhEZiR8zMeTW24HPFNiOc5560nqHM1oZlx4a0m6jZXtQSwxu715t4g8LNoV4jxuxhkY7Gx09jXrh7CqGtW0NxpsqzRhx15qoycSJRPPtBikRTDOwKk5Rs1b1W9WwKlkkkU8cHGPrVOwUC5cDt0rTUB1l3ANlTnPNZtXlcUTnrrU7TUrcKIpAAcswbGKm0m3hfMFtGxUsCWY5OKx7eNVvXRRhSeR+NdXo4EJ3RgKdhOQO9aS0jodFNFyJfLVothxkkHHX61FIRDKcAg549KntZHktZS7Fju71FckmQ59BXNFixFNbkRJ+0CRwCvfFZ2par5EsccaZG75cc1fYD7Kx7+tZFwisVyM9K6IbHE9DWQi4CtsCspGVAq4yNE6v1jK9fSs23Zg6EE5rpJYk8sjbxtBxWU9C4j4JlNsCmN2AOO9JHMuCjglieVqKyAEDYHelPF4CPTNSpM3hHmWorKjblVCremcUxIXtzuwArVLeADUIiOM9ajJJt+v8AF/WhaoicbMGDOAQcFDnnvRcTxkDzBg54wKkh5Lg8/LVK9/1Z9hxVX1JRx2qbNP1683W4lWQZRT6nvV3TtQuIYyqIQTnbErE8/Sq/if8A4+rNv4igBPrU+kOw068kGA6qMNjkfjXXHWIk7MyZYLrUNVkQY8xjjHrVqzsI3vStx+62NhlHf0qxpg8vX49vGQc1oeJlEc0EyALITgsOM1E5uOhdK0p6lzTIY1WezGSIvmUg9R2qSQhAW+bI4wao6K7HWkGeGgJb3qxIS1xgnIJrHqFZKMrIryT7SVd+3y8VXET7fNikO3o2O9X440NwAVGADipIAMvHgbBn5ccVTlYzIobcKil3IB7Zqcort5YwQOg61Vm5jiqe3Yi6TB7Ut9RdSK3vZLWSSHZmNmHBFVLhXjuPMClYSchgcketWrhQZUY9S3JqxAoMhQgFSDwauImtR9s07SoVUshH3s9q2IZEtyyb03sc/NXnsl3cQ3E4jmdQG4welQyaleSRKz3Dk+veqdPqaJ6HqkCl8mW53e0bYAps+oQWCPcSyLDEo+85yT9K86mv7tNOJW4kBwOjVzl3d3FzIRPNJIB0DNmpVPUtysrnoF/4ta/tyLdPlc4BfkkfSqlpiFGBYFzlgMYP0rDtwFt1AGPlFb0H34m/iIwT6iqlFR2Odu7MS5glWXzLdD5LkZAHQ1ajF3C7LKqmHH3TzWuEWPT5CoAzz+OaJ1DwoWGcgZp8w+pg/YUeU7AQH5X0BqNbYQS+VM2GJxkdq6GFF+ztwOCMVT1BFEzYUc4pqQmY1wZpInto/u9frVazZ4WO45jH3x61pxfMG3c4GB+lRTRIAcKBxWlxlUOi3KzBA0X8QP1qxfFby3byEKEcge1ZkbssmwE7SeRUu9vtP3jSa1GivHE4TKMFYHODT7KaY/JsJB53AdKkUBlOeeKp280isQGIFMHuXJbiQs8TnPPUd6qyuFGRSyEnv3NV5ORUSNqb5Y3HLNznHNDuZcDknpgVB0rSlAitQ0YCtxyKmxMqjaIk02VuZPkHU5qWOygEuwlmPtUkUjtbsSxJxSxqPJlb+LHWquZGtpNusNtIgzjzCefoKKl0Yk6eCeSWNFWB/9k="/>
          <p:cNvSpPr>
            <a:spLocks noChangeAspect="1" noChangeArrowheads="1"/>
          </p:cNvSpPr>
          <p:nvPr/>
        </p:nvSpPr>
        <p:spPr bwMode="auto">
          <a:xfrm>
            <a:off x="4445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grpSp>
        <p:nvGrpSpPr>
          <p:cNvPr id="20" name="组合 19"/>
          <p:cNvGrpSpPr/>
          <p:nvPr/>
        </p:nvGrpSpPr>
        <p:grpSpPr>
          <a:xfrm>
            <a:off x="3347864" y="1196752"/>
            <a:ext cx="4094115" cy="2961620"/>
            <a:chOff x="3131840" y="476672"/>
            <a:chExt cx="4094115" cy="2961620"/>
          </a:xfrm>
        </p:grpSpPr>
        <p:sp>
          <p:nvSpPr>
            <p:cNvPr id="16" name="矩形 15"/>
            <p:cNvSpPr/>
            <p:nvPr/>
          </p:nvSpPr>
          <p:spPr>
            <a:xfrm>
              <a:off x="4283968" y="3068960"/>
              <a:ext cx="1800493" cy="369332"/>
            </a:xfrm>
            <a:prstGeom prst="rect">
              <a:avLst/>
            </a:prstGeom>
          </p:spPr>
          <p:txBody>
            <a:bodyPr wrap="none">
              <a:spAutoFit/>
            </a:bodyPr>
            <a:lstStyle/>
            <a:p>
              <a:r>
                <a:rPr lang="zh-CN" altLang="en-US" dirty="0" smtClean="0"/>
                <a:t>三元里人民抗英</a:t>
              </a:r>
              <a:endParaRPr lang="zh-CN" altLang="en-US" dirty="0"/>
            </a:p>
          </p:txBody>
        </p:sp>
        <p:pic>
          <p:nvPicPr>
            <p:cNvPr id="1032" name="Picture 8" descr="https://timgsa.baidu.com/timg?image&amp;quality=80&amp;size=b9999_10000&amp;sec=1537011002980&amp;di=e67eb26eaa9d9a7cd0ae42ec64b2ea20&amp;imgtype=0&amp;src=http%3A%2F%2Fs3.sinaimg.cn%2Fmw690%2F003hyhMhzy7h7J5aGdQa2%26690"/>
            <p:cNvPicPr>
              <a:picLocks noChangeAspect="1" noChangeArrowheads="1"/>
            </p:cNvPicPr>
            <p:nvPr/>
          </p:nvPicPr>
          <p:blipFill>
            <a:blip r:embed="rId5" cstate="print"/>
            <a:srcRect/>
            <a:stretch>
              <a:fillRect/>
            </a:stretch>
          </p:blipFill>
          <p:spPr bwMode="auto">
            <a:xfrm>
              <a:off x="3131840" y="476672"/>
              <a:ext cx="4094115" cy="2575571"/>
            </a:xfrm>
            <a:prstGeom prst="rect">
              <a:avLst/>
            </a:prstGeom>
            <a:noFill/>
          </p:spPr>
        </p:pic>
      </p:grpSp>
      <p:grpSp>
        <p:nvGrpSpPr>
          <p:cNvPr id="22" name="组合 21"/>
          <p:cNvGrpSpPr/>
          <p:nvPr/>
        </p:nvGrpSpPr>
        <p:grpSpPr>
          <a:xfrm>
            <a:off x="6516216" y="3789040"/>
            <a:ext cx="2160406" cy="2941295"/>
            <a:chOff x="6516216" y="3789040"/>
            <a:chExt cx="2160406" cy="2941295"/>
          </a:xfrm>
        </p:grpSpPr>
        <p:sp>
          <p:nvSpPr>
            <p:cNvPr id="23586" name="Rectangle 34"/>
            <p:cNvSpPr>
              <a:spLocks noChangeArrowheads="1"/>
            </p:cNvSpPr>
            <p:nvPr/>
          </p:nvSpPr>
          <p:spPr bwMode="auto">
            <a:xfrm>
              <a:off x="6948264" y="6453336"/>
              <a:ext cx="1728358" cy="276999"/>
            </a:xfrm>
            <a:prstGeom prst="rect">
              <a:avLst/>
            </a:prstGeom>
            <a:noFill/>
            <a:ln w="9525" algn="ctr">
              <a:noFill/>
              <a:miter lim="800000"/>
              <a:headEnd/>
              <a:tailEnd/>
            </a:ln>
            <a:effectLst/>
          </p:spPr>
          <p:txBody>
            <a:bodyPr wrap="none">
              <a:spAutoFit/>
            </a:bodyPr>
            <a:lstStyle/>
            <a:p>
              <a:r>
                <a:rPr lang="zh-CN" altLang="en-US" sz="1200" b="1" dirty="0"/>
                <a:t>杨靖宇（</a:t>
              </a:r>
              <a:r>
                <a:rPr lang="en-US" altLang="zh-CN" sz="1200" b="1" dirty="0"/>
                <a:t>1905-1940</a:t>
              </a:r>
              <a:r>
                <a:rPr lang="zh-CN" altLang="en-US" sz="1200" b="1" dirty="0"/>
                <a:t>）</a:t>
              </a:r>
            </a:p>
          </p:txBody>
        </p:sp>
        <p:pic>
          <p:nvPicPr>
            <p:cNvPr id="1034" name="Picture 10" descr="https://timgsa.baidu.com/timg?image&amp;quality=80&amp;size=b9999_10000&amp;sec=1537011094363&amp;di=ac4ead2332d6575acd05de8f61405cae&amp;imgtype=0&amp;src=http%3A%2F%2Fimg04.imgcdc.com%2Fmili%2Fzh_cn%2Fhistory4%2F62%2F20160223%2F2016022315262812080400.jpg"/>
            <p:cNvPicPr>
              <a:picLocks noChangeAspect="1" noChangeArrowheads="1"/>
            </p:cNvPicPr>
            <p:nvPr/>
          </p:nvPicPr>
          <p:blipFill>
            <a:blip r:embed="rId6" cstate="print"/>
            <a:srcRect/>
            <a:stretch>
              <a:fillRect/>
            </a:stretch>
          </p:blipFill>
          <p:spPr bwMode="auto">
            <a:xfrm>
              <a:off x="6516216" y="3789040"/>
              <a:ext cx="2160240" cy="2701833"/>
            </a:xfrm>
            <a:prstGeom prst="rect">
              <a:avLst/>
            </a:prstGeom>
            <a:noFill/>
          </p:spPr>
        </p:pic>
      </p:gr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23528" y="260648"/>
            <a:ext cx="8136904" cy="1296144"/>
          </a:xfrm>
          <a:noFill/>
          <a:ln>
            <a:solidFill>
              <a:srgbClr val="FFFFFF"/>
            </a:solidFill>
          </a:ln>
        </p:spPr>
        <p:txBody>
          <a:bodyPr>
            <a:noAutofit/>
          </a:bodyPr>
          <a:lstStyle/>
          <a:p>
            <a:r>
              <a:rPr lang="zh-CN" altLang="en-US" b="1" dirty="0" smtClean="0">
                <a:latin typeface="华文新魏" pitchFamily="2" charset="-122"/>
                <a:ea typeface="华文新魏" pitchFamily="2" charset="-122"/>
              </a:rPr>
              <a:t>（</a:t>
            </a:r>
            <a:r>
              <a:rPr lang="en-US" altLang="zh-CN" b="1" dirty="0" smtClean="0">
                <a:latin typeface="华文新魏" pitchFamily="2" charset="-122"/>
                <a:ea typeface="华文新魏" pitchFamily="2" charset="-122"/>
              </a:rPr>
              <a:t>2</a:t>
            </a:r>
            <a:r>
              <a:rPr lang="zh-CN" altLang="en-US" b="1" dirty="0" smtClean="0">
                <a:latin typeface="华文新魏" pitchFamily="2" charset="-122"/>
                <a:ea typeface="华文新魏" pitchFamily="2" charset="-122"/>
              </a:rPr>
              <a:t>） 在祖国贫穷之时，很多海外赤子归国奉献</a:t>
            </a:r>
          </a:p>
        </p:txBody>
      </p:sp>
      <p:sp>
        <p:nvSpPr>
          <p:cNvPr id="40963" name="Rectangle 3"/>
          <p:cNvSpPr>
            <a:spLocks noGrp="1" noChangeArrowheads="1"/>
          </p:cNvSpPr>
          <p:nvPr>
            <p:ph type="body" idx="1"/>
          </p:nvPr>
        </p:nvSpPr>
        <p:spPr>
          <a:xfrm>
            <a:off x="107504" y="2564904"/>
            <a:ext cx="5010472" cy="3456384"/>
          </a:xfrm>
          <a:solidFill>
            <a:schemeClr val="bg1"/>
          </a:solidFill>
        </p:spPr>
        <p:txBody>
          <a:bodyPr>
            <a:normAutofit/>
          </a:bodyPr>
          <a:lstStyle/>
          <a:p>
            <a:pPr>
              <a:lnSpc>
                <a:spcPct val="80000"/>
              </a:lnSpc>
            </a:pPr>
            <a:r>
              <a:rPr lang="zh-CN" altLang="en-US" sz="2400" b="1" dirty="0" smtClean="0">
                <a:latin typeface="华文新魏" pitchFamily="2" charset="-122"/>
                <a:ea typeface="华文新魏" pitchFamily="2" charset="-122"/>
              </a:rPr>
              <a:t>钱学森</a:t>
            </a:r>
            <a:r>
              <a:rPr lang="zh-CN" altLang="en-US" sz="2400" b="1" dirty="0">
                <a:latin typeface="华文新魏" pitchFamily="2" charset="-122"/>
                <a:ea typeface="华文新魏" pitchFamily="2" charset="-122"/>
              </a:rPr>
              <a:t>在科学上的价值，岂止只抵</a:t>
            </a:r>
            <a:r>
              <a:rPr lang="en-US" altLang="zh-CN" sz="2400" b="1" dirty="0">
                <a:latin typeface="华文新魏" pitchFamily="2" charset="-122"/>
                <a:ea typeface="华文新魏" pitchFamily="2" charset="-122"/>
              </a:rPr>
              <a:t>3</a:t>
            </a:r>
            <a:r>
              <a:rPr lang="zh-CN" altLang="en-US" sz="2400" b="1" dirty="0">
                <a:latin typeface="华文新魏" pitchFamily="2" charset="-122"/>
                <a:ea typeface="华文新魏" pitchFamily="2" charset="-122"/>
              </a:rPr>
              <a:t>个师或</a:t>
            </a:r>
            <a:r>
              <a:rPr lang="en-US" altLang="zh-CN" sz="2400" b="1" dirty="0">
                <a:latin typeface="华文新魏" pitchFamily="2" charset="-122"/>
                <a:ea typeface="华文新魏" pitchFamily="2" charset="-122"/>
              </a:rPr>
              <a:t>5</a:t>
            </a:r>
            <a:r>
              <a:rPr lang="zh-CN" altLang="en-US" sz="2400" b="1" dirty="0">
                <a:latin typeface="华文新魏" pitchFamily="2" charset="-122"/>
                <a:ea typeface="华文新魏" pitchFamily="2" charset="-122"/>
              </a:rPr>
              <a:t>个师的兵力。他替中共研制的飞弹，不但完全平衡了中共与美国之间战略武力的差距，也使中国对苏联的威胁产生抗衡，同时，在美、苏两大军事强权之间，中国以其飞弹实力加上</a:t>
            </a:r>
            <a:r>
              <a:rPr lang="en-US" altLang="zh-CN" sz="2400" b="1" dirty="0">
                <a:latin typeface="华文新魏" pitchFamily="2" charset="-122"/>
                <a:ea typeface="华文新魏" pitchFamily="2" charset="-122"/>
              </a:rPr>
              <a:t>10</a:t>
            </a:r>
            <a:r>
              <a:rPr lang="zh-CN" altLang="en-US" sz="2400" b="1" dirty="0">
                <a:latin typeface="华文新魏" pitchFamily="2" charset="-122"/>
                <a:ea typeface="华文新魏" pitchFamily="2" charset="-122"/>
              </a:rPr>
              <a:t>亿人口，与美苏形成鼎足而立的局面，简直是以一人之力换一国之力。</a:t>
            </a:r>
          </a:p>
          <a:p>
            <a:pPr>
              <a:lnSpc>
                <a:spcPct val="80000"/>
              </a:lnSpc>
            </a:pPr>
            <a:r>
              <a:rPr lang="zh-CN" altLang="en-US" sz="2400" b="1" dirty="0">
                <a:latin typeface="华文新魏" pitchFamily="2" charset="-122"/>
                <a:ea typeface="华文新魏" pitchFamily="2" charset="-122"/>
              </a:rPr>
              <a:t>      </a:t>
            </a:r>
            <a:r>
              <a:rPr lang="en-US" altLang="zh-CN" sz="2400" b="1" dirty="0" smtClean="0">
                <a:latin typeface="华文新魏" pitchFamily="2" charset="-122"/>
                <a:ea typeface="华文新魏" pitchFamily="2" charset="-122"/>
              </a:rPr>
              <a:t>----</a:t>
            </a:r>
            <a:r>
              <a:rPr lang="zh-CN" altLang="en-US" sz="2400" b="1" dirty="0" smtClean="0">
                <a:latin typeface="华文新魏" pitchFamily="2" charset="-122"/>
                <a:ea typeface="华文新魏" pitchFamily="2" charset="-122"/>
              </a:rPr>
              <a:t>美国一位</a:t>
            </a:r>
            <a:r>
              <a:rPr lang="zh-CN" altLang="en-US" sz="2400" b="1" dirty="0">
                <a:latin typeface="华文新魏" pitchFamily="2" charset="-122"/>
                <a:ea typeface="华文新魏" pitchFamily="2" charset="-122"/>
              </a:rPr>
              <a:t>专栏作家</a:t>
            </a:r>
          </a:p>
        </p:txBody>
      </p:sp>
      <p:grpSp>
        <p:nvGrpSpPr>
          <p:cNvPr id="7" name="组合 6"/>
          <p:cNvGrpSpPr/>
          <p:nvPr/>
        </p:nvGrpSpPr>
        <p:grpSpPr>
          <a:xfrm>
            <a:off x="4932040" y="1916832"/>
            <a:ext cx="4076856" cy="2797279"/>
            <a:chOff x="4860032" y="1484784"/>
            <a:chExt cx="4076856" cy="2797279"/>
          </a:xfrm>
        </p:grpSpPr>
        <p:sp>
          <p:nvSpPr>
            <p:cNvPr id="40965" name="Rectangle 5"/>
            <p:cNvSpPr>
              <a:spLocks noChangeArrowheads="1"/>
            </p:cNvSpPr>
            <p:nvPr/>
          </p:nvSpPr>
          <p:spPr bwMode="auto">
            <a:xfrm>
              <a:off x="6228184" y="4005064"/>
              <a:ext cx="1774845" cy="276999"/>
            </a:xfrm>
            <a:prstGeom prst="rect">
              <a:avLst/>
            </a:prstGeom>
            <a:noFill/>
            <a:ln w="9525" algn="ctr">
              <a:noFill/>
              <a:miter lim="800000"/>
              <a:headEnd/>
              <a:tailEnd/>
            </a:ln>
            <a:effectLst/>
          </p:spPr>
          <p:txBody>
            <a:bodyPr wrap="none" anchor="ctr">
              <a:spAutoFit/>
            </a:bodyPr>
            <a:lstStyle/>
            <a:p>
              <a:pPr algn="l"/>
              <a:r>
                <a:rPr lang="zh-CN" altLang="en-US" sz="1200" b="1" dirty="0" smtClean="0"/>
                <a:t>钱学森（</a:t>
              </a:r>
              <a:r>
                <a:rPr lang="en-US" altLang="zh-CN" sz="1200" b="1" dirty="0" smtClean="0"/>
                <a:t>1911-2009</a:t>
              </a:r>
              <a:r>
                <a:rPr lang="zh-CN" altLang="en-US" sz="1200" b="1" dirty="0" smtClean="0">
                  <a:latin typeface="华文新魏" pitchFamily="2" charset="-122"/>
                  <a:ea typeface="华文新魏" pitchFamily="2" charset="-122"/>
                </a:rPr>
                <a:t>）</a:t>
              </a:r>
              <a:r>
                <a:rPr lang="zh-CN" altLang="en-US" sz="1200" dirty="0" smtClean="0"/>
                <a:t> </a:t>
              </a:r>
              <a:endParaRPr lang="zh-CN" altLang="en-US" sz="1200" dirty="0"/>
            </a:p>
          </p:txBody>
        </p:sp>
        <p:pic>
          <p:nvPicPr>
            <p:cNvPr id="54274" name="Picture 2" descr="https://ss0.bdstatic.com/70cFuHSh_Q1YnxGkpoWK1HF6hhy/it/u=1991663611,2694419197&amp;fm=26&amp;gp=0.jpg"/>
            <p:cNvPicPr>
              <a:picLocks noChangeAspect="1" noChangeArrowheads="1"/>
            </p:cNvPicPr>
            <p:nvPr/>
          </p:nvPicPr>
          <p:blipFill>
            <a:blip r:embed="rId2" cstate="print"/>
            <a:srcRect/>
            <a:stretch>
              <a:fillRect/>
            </a:stretch>
          </p:blipFill>
          <p:spPr bwMode="auto">
            <a:xfrm>
              <a:off x="4860032" y="1484784"/>
              <a:ext cx="4076856" cy="2448272"/>
            </a:xfrm>
            <a:prstGeom prst="rect">
              <a:avLst/>
            </a:prstGeom>
            <a:noFill/>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6" y="548680"/>
            <a:ext cx="6275040" cy="940966"/>
          </a:xfrm>
        </p:spPr>
        <p:txBody>
          <a:bodyPr>
            <a:normAutofit/>
          </a:bodyPr>
          <a:lstStyle/>
          <a:p>
            <a:r>
              <a:rPr lang="zh-CN" altLang="en-US" sz="4900" b="1" dirty="0" smtClean="0">
                <a:latin typeface="+mn-ea"/>
                <a:ea typeface="+mn-ea"/>
              </a:rPr>
              <a:t>教学目的和要求</a:t>
            </a:r>
          </a:p>
        </p:txBody>
      </p:sp>
      <p:sp>
        <p:nvSpPr>
          <p:cNvPr id="3" name="内容占位符 2"/>
          <p:cNvSpPr>
            <a:spLocks noGrp="1"/>
          </p:cNvSpPr>
          <p:nvPr>
            <p:ph sz="quarter" idx="1"/>
          </p:nvPr>
        </p:nvSpPr>
        <p:spPr>
          <a:xfrm>
            <a:off x="611560" y="2132856"/>
            <a:ext cx="7772400" cy="2592288"/>
          </a:xfrm>
        </p:spPr>
        <p:txBody>
          <a:bodyPr/>
          <a:lstStyle/>
          <a:p>
            <a:r>
              <a:rPr lang="zh-CN" altLang="en-US" b="1" dirty="0" smtClean="0">
                <a:latin typeface="+mn-ea"/>
              </a:rPr>
              <a:t>了解中国近现代史纲要课程的性质、功能和任务；</a:t>
            </a:r>
            <a:endParaRPr lang="en-US" altLang="zh-CN" b="1" dirty="0" smtClean="0">
              <a:latin typeface="+mn-ea"/>
            </a:endParaRPr>
          </a:p>
          <a:p>
            <a:r>
              <a:rPr lang="zh-CN" altLang="en-US" b="1" dirty="0" smtClean="0">
                <a:latin typeface="+mn-ea"/>
              </a:rPr>
              <a:t>了解中国近现代史的主题和主线；</a:t>
            </a:r>
            <a:endParaRPr lang="en-US" altLang="zh-CN" b="1" dirty="0" smtClean="0">
              <a:latin typeface="+mn-ea"/>
            </a:endParaRPr>
          </a:p>
          <a:p>
            <a:r>
              <a:rPr lang="zh-CN" altLang="en-US" b="1" dirty="0" smtClean="0">
                <a:latin typeface="+mn-ea"/>
              </a:rPr>
              <a:t>了解中国近现代史的历史分期和“纲要”的基本框架；</a:t>
            </a:r>
            <a:endParaRPr lang="en-US" altLang="zh-CN" b="1" dirty="0" smtClean="0">
              <a:latin typeface="+mn-ea"/>
            </a:endParaRPr>
          </a:p>
          <a:p>
            <a:r>
              <a:rPr lang="zh-CN" altLang="en-US" b="1" dirty="0" smtClean="0">
                <a:latin typeface="+mn-ea"/>
              </a:rPr>
              <a:t>掌握学习中国近现代史纲要的方法。</a:t>
            </a:r>
            <a:endParaRPr lang="zh-CN" altLang="en-US" b="1" dirty="0">
              <a:latin typeface="+mn-ea"/>
            </a:endParaRPr>
          </a:p>
        </p:txBody>
      </p:sp>
      <p:pic>
        <p:nvPicPr>
          <p:cNvPr id="4" name="Picture 2" descr="https://ss3.bdstatic.com/70cFv8Sh_Q1YnxGkpoWK1HF6hhy/it/u=2115558638,461166085&amp;fm=27&amp;gp=0.jpg"/>
          <p:cNvPicPr>
            <a:picLocks noChangeAspect="1" noChangeArrowheads="1"/>
          </p:cNvPicPr>
          <p:nvPr/>
        </p:nvPicPr>
        <p:blipFill>
          <a:blip r:embed="rId2" cstate="print"/>
          <a:srcRect/>
          <a:stretch>
            <a:fillRect/>
          </a:stretch>
        </p:blipFill>
        <p:spPr bwMode="auto">
          <a:xfrm>
            <a:off x="179512" y="188640"/>
            <a:ext cx="1943100" cy="1504529"/>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0" name="Rectangle 6"/>
          <p:cNvSpPr>
            <a:spLocks noChangeArrowheads="1"/>
          </p:cNvSpPr>
          <p:nvPr/>
        </p:nvSpPr>
        <p:spPr bwMode="auto">
          <a:xfrm>
            <a:off x="457200" y="228600"/>
            <a:ext cx="8229600" cy="1328192"/>
          </a:xfrm>
          <a:prstGeom prst="rect">
            <a:avLst/>
          </a:prstGeom>
          <a:noFill/>
          <a:ln w="9525">
            <a:solidFill>
              <a:srgbClr val="FFFFFF"/>
            </a:solidFill>
            <a:miter lim="800000"/>
            <a:headEnd/>
            <a:tailEnd/>
          </a:ln>
          <a:effectLst/>
        </p:spPr>
        <p:txBody>
          <a:bodyPr/>
          <a:lstStyle/>
          <a:p>
            <a:r>
              <a:rPr lang="zh-CN" altLang="en-US" sz="4000" b="1" dirty="0" smtClean="0">
                <a:solidFill>
                  <a:schemeClr val="tx2"/>
                </a:solidFill>
                <a:latin typeface="华文新魏" pitchFamily="2" charset="-122"/>
                <a:ea typeface="华文新魏" pitchFamily="2" charset="-122"/>
                <a:cs typeface="+mj-cs"/>
              </a:rPr>
              <a:t>（</a:t>
            </a:r>
            <a:r>
              <a:rPr lang="en-US" altLang="zh-CN" sz="4000" b="1" dirty="0" smtClean="0">
                <a:solidFill>
                  <a:schemeClr val="tx2"/>
                </a:solidFill>
                <a:latin typeface="华文新魏" pitchFamily="2" charset="-122"/>
                <a:ea typeface="华文新魏" pitchFamily="2" charset="-122"/>
                <a:cs typeface="+mj-cs"/>
              </a:rPr>
              <a:t>3)</a:t>
            </a:r>
            <a:r>
              <a:rPr lang="zh-CN" altLang="en-US" sz="4000" b="1" dirty="0" smtClean="0">
                <a:solidFill>
                  <a:schemeClr val="tx2"/>
                </a:solidFill>
                <a:latin typeface="华文新魏" pitchFamily="2" charset="-122"/>
                <a:ea typeface="华文新魏" pitchFamily="2" charset="-122"/>
                <a:cs typeface="+mj-cs"/>
              </a:rPr>
              <a:t> 中华民族经历磨难仍位于世界前列</a:t>
            </a:r>
          </a:p>
        </p:txBody>
      </p:sp>
      <p:pic>
        <p:nvPicPr>
          <p:cNvPr id="12" name="Picture 2" descr="https://timgsa.baidu.com/timg?image&amp;quality=80&amp;size=b9999_10000&amp;sec=1537012881222&amp;di=8dd5cfdf10d07c2af3b9d3eb4da6e87b&amp;imgtype=0&amp;src=http%3A%2F%2Ftxt25-2.book118.com%2F2017%2F0704%2Fbook120194%2F120193822.jpg"/>
          <p:cNvPicPr>
            <a:picLocks noChangeAspect="1" noChangeArrowheads="1"/>
          </p:cNvPicPr>
          <p:nvPr/>
        </p:nvPicPr>
        <p:blipFill>
          <a:blip r:embed="rId2" cstate="print"/>
          <a:srcRect/>
          <a:stretch>
            <a:fillRect/>
          </a:stretch>
        </p:blipFill>
        <p:spPr bwMode="auto">
          <a:xfrm>
            <a:off x="107504" y="1844824"/>
            <a:ext cx="4404996" cy="3888432"/>
          </a:xfrm>
          <a:prstGeom prst="rect">
            <a:avLst/>
          </a:prstGeom>
          <a:noFill/>
        </p:spPr>
      </p:pic>
      <p:pic>
        <p:nvPicPr>
          <p:cNvPr id="56324" name="Picture 4" descr="https://www.tfswufe.edu.cn/__local/B/A3/9A/CAFE0A022C82FD70815C1000B1B_01E2C320_7333.jpg"/>
          <p:cNvPicPr>
            <a:picLocks noChangeAspect="1" noChangeArrowheads="1"/>
          </p:cNvPicPr>
          <p:nvPr/>
        </p:nvPicPr>
        <p:blipFill>
          <a:blip r:embed="rId3" cstate="print"/>
          <a:srcRect/>
          <a:stretch>
            <a:fillRect/>
          </a:stretch>
        </p:blipFill>
        <p:spPr bwMode="auto">
          <a:xfrm>
            <a:off x="4572000" y="980728"/>
            <a:ext cx="3707951" cy="2088232"/>
          </a:xfrm>
          <a:prstGeom prst="rect">
            <a:avLst/>
          </a:prstGeom>
          <a:noFill/>
        </p:spPr>
      </p:pic>
      <p:graphicFrame>
        <p:nvGraphicFramePr>
          <p:cNvPr id="15" name="图示 14"/>
          <p:cNvGraphicFramePr/>
          <p:nvPr/>
        </p:nvGraphicFramePr>
        <p:xfrm>
          <a:off x="2843808" y="5661248"/>
          <a:ext cx="5976664" cy="10081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矩形 16"/>
          <p:cNvSpPr/>
          <p:nvPr/>
        </p:nvSpPr>
        <p:spPr>
          <a:xfrm>
            <a:off x="179512" y="5805264"/>
            <a:ext cx="2448272" cy="707886"/>
          </a:xfrm>
          <a:prstGeom prst="rect">
            <a:avLst/>
          </a:prstGeom>
          <a:solidFill>
            <a:schemeClr val="accent4">
              <a:lumMod val="20000"/>
              <a:lumOff val="80000"/>
            </a:schemeClr>
          </a:solid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4000" b="1" cap="all" spc="0"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rPr>
              <a:t>中华民族</a:t>
            </a:r>
            <a:endParaRPr lang="zh-CN" altLang="en-US" sz="4000" b="1" cap="all" spc="0" dirty="0">
              <a:ln/>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6626" name="AutoShape 2" descr="data:image/jpeg;base64,/9j/4AAQSkZJRgABAQAAAQABAAD/2wBDAAgGBgcGBQgHBwcJCQgKDBQNDAsLDBkSEw8UHRofHh0aHBwgJC4nICIsIxwcKDcpLDAxNDQ0Hyc5PTgyPC4zNDL/2wBDAQkJCQwLDBgNDRgyIRwhMjIyMjIyMjIyMjIyMjIyMjIyMjIyMjIyMjIyMjIyMjIyMjIyMjIyMjIyMjIyMjIyMjL/wAARCAGa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1fbSjgGlxRt5rnGJ94CgLzTsc0CmAmOKMCnUde1IBp9qMUvSl6GkAzFNYE9qk6mlx7UwItpxzQF/KpPLPWk2mgBoGSeKNvqacAaNtMBCOKTbnqak2ijaBQIiK80hFTbaMUwK+KXAqbbSFaAIeaTHNTlcjAqMqc0xEZGT0ppHFTYo2AigCuRSYqwV4xTClMCEqaaV5qfaTTSuOtAEOzPWkKCp9tJtpiK5FIVzVjYKayUCK5U5oKZOKm2E0BDzRYCHy+Oab5dWdmBSYpaiKvlik8oVZIFAUUAVTHijZVkoDTSnYGgCts55pPLxVjy8c0uygCoY6Ty+KslTSBeKYFUrtamkHNWimTRs55HFAFTb70hWrfligxqB0oAp4NIVNWzGB2pCg9KQFTbSEVaMQ7UhjoAqkEUlWinBqHbz0oAiIpu2pSmTmjbTAi25FIFOeam29BQU71IEG00beKlK0FaYEGKNpqUr60hHbFICIg5oqXaDRQI7T2pcHrjinbe9GCBxSNhmKXGRSgE0oHrSEIBmkPBp3tSlRikBHRinYoAyaYxpUkjbTuQ2TS7SKQjBzQAhDNnmjBoxSigBBz1pdvvQBzTtuaLAMoHNP24pcUwI+lAp+KXHNOwEdAFPwKMGnYCPFG31qTFBWkIh20mwk1NtxRtpgQbTxRsqYrikwaYiAqRRgd+tTleKTaMdKBEBHpSFcVPt9qCmetMCts70bQas7Bim+WM0hFYoelJsPpVll7U0qRTsBX2HPIo8vBqfBNJgmgCuYyTSeVg1ZIJOMUGM+tAisYyOlIY8jjrU5U96MEUgKxjIFGw1YINIVOKAINopoQCrG32o2DHSgCtsXFBSrAj9qPLNMCtsFGxT2qysJLBR3OKl+xyYJC7gOu3molOMWotjUW1dFApnpTSg9KueXimmIfjVCsU9oFNZRnirnlc00xCgCmQMVEU5q8YhTfJFAFEpQE496ttEAab5YFAFYrSFasmPimlPakBXK03FWSntTClAEBWmbasbaaVzQBDs9BRUwWikB2AGKQg9qfRSsaDQOKCBS9RRj1pAN/ClxTsUlMYm2k6GnUmO9ADSeaTBpcUooAbSkU7bSEUwG96a0u2QIASTT6FGGzjJ9aEA4DNR3FxFaQPPO4SNBksalXpXCeJNRm1DxEmlWy70iH7zDgc9+PWmkBsR6/JfTOsIEMa9MjLt+FVtU14aZarNFMkr5+dGl+cD/AHa5i5TV9VjkstMtzZxqfmcHDHHuOxrn7nwTqyFZ3utzgfOc81VkOzOwtPH0bXG1rlSc/cYjB/HtXX6TrVtqyHynUSDqoPX6V4Jc+GtQRzJDFhhwRu+9711Pgi+udO1BGvY2jPAO4/e9f0p6PYGmj2bilxmkjdZY1dDlWGQfan4yOKgkZt4oFPA/SkIpgMIpCDj2qQrSDpjtQIj25pCtS4pMelAiOl25qTbmjbn2pgREcYo2Yp7DDcDil6807AQkH0pCtWQueaay7qYivtpCoJ5qYpzxSFRn2oAi2YpCtTHGMUnFKwEJWm7anpMd6LAQ7MUbcipsUmBRYRDtxRs56VNgY6U7aM0WGQ7M0COrASniOgCuI8YI6it21EbxiRQAT1HvWasYqxbuYm7bT1JOKxrKKSnJXsXG+yE1Gzj2+aoAbPPvWYYfatOSQz5wQUB4x/WojHVUpc8b2FJWZmtCcVGYj2FaLR1zeu6gYZ0jt5CrR/MWU459P8+tTWqezjccIc7sX2T2qMpTdOvW1G2810CsODjoTVpkqqc1OPMiZRcXZlUoaYUq0U96Ty+9WSVdnFJsqyU4puwg4pAVimajZOKtNF6Unl8YIoApFaFTNWTFzSbMdKGBWK80VYKHNFKwHSgUuMVJgCkpGgzHNBNP70bR1pAR9KKkwKQqKYyOjrS4OcUUWAbigUppMCmA7r3pppQKDRYBtIDT8UgGTTEOUV5cR9k8UX9z84d52PIPIPT8K9UI+U/SvO9PsLq58Qyx3m+R4RuZi2doJ6frSvYuEeZM6HQm8qzaeToxzwOtJqWsadMpiKuj4wcKM1ozReXa5WSOMRjdh1ytee6tqt/f3gkYW+F4HlIVwPrnmlr0NLE00Svu2tkDpkYrI1q2kk012XHmRHepFWtQnuo1RIogSw5DHbn8altInuojbGIK0o2bd25cngc0XaBneeEI7mPwrYC6JMpTdycnBOR+lbuOKhsLZrXTra3fBaKJUJHTIGKsgVRgNC4FJjFOHWlx81OwiMgk0oQdKlC4BpAvemBGY+aPL71Ljnijb70xEXl57UvljHvUgzjFSBRtqWBWMWee1N8setWj6U0gelNNgQhABwaTbzUmOelIVx1NMRHspvlj8am2578UbaAK/ljpQYxU+OcUm3I5oC5BspNnfFWKMCmFysUb0pNhz0qyQccUbT3pBch8sUoQVJtOaeqZNAEapTbkTRwF4E3uP4athQD0qQD2pSV1Ya0ZiLPM5CS7onPZlIz9M8VPCsSyjfJlz6nmrd+xS2yD3rOtLaARGSXZLc7ydx5Kc9B6V4+IhL2nK5dL6nVCS5b2Lltl7mQooSNcDP8AeP8A9arRWorXq/TBP61Ulupbi4aBEaNBj52OAx9q6qFSNKgna7ZnKLlJj7qQBDjIXBJbtxXN6jbWzMH2PI0i78pyD7Z9eK6k2KylTcEyBRwh+7+Xeq9xJa2AVFRVJPAA4FZ1aM5v2lSVkXCajpFXMjRbCa0tGaddjSNuEY52Dt+NaBX2qRLmGdwilSxGQBTyvtXbS5ORcmxz1L83vFbbntSbeKsbe9JitCCtsppSrBQH600r60AVitNKn8atbfamlcc4oAqlfamlParQTOSajZeaQFcrRUxWigDexSYzT+ozTQOaRoNxkUu3NP20mDQAzGKP5U8rSEcUAM2570oXBpQKApBNADCR0ApoFTbQOabjvQIjxS7TT8AGloC5GV9qFXnNSYzR04pgLiqbRRRzSP5aq7ADcByR9au1keIppLXS2njGWU4PsDSexcdGZGo63bwSNCcSuP8AlmRx+NczLqCNq0N1LbBbaM/MkCjLY6VVknE11I7febk1mTLqsV15kLxvbMeV24ZfxrOLd7G51Oua3FrUatDGImThBs5+h9qi0ceZLAVXDGRRj0Oawke/lkjFvGwAb9602D8vtgda6/wtZ+ffRN/DH+8Y/wAv1qZSkmkhPRHe4peR24pw+lOZgRjFdBzkYHQijHWnY5oxihCAZxRjNL+FKARVANop2KMUANxSg4GKXGKAOKBCYyKByKXFLgUANpCoNP2kUlAiPbijAxxUm2kK80AR7eaDUhFN28UwGbaQipQOMUhFICPFKRxTwoApSOKAIwKkVfwpAMUYYn2oAkBUe5qK5MwgLRAlh/CCMn86eMLyOTUE99BCQjyAytwsYOWY+wqZ25Xd2KW5iTag8hMT7w/9yYkH8uAaiW5lTLMVAHVmPArWlea9iCnTRtP/AD8bTj8ATQmlQmwFvMqHv8o4HOcc9q+fxU4Rd1U5jqi+6sOtbabKSO+O596g1kS2sT3MC7gRlkxnJHt9P5Uw3Qhu4obZ7iYliGIBKAfWrWqvIbXZCu6VyVQehIIzXbD2csLJxvprqQ21NXOftvGkMduyTx+W6D5cDIP4VjT+IzcT+ZGj/vG2sxcnjPp0z71FqeiSW0LSSI3HQKOW9h71DfaBdWUNm7SSC4lXzZIQ2Ui2g4Cj19T3Nc6q+1p3bukbpRT06nYeH9PZLNLy7CG6lBOVz8qk8D8q1yDTrcAW0Qx0QfypWX8RXs0oKEFFHDOXNJshIppWnOwUVH5w7VpYgCtIU9alBB6UEUrDINuKQqalK0mOM0hEBU00rVjbx1puzigCttoqfYKKANYLikK08ClpFjccUlONJQMYee1JjtUlGOaAGFcYxSZwae3Jpu0fjQA3PBzSU4qeaTHFAhpoDe1LjvS4A5NAgHNHXpSnGM9B61SudThhU7PmPr2ppN7DLbssalmbCgZJrNCLqqXgLFlMRjVPr3+tZsupNcNhzkdhUVnqY0/UY2Yfu3YK/sD3rX2Wj7jucZcWTpM64KuhINJEXB2uh+vY16JrWgxX7PPEFSUnqBwfr/jXLPZSWjlLhPLYdz0P41yVIyiuZGimU4VJUgCu28Hzadc6FFcWEqyh8iRh13A4IPpWZo+mC423Mv8AqQflH97/AOtXiOpy6l4P8T3ltZ3c1tiUyxNGxGVYkj6//WrTDUXP3paEzn0PqAUorxLwz8YbtCltrASQ5wJiMZ+vpXqWmeK9M1MALKIZf7rnr9DW7oyRFzcUEijGDSoQwyDkeop2DWYXExnjHFG2nUhJHamITb3zQBQTRnFAgxxzTc8045PSgLkc9aBie9KCKXApQOSTQA0kCkxzSkHNHQU7CGnOaTFS4B5prA9KYDMUm2nhT3oI55oAZ2pcU/gDGKTvikAzHNKRSnrzQRQA3AzSk+lLSUAc1fWL29280tjc3kLEnfBOwYexTIB/CrmjXml3YmFhF5UsJCyxvEY5FJ6ZBGfxrYINU3mgtVurud1jRBmRz2VR3/WvCzXDxhT9om7t7X0OinNvRmLH4iv9VmuYdF0syJDIYmurmQRx7h1wOSfyrRtf7RuNKuIL1oVvBuj3w528jgjP1rmvDniRbf7aP7PvGtZJ3nilSE5KMeu04JHuM9a3by6M/hm/u4jLF5scjISCrrxgH2NcuJoUaWHi4/G2rmivzW6FXTLi90WwS2vbGaVYhzcxEMW9yP8ACtbT76PU1S5iz5ew4B9zj+lZmm+HrvTtLt4LDV7hB5a7hcjz+cckZOR9M4q3ZIujzJZSFRFIuY5ThctnkH88j8a68V9ajhpRmlbyIXI5XW5Fqbvd+INO06P/AFaZubg46AcKPxJ/Sm6+h8m+mxnZbhVHuSRn/PrU2lq02t6peM25dyQx9MBVXJx+JputqfsupMMkiFDj6E1kqXs8vT7tfmUn+8SNWMbIkTHRQKJG2rT0IaNWB4IFRXCkocV9AjkZmzTbmIFMjBLe1PMB35qeKLA6VQgUndxVjGRSLEFGTUij5aTBEZWm4qVhkU3FIZGU7imY9KnK/lTcUAQ4FFS7faikI0m4ptPYcdKbtNIsTAIpMYNP2+tIBk0gGgUAYNPK8UhGFoAae9NK5Ip9H0FMBuMCkPA4p2KMUCGhcjmqt5ewWeBI3zt91O5q5XBeIf7Ql1WeSFY2QYVCzY6VdOHM7MDYutT3glpBt7KDxWHc3hkbAasxrmbaBdL5cnQ85FLyF3Z4rsUEtgGzXGoQagrRXFs9uwGYZEIdfcEcEexqczGZSXPLdaoyHEvmddwx9KfHL82D1p8oHofh3UE1TSNjnNxB+7lz1yOh/EVyfi7WCb0abbkK0WGkcgE7vQZqTwze/Y9aaIY/0tNoz03jkfmM/pS+KbNPKWbZ+8aTLMByDz1rOnBKpZ7E1H7tyx4a1qadfsV2NxC/u5QMdP4TXnHxi04Q6jpt8q4EiPE5+hyP5mu/8LJG1vIpHzq+fzHX9DWR8WbH7T4R8/GWt5Q+fbvWjjabsTB6HhLAg966LQ9fltwLaVyVH+rbPT2rn26A96ReBkdaabLPVtE+It3pssjM7PDCodoyeo3KD+hNe6WtzFe2cN1A26KZBIjeoIyK+RLabMV4D1aED/x9a+hPhJqUl94HihmOWs5WgBz/AA8Ff0NYVbPUZ3gooFKOKwAMZpCtO4I4pkjbI2Y9FBNIRBBdw3RcQSBvLba3sasAGud8Mzf6LLcTEKZXJx0J59K6RSGAI70xJiY5p1FHSkMbjiindaQ0wExzSYINOFH4UwEzSU4CkK5oATikxT8U3FACEZpMc0/FJjFADDxxjmgjjIp+OaMCgCPtWVqOipqRYPcSpFJjzYhgpIAe4I47VrlepoAx9aicIzVpK402tUUrvToL23WFwybP9W8bbWjPqpHSsi+ujbaZcafqEjGZo2SKXYcTccdB971FdKBzTSK5sVgqeJS5tGupcJuJWs932GAOpDBBkHr0pLqzt72Ew3UEc0R6o65FWSKMV1JWViL63Ira2gtIBDbQxxRDoqKABWbqZVbfUnbOBbcj8GrX7ViarcRWw1CSV1H+ifKhPLfe/qQK8/NF/szS7r8zSk/eNGz5sICepjU8fSpiu4YqGyDR2FvGy4ZY1B/Kpg1d8dkZy3IzCDTliFPU8dKaWqrk2EZABTCMcCnlsjHek6cmkMaVpCKdnJpD16UwGEegpNuaduBpMikAw5zRTty0UCNI0lGMUoHakUIRQBilxxQKQDTjvR/KlooAjx3FKRgZp1BHFADcZFJTu1FMBhHymvNNf0W41VvNs9au7KUciNMMjfhXpjfKhPoK8f8AGFhc3g+0QarNaPGxEcaj5CfcjmtqK1YHL6je6/phkfUrWb7KCVWVwMkepA6VpaL4lttU010DYnh4YHuPWuavPE+tW9s1hqchhZuFukUSBh6Edx+tc3pE7WmsvllO9T80Z+UjNdHNZ2A9YhuVddp701ZsSEMeR+vvWNaXfKjdwa0HcvGuFy46H+laCNF55FCzQNiWMh0PoRyK9FdoNe8O+fhf9JiViR2P+INeVxz/AC9eK6rwVq4UXGkSNwczw/8Asw/PB/E1lOPVdAexHosxsNaEE3BkzG3+92/z71qeNLX7X4R1GLGT5LEflWb4itjHMl3GcHPJHqOhroL51u/DE8mMiS1Zsf8AAa1l0kYQdtD5c6xqfakU05ceSPpTUyTUXNx6yeWw9G+U17H8DtXIvdT0Z24ZBcRj3B2n9CK8ZlO1B9RXd/Cm9+yePtMfOBOHt3/FSR+oFYz1uM+lhwKO1IaDWAgzTJoVmwHJKYwV7GpO1AoAhhtILcHyYVT6Cpx1pRzR8rdOtACYyc07FGKXFIBuOetGKDnpR0pgGKOnFLSZoAKOvtQp9aCeaAEpaCe1I8iRIWcgKKAMbUtQnh1y0tIZFCsu6RT1IzjNbI+lc3LY3c3in+0PIcw+UEUHA6etdDF5xz5uznoF7UCW4/vScZpxFIMY96BiYpNuTmn+1HQUANAxSbeafVea7giJDSLkdRmlKSSuykm9iQikA9aZb3MN2jPC+4KxU+xFSkUJpq6Bqxy+s3Oq6brENxHN5ljIcGIgcdMj+dbk1pa3oiaeCOXYQ6F1zg+oqn4hQGxjJ7SZ/Q1c06QS6dA2ckKFP1HFc8JfvZU36mkl7ikWCtN2gGn44pp4rpMRKaV707vQaAGbcnNBUU/FIByc0gI8UhGaeQM+1GOKAI9ox703ZUm3mkNAERQZop5zRTAv+9C07FFSMKTFKRSc9aAEIo70pNHbNACY+lHApCRRnNFgDjNB9qTijI9aAILtxHaTP/dQ15jqd9az3Etvb3KPMyHdH6Ee1enXah7SYeqH+VeS3K6VJeNhfLvkP+s2YJ/GumgtwOD1zQ7aVTcb5YmPLKDlc/Q9K4pW8i5RicgNivQ/EPiy1sriTTp9MjvVA/eN5hjIz6ECvP8AVZ7CZg1haT2yZ5SWbzPyOAfzqqrXQLHTafqsb+WufmrrIJQYg2Rj615IsxO0oSMAc5rQTVLtQo89sL2zTjU7g0d9cXyrdEpwnQntmrVpqJsr22vk5MLhmA7r0YflmuRW8keyYsABj161PZagWtyrfeAwfceta3Qj3a7t47/TiyEGORcq316Gq9k5/wCERvIn4aCKZCPTAJ/rWb8PtUGo+HGtZDmW0bYB3KHlT/T8Kv6tILPw3rky9TayPgeoQj/Ci+ljK1mfNiA+Sp9qWMZamkkRKKfH1yaykzYS4OFH+9W14S1FdO8SaddSH5IrmN29l3DP6Vh3p+VAO5otmKgMfXBrF/EB9pAgjIOR60HGKw/Bmpf2v4O0u8LbnaBVc/7S/Kf1FbuDWYCdqUUYNHOOlACg80oGOlIBnmgUAR3cwt7SWY/wIT+lZPh+7vJdPEt/MJZZGLAIv3R2BrXeFJT+8G4f3T0p6Ika7UVVHoBikIU0cHFLgZpMc0wDFLjiko7UAGOaG6UdKTJoAABikIHQ0ueaCetAAKQcUZ7UmaAFzRSZpeaBi/SsvXdRl0yx89ACAfmz2FamKpaxbpc6c8TjIbg/iDWVdtU5NFQ+JXOWHjRJIShyrHuDUun2d1rs/mCZ7ewj6yIBumb0Geijue9ef5CnBHSvXPD11bz6PGLfAWPKlQenpXn0l7WolUd0dVRKEfdRDoBjWS6hjJIjbaxPUkd62jgDJOK4HTrzUYNZ1NLC1SeQOxG9mUAZGfY9qo6ve+KZM/aUmhjP8MIwPzHNXRxCp0+WxEqTlLc6LxZrNvaRxwl1LNnKg5I9641PFA07fJaO8RzuOBlSfcd6x5VeaTLvvbfsY7wxDeh969B8MeDbezRL++AmnY74oyPkiHY47t7n8MVMVKtV5k7Mt8tONmdLp9xJd6fbzzRGKSSMM0Z4KkirDdKGOKbXppHGw4ozRRTEHJNHQ0hNITigAIFAPFBPHSm96AHN7VH1p7DimmkA3aaKdRQBd4FLTKM1FyrDqBxTcmjNMLC5xR1pM5oyBRcAwM0YxTS4qMy4NFwsPcgVGWGaY0gzTN4PNS2OxIxDIRnqMV414ssNTaJprJFk2nGBwygV7BurgtV1OLTri/t2t/tM/wAzwwbtpkPoDXThpasTPDdWuH1PaPKjF1FkSAD5n/Hv9K5+Q5BHNdH4l1m7u7ryp9ItdLKNu2Rw7HJ92PJrAupmljDlRv7sOrfWqqO7BEERx1qyM4qkp4FWlfpUxBo6EyD7NHHgdBzUvkMkKyx4Z06j+8vcVlwXqllEw4HcVvW1zbCMFWBreLuiTe+H+vrp/iSFWfbBdr5LE9Bn7p/Pj8a9H1y7NnououwDKbd15+leD6krW0gubd8K5zx/C3tXfap4rOpfD+WSRSJZI1Vm9WJwR/OqXUl7o8uYgkCnx8mos5Oali4asSiDUDtEf1NMtWyhp2pj93GfQ1DafdNRJalLY+kPgfqRufCNzZMfmtLk4/3WAP8APNenk14N8B73ytb1SxJ/11usgGe6tj/2avds4rOW4h9B5FMLUbqQC9qTFISe1KPegYopwxTDS5pbiH5FFMBozigB5opgal3cUBYWg800HFBoCwjHbknoKy9N1pNQlmVACqybEK85Hqau3IleNoo1HzqQWY8CsfRfDw0eJ0E5O45JHXH1ouDTOg4pDUW4Afe6epo8wYzuGPrQOxLSjJFVjdRjuT9BQLxScYYfhTEWhx1qC8G634H8Q/nS+fGFyzYqve3SPassZ+bIx9cis6yvTkvJlReqPL5tIl+0lCNuSeT0Feh6Boo0XSyHkDTumX2cKDjtn+tSXOnRzLIUAV2U4PoTUVlqM8mnPa3cZS8jHlt6N2DD614uX4iEm+fdLT9TpqNyRyemeIJdOuL90j852lkZY+RlcjJzjGfbPrW7oPi+PWr42s1usZI+TJzk+lVLK40601uTQ7gHzJovMbrjJPHPY8VBB4WuLHxJDd28sYtA+5z0bHoB710YWVSUFKGwp8nUb4/jijm05I0VGaQDCjHrXcWy4soRnOEXn8K4Tx8pur3TjHuJVwcAe9djp13GdNtvm/5ZL1+lddH+PNGc37iLhzXPa7qF3DqFla2cgjWQnznIztHGK32kRl4cD8agUQoQAMt64yTXYYMZbSyvxIhx2fGM/hVikLAHJz+VIGB6EGgBTSFc0pOBQD3JoAQrxg0nSnMeKZxmkAuDjNJjI9qX+VJkdqAGk4PWik+tFMC3uoBqPdS5rK5ZJ3oJ5qPNIXouA8timFhnmozJmkLE0XCwrN6U1mJPNNLc4pjHmpuMVjz1phPPFANHWlcBc15x8QtN86czJGzXG0NCUbad31r0UnmuY8aW2/TkueQIm+Yj0rbDytNCex5dd63rem6Lt1yC3fI2RSOqu34ZB/OvP7y2lmjN6m6WBycvsxtPcHHH4ivTJbWw1y7judVSVliHyRFsIB2yKpeNAU0ECCNYLYECNFG3j6Cu6cLk3PKMbWIz3rUtYIrm1IBCzIeM9GFZefnJPWuj8KWi3t3MjA7Vj3fjkVhBXY2U47GV0Y7SCDiocyRMVyQR2rtn06MZV+RVS50iwaJmbcrAcMprb2bWxJyryuybWYkVpQXEi+Fp4WJKyXK7AOeFB3E+gyR+NULiBoX55U/db1FEcji2Kq2FLEEeves3caGe1PU/NxTOaevWiwhmoLutM+hBqtZn5TirtwN9nIMds1n23ANTOJS2PRPhRfGx8f2PzYE4eE/iuf5gV9Kbz3r5E8P3jafrthdg8xTo2fbIz+lfTg1mOO6KGUbPLz171jUdrDijoS4HQUocdaw31y2W3Zt53bc4wetZ8muObZApIO0Ag9z3rLnQ+U2fEepT6XoVzeWgRp0A2BxxksBz+dWtJupLzSre5n2iWRAWC8DNcjrmoSas0NoEZbHIeQg/M5Hb6Ve0fWNs3kTOFQAqnp7Z96nn94fLodWOT1pRxWXJq0EUiqHDFyQNvPYn+lXba5E9vHLgAOoNacxLRYJoBpoING4U7iHgjNNNNLelMLd6VwRLk5prPjgDJpmTmmPIFyT2ouMcZCOpAqIuhPLZP51HlZW+9TsbRgCi9gAqG6BqaYfrTw9BYk0czCxEYX7fqKaysnRWz6irG4460x5gnVyT6CqUhOKKE9y1vGZHLEDttrMm1b7QDEkZUt0cnkHsa22mLfwjHvVN7K3nky0KZHORxV7qzJ22MYa5rkMYAksrllbo0bRlx6ZBIB/Cm6Zq1jDfz3V/c/ZHYtK8dxnsOzdCAPT8q2TpNof+WI/76NQSaHauMASD6Nn+defUyyjJP2futmsazW5zNrqY1e6vtTNsY4riUeQWyGMaDCt6jPJx71aj8VPJe/Y2kwWwVIGcg81py+Hz/wAs7j8GX/Csa48Nz2cnn21xMvzZc2yhnj9SAeCO+OueR3B3dOWHpr2WyEpRm/eNeCC4vtZc3Ify7aHIZlxyeaz7DWJ0sbdo2BGwY4rdge1tPCFw1hdNcpFBIfNc5Ytgk59Dnt2rI0bw/M+lWZZ0VWhQ45z0FcGW1pV8RVqPTYqqrQSHHXblJA7Yzj0qSLxJKjEsgJPer0vhxJAv70rt9FrMk0ZNzeXcjAPBK9a9vc5tjR/4SQJGpaMYPcNUkXiK2Z8sGz9ayE0KaTg3EZA6dTViPw/k/PcoPohosO5vR61aueGGffirUd2JRkNGF+uawF8P2643XLH/AHcCtK1sILTPlKxJ6lmJpWQXZoiWPPBJP+yppFYc/e/EVHlvSmtv7YpWHcmMmKb5wHOKz7m7a3IEsZAPQg8Gmx38EnAbHsalopWND7QP7poqmZo/aikFkaoqGe48o4A5qpa3ZmyrH5u30qK7fMm3PSudy00NLD5NRY5CjFQG8k+6W4NVmbBqM5JzSTA0Iboq/JyDV/dxmsEHBzVxZnIX5uBTvYDQzzmmM21ST2qMTjaM9faoZJN3I49RScgsEtwNpxxSwXAKksepqnOAxyDxUanAIHNTcZr+ap6EVBqFot9ptxbtyJEIH17VnqcHmtK0Y7Dls49aalqKx41J5qXrFgVCHBXHeq/id/t2hlArFiwAUDk10HjLTvsHiNnDhYrj98mTxk9R+f8AOse5kEkKngt2Ir2YyU4pmdrHlmraVLpskbS4HmjIB4YfUdqteHNV/su7kdl3LImD+BzWr4k0xzEZHJZ15JNcxayLHcxMwBVXG4HuO9YyXLLQaOxbxFHchpPKKLn1zWVqGrfaFKR7gPyqG9ubc7kiijQBiFCEnjPWqGcnmnKbJFLluSSaWM/fX1wf8/nTD14qaKNdnmeYN2SuzB6euelZ+Y0J2pQORTDngCnqabaCxKMFWB4yMVnW5wCAK0oDl2B6cVQdfKuJAvTcameqBE8DFXB719E2kmY4LhVDFo1bB+lfOcZywr6D0kNJpFkwk4MCHgf7IrCtsiol+SUTtuKYY8H5jj8qdHII0KYGD1PeohD8vJbPtR5IH9/P1rmZoKr+TcNMoyxGMEnH5U4EmUykAP2FN8kbRjdmgxuOBJ+DCgCVmideY2Eg/iFaFlf3NrAiqS0RyBkZC/4VmAbVOQfqpzSxvliVbn2P9KLgdBZ6l5lxCsjkOEIJJ4JrXEhrjg/O4OAcYyRnH4VNb30trLuI3AJtxklT349KpSE0dasoI9vanbwRXPWmo4QINqqo6VpLewhcl+cdBVKaFYvb1A5NQSEMWGfasqa7d2GDgZyKSG9Yb/MJJzxRzhYtwMVdwTyKtI2R1rDubpmkyhwGGDSwXjwxhPfOT6Uc9wSNx2AHHU1VkvhFngEVALsOZXU/KoAFZrzbyTScuw7F2bUXKsQcYGRWb/awkOWPNNZ+1ZFzE0Mxx9xuRVR8yJHVWeoxzArkZAp4vU81wCMZxXJQyshJBwe1XbSSTeATW0SGdMtwGqVZMmsyHcRmrXnxQlBLIqbztXJxk+lW2kSrstg55q1BGgiDL/F8xrn7ya9F4yWk8SMiZ8qZflk/4EOQfzrQ07U47q1GFMcseFkibqhx+o9DWMMRTqTdOL1Ro6biuZj7vR7G7d2kiZWk4donKFx6Njr+NXQEjQIoCqowB6CsiTVLn7Q6RafLPGpALxOuR9VJBpqask7tGFdJV+9HIpVh+B7UU50ZTag1zde4S5ktS9qUvl2EhU8nArmfOI4rUuZ2mgdMdRWP8+c5FdUfd3MW7kyzuCCuQR3FXoL6SSPLdQcGs0+YAee3pVm3RkjAbqeTVcyYtS79pPcVNDfFThs7fp0qiD7U4etFkxXaNc3KjnOahe+A6VnCUhcZ6VA8hPApciHzMsX1351uyN9RWG04XkNyKuTElcVnpCzOPl4HWs56PQqOxoJOWQHcRkdKKhCnHSipKNhJNj5BwaeztIxZjkmodhzzT9p6CuE3ByMU09aUginAAt+FMBpAx704OVGKawHGKQ/Nn1pATC4AUetMMo5NQYqVF3LQA0Eke1LtwM96cFFOZc4pXAaFHDd6mWUxjINMVQBzQY2NAznfHFvHqGmxTOrnyW52jJAPU/yrzSOSDztlvK7jPVuAK9ku7VZ7WaJujoRj8K8Xn05oblwmV2sfavSwc7xcTOSJrqFbhGVvmXpya4PWtOaxvNyr+7fkex716HZRTS4Ux4YkDLdG+nrXQar8K9X1XR5JRGglKZRHkCHcOnb8OcV0VHG2olc8QUlxngH2qRSTkelOu7G4029msryJobiFykkbdVNRoea5kwsLk5qRWIKjJxnOM8UzAzT0wGGelV0BkhIxjpSqRzTWHPFA4NZjsTR/ez61Wul23De4Bq0DjBqvfnMqH1WrvpYlbkURy1fRng5EuPB+lyZ5aAKfwOP6V86xEZFfQvw2k87wRZcAhGdc/wDAif61lX+EqO50X2aIL0Jz70jwQrGzvhFUZJJwBVtwFBOO2a5XXNb0+5025sBMWaVCu9MYH+Ncdy0chp3iPVJdVMM98Eh80jc6AqFz1rftfE073UsMltHNGsvlxSx8eYM4yBXLW+hRMfMbU4jwR0GR+tatnoFtBIkh8QW6FDkBQpOfzqm0VY7xoSDwMAjqOlQtAG5zgjuOtOtbuzS1jhgu0m2LgMWHJ/OrWzdFuQAZ61KaFaxnBXQksQV7EDpS78jCg4q0UJwRjJ71WlgdAXibBPUU2hCSGURFYiAw6BhkH/A1ZSWTCsVbnsRyP8aqpOjjB+Vh27VMrE8c8dKQx/ms24AnI4NPjz0J61QjS4hlKrI0qMeWYjcn+NXUcqq7hz0z0FMCQg545p3ReaVVO4j9aa+SrY7UAVreR0eVAx2vzipCeKjMePmHWn4JpiIz96kkhE0e38qkAGeanjjBANUmIyorQtKPbrWnb2ahhkVNFCA5OODVxI+hxWiZLQsShcDHFZOtShrhIxyFG4g/59q1rq4js7VpZD04A/vH0rnAJJ2eeQnB+Z37CuHH1ly8hvQhrzF7UCXgtZx97aUY/Tkfpmm2ErGcDuRgnvjrVi5gb+ylDDDKNxHoT2/DpTNPhMcivINoboT9DWLThiKcpbu3+RV06cki2tw1rM00SmRlHzxr1Yf56VUa61LV9QilaxWysockebhppD+GQq/iSfapri3eW7UxSyLjqY8cexyDn1q5CSsrwPIHdVDHjBAOcZ9+K1isLUxl2vfX3epi1ONPyGeT7VC9mN5wOtaB4GKjk5GK9c5tCktqu7JHAp7IKmI4wKiOaaQmMK8cCkEVSAE1IFbFVewinFGTLKD0zxUpt89qsW8BEhz0NXhEMVPOPlMd7MkHimLYbRjFbewY6U1kGKhu7LSsYxs+elFaDkBiAuaKQyuBmlK4Gad06g/lThtIrksalfBNIQc+lT/KD0pTtzwtMRX2nI70oTr61OAByRTiE6gUhlPYc4NTqnH4UrABs0qsmOTSAjAzxUqxbiMnrRhPWl81QFxnj2pWHcl8nJGKaUxxipEuUB6H8qSS6QtgKfyp2C5VlACO3oCa8O8SavHojrIU82WTJjjXgYB717VezL9kuAPveW3HccV4p4gs4bslp0VtucZFdmEi7Sa3IkzrfhzANQ1aDVNRkTEcfmpvICoT90Afj+ld7qHjK2uw9jbb/MbKh1Hf2rxPw/r9pLF9gldIZY/lQMcBgOmD61ujUrW2kWT7XFGyE8+YBg/41hOo1KzNo8trnOfEey3z2erZZpJQbefI6Mn3f0z+VcMM54r1Lxi66r4Tkuo187aySBoyDtxwWPqMGvLBmtoNNaGc1Zjj94U4cimk+tLnitL6EEynik69KaOme9OyD0FSO5OmWWmvZXV7KiW8LSEA5CjpSwkDr3rpvC0Uk1xcRwlPNIAQO4UMewyaG7K4o6yMWHwtrbJvXTpSo6kY/wAa9e+G7Xdv4FuQIZEkinYqHjIJGATgHr3qrobzrlLpNsqMUdRzgg4NeioqTWsXmoSQg6EisKs242NHG2pkW2qNcQW4Unf5ZLh/4ieAP61xPiq3sby4CafDDbrE3zzITl/w6AV32rw2cGh30sdpD5kcLFcL3xmvOE+RmQ85UMB68ZFctOMo7sttMyToEy8G4fk8gGnReH2klEazSE9sGtCN5nkURkKSflB6E/5NPea9s7sRXJB3DcjxjH4GteZisjpPDWgw6Upa48qVi2RuXcR7ZroxqBjuNgQGEeg+auW0/UwVIkznGce1a+kXDX9utwiFGZTnjOBn/CuecpLVlpI0VvYrhjHGVDgkMucH2IpsZZJPKlYEkZVv7wqKG2invoTneFOGjZ8cfStDVbWOWNRCmx4+UxxiroyctyJpLYzr63ZV82FQ395f61SgufmJbg9CprYt5vNt1fhmHDYrOvLPZPxgK3I962asQWI2Vh15x3pJ7cXMSlSUkQ5VhVFZShwy5WrsNx8oxyPTuKkZbhMwjHnlHYfxJwD+HapInWQMcjGdvBqKOVWYYOfahLTZvaCQqW5weV/KnYLljyAaY8RwMUrTLEYd7lQWx16/WrblCmVU7uuDRawFERGpo4zVjC54XipFdB1U00xCRRHipZpIrWFpppFRFBJZjwBTlljA5BrkfHkd9d2kYtQTbrzKAetKc+WN0OKu7Mw7/wAQHU9VMis32dDiNT6ev411tlbx30tiGcG3EXnKgP35Ae/rt4OPeuG0rw5f3dsLw7YoDwofO5s8ZHoB+ta/hTWMeZZufmX97Fnsy9R+IzXnVI8lSNSSvbU6XrFpHe3MQaB4s4MgKg4zg1Y+wRT2MUFwgbYFP4jvXPanps19MZ7bWtQs5COFiYFB+BH9a0dIuLkQyWN7ObiZEysu3aXH09ajOKdZpVOi+8xpONrJjH1qOd5LLRI1mkjbZJOR+6iPfJ/iPsPxIqzZWa2kBXe8sjtvllf7zsepP+Has2waCzsIILdAiRrjAGOe9XBqCHvg16mBwVKhHmjq31MKtRt2L2Bj1qNtucVRk1FV6VRl1ba+c8e9d5hc2jtz1phZAeorAfWhnofwqpLru08BqdhXOr82NOcinrcJnkiuL/t7IJCsfwo/t9+yNRy3HzHdJcxg9RVhbhD3BFefJr0u4fu2qwfETp/A2KTgHOd4HRuwoZEbsK4hPFLDojVdi8UAgEoankGpo6Y2seeF/WismPxFGyA4opcrL5kW4HSVScH8RSzbYV3YJWqMV15bZ2kinzXxljKCPAPqaxVuXUfvc2mxIbqL0b8qYbqInhX/ACqKGKaYHZsyO1MmUxSFWKlh3zUWZV1csfaI+gjb9KabhB/yzP6VX8wEAEjP1oOB3zSsO5OZ4z/AaXzV/wCef61TYcYDEfjUTFU6zgfjRYLmiZgP4R+dIJB3wPxrN8xQM+cCP94YpPOZnUI6sCwBCkGlpewzQM6g4PSobu4k+xzNZhHmCHYCeC1VJJzAxMsmT2QdTViECa2HBQPngda0jTvuJyOQtNMksJZry8unlu5UYMFbIHHeuF1ychmXkAk169qNoo0yeO3iBkKbRgc141rjqt49vuXzVYq6E/Mp9xXZh0oRaJcrs5CWzllkd0XIzVNlweK3TKYM5PQ9KyrgKJXK9zmolFDFgvLqG3kgiuZUjkG10DEBh6Ypg4HPWmA8+9O96lRExSeRTWfEir7U7IC5qsdzPupvQEWwDTsc1GJBjkgU5JEB5YfnSKZKMlgf0rpvCumS6vPcxxSJHIkYYBzgNzjHt1rmFdcgqc16D8NQxuL+dXVSEVPm+pP9Kmbag2gTszt9AsDaQx/aWQMuMqWzk/WumXUF6eag+hrGMt0MYmix6D/9dOWadSf36Z+ma4V7R6tf195TdzUlmFxFNE7gpKCpGeoIxXl97Hc2Ws/ZX++MABuAQBgY/Cu9M92QP9IUA+iisDxPaS31ohwssytwejAe1UuZboEznp2EPmEybGRgVUNng0z7TudTJKXyO9TSaGy2nmS28rkYzlsE8f41Tg024a5CR2szyfwhQePaqVi9Ta0wG4ulRc/Mccdq9Hjvbaxi+zQiPlfnLYJPTtXLaXol1ZaeZGt2WU9WyOB3pWFysq7QDnOT5g9vauepzcyaV0DaSsb7XUSTxSxpGrhsblHOCDU7ahvPLqPxrm83Q+7jGf8Anp/9apBLdY6An3k/+tVRk19l/cQ3cvi7W31FQuPLlPzEHjNaV1EJIiNuWTla524Z5IRvAyp6hs10tlJ51pDI2D8uD9eldUfejdk9TIS3IcnIx71KY1AI25P8qsSoEkZcdDimgDGQPwrOxRXjdkPPbp61biufXkdyKYYww9KaYs4K4AzTWgFxVjni2su5PcU6GBYSfLeTy+0ZOQv09KqLIVPJ/EVaSbjOM+hFUtQHRXkayGHcMgnjODVkTIhBYnB6c1A8MMwAdA2ehxQ48mA7VMm3t3NHKBaN0rcAMagdlBy2T7VDHcrIMICrdwwqCaV1Yg5/KiKsSxNTuhFYSyHgIN35c/0ryrR9Qa31OCVTzv5/Hg/zr0DxAss+h3iRbt/lMAB7givMNEia71i2gXPMg/nXPWjzSafY3paRPcYz+7XLc4FRTO8MkdzEcvEckD+Je4qJVl9/zpxRiOd3510VIKpBwlszni7O6JLiH7POXQ/6PMdyH0J5xUZQEZDCohOkJWxutwt5ziOTsjeh9AT096iiZ0na1njZJ19Tw49R61w4OtKm/q9XdbeaNakE/fQ+fKIW3AhRux/n2zSvCrjgr9M1DqC7LSYhSGEbnAOSRtJP8qmiVzEh8tc7R3rshUbqSj2sZyiuVMh+xjnBGfrVWW0PIIBrUUNnmNfzoaIkf6tefetuZmdkYZsc8gCkW3ZW5StYwEHIVaYbdiclR+dVzMLIoNGRyI6btDnaVxWr5Ixyo/OgWyZyVH50czDlRni0GMgUqwYPf8q0toHAXP40BOc7P1o5mLlRUWIhep/KiruD/cop8zDlRduIjGQVxtbpmodzgdV/KtFVEqFD0xVUwUpRFCV0Nt52gkDEZU9cCnXssckoZACccnFV2cCYKxCpt3ZPHemzsHtpBGxJ2kAj1os9iutxGeMH5to/4DTDcWw4JP8A37NOtS7oN0ZUAAAsetRyqEnAabbu4wB1pOnJ7DuQLPv3jYpZScDaRkU17WCc5MEWT3aPNWIAyvKWUbR909zUseTz0B9O9J0OZa6hzFN9PtlgUGBHOcgBantoDGBiJUUDoFwalZhv5IAApr3KhSFyatUIqSkhcwfYbZ5/PaIGT1PNPklw4C4IH5VXMzFQMk4FMY7jyccVahGOyFe5JJNuPqf0rxT4l2UcHitpE63EKysPflf/AGWvaBtHArzL4q2BNxZaguOUMT/gcj+Zp7jR5eVwaZsxySamYZpgxioejKGgCjPoaU9aU9KBDSSB1qMsMdadI2ExUQVmpJDSFG3PIzUqKpOSOnakSPHUAmpQucHpVKPYbY5NtejfDmcQrejcq7th5HpmvO0GDz+td78PtNg1K6uoZwWRIw4wcc5xTmrxYmzv31u1hO17mBT7kVCNdti2BdQfgwqSXwdpjDc0cucjo/v9KivPCelWdo9wyXLKmCVTDHH5Vyfvl9lfeK6YS6zAIiRKjsozhWGTWPJrEkryOrIrAcZ//XzUBbwzbhmSG+EuDhni4B7dK5R5JImH77JxxwRn86XvS+JGkNDqpL7Nud3lvIxyWZjj24zT7O8S1CE3C46cRn69jXKKzOSpvI0GM5O7H06VYjiO3cdVtFx2Yv8A/E0chfMejWWvI0J/0rIzyfKIAz+JqSa6gM2RMoB5GeK4Wz2qNr67biM8FYkfP/oNdVZ2S3NqkkEk0q4+8bYkH8TUq8HpqKeqLrXdvj/Xp+dQvqMcf3SZP9zn+tB0O7kAZSpU9jHtIqvcaJcIQW2geoNEqs0tImViePUI58xiCUE/xFeldLohJsnQ/wAL5/Mf/Wrmba3jT7xbco7d66XQdrRTKM5G0n9aqhKU07j6li9XMg46jNV0U9TgVavf9bGB121AvBOetW1qUKq80oFGcUZBosAbR3GaMY6fpRmjOOlFgHJLtPPB9anjlJc5IwfSqpweCaap2ng9qaAvFUzvAG71qOZJTgptIxyCKgEzBSMkZFSpcAqA2R70xCRwpIrh4wGxg1y9h4Sh07XJtVW4EpBZkhVNoBPrzXWI4DjaQcio5oyxDA7cHOcc0nFN3HdrRDTK+9EEQGRlsntU3mKBjYfwqteSzRhHihEgx83qKZaSrcs7DcGHBVh0o5lexNixOIbmFoZUJRhgiuV1bVNY0aQfbYBqOk9FnCkTQf7xHX610d8ZhEEjiU54JDYIqKe8lgiVpLYFW6/MeKwr06VRe+tioTlDY45/G7wKLVbd2mlR0WaRwSVYcYOBke9dzBKVt4lJbIQD9K57+z9KmuMjT1j3tkrG+FJ9SvTPv1rYGpIOGhkH0IqKHs6bbb39R1J8ySSLnnc9D+dMe42jgE/jVb7fAevmL+FLuWcZjZjXZGcJbMxbZKl5zylSLdqeqiqLRtno1PSJuuD+VXyi5i6Zoj2pDLGeNpqJYmx0NHlPnhWo5QuPO087TSgqO1AjbH3T+dKISei0WQrsX5KKPIb2oosguy9DcqX4B9BkYzUf2hdxx1yRxVY3g4x2pklwrSb2bFbclyY2RFdSSG7jaOMOB1z6VYadjFhwo9hVYXEOd3zFjUT3Y3AYx9arlG5E9pE0AIaZnGcqD2olu4BMQ7Llexqm13nPLfhVOQCVy4JBPrTsS5Gs92pBCck1C16R8uSPpVJXUqO9PDDb2osF2WPN3nIOPc0gbdnJziq/mYyfSlVx1pNAWA4XvThJnp0quXwAQPrTWlGOOtKw7lwMPxrlPGtq15FaxmMNb7ZPMzxjgYwfWt5ZD1zXP+Mr8QWlrGc7p5CgFEVqikzxmeFobh4mBDKcciq4BzmruoOr3shRsgHGapg1nP4maAaOlIc546UHpUCIpzwKam5cY5qz/Z1xNps+oKuYIJEjc+7Zx/L9agj6A9hTRROuccinAU1TxTwK1iiSRBmvTvhDF5mp6jkDIgXr/vV5jHXqvwbAbV9SA+99mU/+PUpXsB6nNDiL+Ecjv707yyJTj+76j1q40IdSCKb5Q7isiSkYNq/dyfoKytY063uId5sYXkHAZgF4+uK3jAD0qvcxOsD4dU4+83QUNJrUabvoedXVjDE7KY4S2eQqj5fx71DFb27SqjRcE4+VAT+VdDc6FbxRNNJqYOeWJ4/mKzbWF/OL2nnTBePlKqT+PpXM0dFzT0nRoxKHMLqi8AMNufwzXQfZIFQDYAB2BxUOnKwiUzSbWHBQ8n8xitMKp6rW1NKxjUd2UBZxMMhRj60ps7cgZRSau4UDAFVr6dLW0Z3QsDhSAcHmr5Y9iDM1Nba3jEcar5j8nA6CreiIFs5pMjkhePzrDjtpruXEeWPT5m/xrqxClhaQWyEEgbnI7k0l5FIrXjDdEO+0kmqoYDPPNPupF+0EAngYqIE81D3LJVbjBpMjsai3k9APwpS2RRYLkm7jrzSbjnnBqIsF6im+aPQ8UWC5MWX6Gk8zHXkVXMgxkHik80AZp2C5OX3cZ/Ck3Yxg4zUAlzkkcdqa0wFFhXLfmFTuJz9KcLvJxkn61R8/ODk80plwuf507CuaSXajh+Pp0pY7uAy7UdcselZLzKFyOD9etQxny3DlixB4xTC5t3cAuCp3lQpzx3qwku2HaAGxx81ZIveByw+vNSpe/PjrmnYLk1q0i3DebEoB5yMVou0RYAqNx6VmfaouvzBhU8d4qtuVweO9FgLTeSoOV4HUgdKzpNVtlndPJl8pFyZNhwT6Cra34yc96ZNrVlbQtJcB9qjJIQmiwiGS/sUVfnySMkDt9akjvbF1QiVQX6KTg1jz+PNCVMwxvIe48vH86pzfEDTGjKpaSIx6nYDSuwsdQt5ZEE+fGMHaQW71MXhAyZEA/wB4VyieOtGJJa3XHun/ANapP+E50ZsZjUjuCv8A9ai4cp0n2qASiPfyRnPbH1pj3tvFnzXUHGeGBrnf+Ez0NiALeMfh/wDWp3/CVaG3W2iJ/D/Ci4WNttXslxl2ORnhc4orEHiTQAP+PWMfiP8ACigLGeZpnzunlHoQRTt8u05nlPpggVQFxO6DKZPbjFSg3Jbpg471sqiMNS68pKKm5wR3BpVPdpJGx0+aqTfaDgkCngXAXpiqUkS2yf7MryEtLLg9MOat4BjC7jtHTJqgBOV7Cnfvsfe4FVdCbZZRZPuqw60uLjHVeTVQZzli1SrMQNvze1O4alj/AEjdyUxRiYdHUCqpkP8AtU7ep5O+i6Hcskybdvmrn1qAmUniRePWq5ZS2fmoJTrzSuguW0EvJMq/nxXJeO2dRYOW3CLzZMjsQvH64rohsznDZrnPG4UaH5ozkNs59/8A9VS2XB6nljAnvSbSKlYYUEd6j5NY3NxM4OKRhkU7vSEbhiluI7/wxo4vPh3q8RIMlyzNGvqVA2/qK88iB2kYr2zwraC08LWERQ7mj3n6tz/WvKvEWm/2Z4jvIACE8zeg/wBluR/P9KpAmZ64FOFMA5pwrS3YCRDzXtfwc0sw6be6ocF53EK+yryf1P6V4mvX3r3b4M3qXXhq6sgf3ttcFiD/AHWHH8jRJ6WBnftNIJxGseRjlqlJOelTbD0xTNuDWRNiPqOmKbJEkqFW7jHTNTHAprEdqVhnH65oJij823kuJ2znb1C/QYxUNsyxcyahLbjGMvYgY/EVv6lJ5W+RVi81V4Dy7R+VZET3sy4lFwjE9rVWX88dKycbM0T0Nyw8swjyrtbj1YLjP4VbCewqCzgZYlLHPvtCn8sVcEfHWtI7GctWQmMegrG16yuZ4B5G/aOWCn+lb/lH1NKY8d6piRyunSRWsW+VMSMCDntStqQH3So71fv9KklcumPwrCntyiNjBI6g1NmXcdJcK8pYzYJOcUhmXGPtPNVATjBQUyTd02CiwXLfnqOlxSGcDB+0DFUfnA+4pHvTGZuB5Yx9adhXLzXW4keeDio/PdRzcCqmW/uAmmMxzjyh9adguXDPJ1+0KPx4pv2iTvMmD6VQI/vRZpfl4/d0WFcvm4cDb9oWmfaJT/y1UiqZUMf9WfzpDtAx5R4p2C5d+1Tg8OmKb9onI4ZetUWx/cIFAYDlVJosK5cM0n3XZeakMpCFQx2HqM1QYNJxgimhJ0B2sQaLBcf9nCv8k0w9cyH+tSs8hyRNKufRqqGe56bFao2uZ1OfKGewosO5fS4dAymWRs+pqPzbgDi6nHPcg/0qgJ7gnPlEk9sUrSXoOPsxx16Uh3Lf2m4TlbuZv97H+FR3F1PcxPDJdybSNp4HT8qpm4ueSbdvyqJ57nndbuM/7JoAhOkQKSElkUnvkEU06RGST5xB9h1qYzT5B8h/++TQbibGDGw/4DSGRNo8GMmV+vtUh0WBOdz4Hcml+0OQR5bflSi4cE/Kwz1GKNAI/wCyIhhiSB65pRp9uoHzNmpBOc9GHrShgxztalYLkP2FOzGirO5f7p/CiiwXLiNODypq/C8xOHGVI702WLYN6jO3nFSKVKBjlCfWtrI4FJkro6LvAyB2zTwRjPKH3qCPJym/r0zVol0XnBFHKiudjo2yD8y8dRSGRGccCq7vvcjbjIoWBVUNubd6UnAfOXjFEcZBB9jQLZD0k/MVDK0m1VHze4pscrqxDBjStIfMiV7VgCVIP0NQtFIq/MpH4U57nAHX6GnGYqAeoPoaLyQ/dKpX8BTdp7VdW4Ruv6jNTK0B6ohz7YqXNroO3mZ6qSOlcv8AEA7NDgX+9MP5Gu+WOBsfJj6Gua8d6al5pNske7IuFzn0wQaSqXdioxadzya/g+zWNmCMPIplP0PT9Kz63vFe1dVWFekcaqPasIgdquas7G4088CpIIjNPHEOrsFH4nFRnPatbwtbG78UaZBjO64U49hyf0FQI94trNEjjiQYVFCj6AV538V9G+zy2GpR8hwYZD7jlf0z+VeqxwkAD1rD+IOl/b/A+oKFJkgC3C4H908/pmmmjNN3Pn3PHWlBIpcAClBzV21NAVstxxXrPwMkxr2qxE8PaowHrhv/AK9eTMoPavRvgxdw2/jhUllEfn2rxICfvtlSB9eDUyQM+gmwOlQnNXfKUjrSGDI4FIm5RKmm7ec1e+zMeMUfZQDRdAZFzaiZsmGJx33df5VGihCo8kovs5x+WK2ZLYFcEfjVNrNnkA3HA96l7lLYVIxtGBxT9nJ4qdYtiYo2GqEV8e1GPapyppjDHPSgCvLjyzkVyupbVviu35WXNdFe3MaLsDDnqc8Vzsrie7kcH5BgCmBlyR+XlhyB2qIuH6dfSrcv8Y7c1m78MaVgHO2O1RbgWzTnOTmoZDjkNTsAryYIxSGQFciodxz601n460xD2kbv1qMzYPXIFNLZBHJNRnODmmK5Y85tvynNKrFup5zVYMEHJx64p0bgZ2Z9CKdhXLW3I5OMUq7VJ5/OmG3mWESPlRn8auwQQtF8qNKx7inYRQMjqWkwSg7gdKmt4pbtd6OoQnqTVgafOC2M4A+ZRzVqysEtIEdhuVmwQ3FFgMjyHS48thuAbkr3qe7sJTAJIrd1weSeOK6OS2lTZcCHbEDjcF4NW4dJm1GAOJUSM5DEnJpaFK5yi2E8S/u4yxPfPSmSw3YOPKPtzW/bwR2t4La4l3xo5DOOc1panbW8+ms9jZyb1Od5GMAfWpdhnHR218yMRAWA9O9XBoGtyqJPsjAY4BIrttI0+CK1huFXMjoCSTkVrYqWUeXnRtWj62Ux+gph0fVN2TYzf9816iR6UmKQHmA0nUM7TZzZ/wBylGlXin57OUf8ANemmkPSgLnmR0+5XhrSQA/9MzSmxlBH+jt/3xXpfHemtjrgUBc82+yyjjySP+A0V6KQpP3R+VFMLnneAybT3p6JhQvXA71WjnTjmrsMyEgkA1secMMOZFIUYHUU9ocjGSB6VppZxzYeNxtPb0qvNbtE+D+dK5WpXt41KPkqfTNOjgIQOVyM04Ltxjj6U8OwGATj07UAT+XC/GDG3oariNnkZVwWFXo7hJeHUBvekWELOzD5QOgFK5ejMyaE5wRj1pGj+X5G21oXJk2kkKV9e9QpHG8PUq45OaLhYygjhzlc+9NZtmMZ61oyRFJNo5PtUTQhmGVxiiwDEldcVFqbGazCkbsSKeanMToM9RUNwpWzdywG0ZP0FJJXTLi9Tx3xDL52uXbA5AfH5VlkHB9Ks3UnnXc0v99y361AQSKiT95s6iLFdb8NoRL46sMjOwSN/wCOGuUIrrvhs2zxjA3cRyYP/Aal6oR9BJEpC/LUt1ZRXVpLA4ysqMjD1BGKyor0rxk1oRagCoDVi4yEpRPlm8spbC9uLOZSskEjRuD6g4qAA+ldH48AHjvWNvG64LfmAf61z+K7IO61KGkcVPZ3MtnPDdW7lJYXDow/hYHINRYNSwrlWU03FMR9beHtTXXNAsdTjxi5hVyB2OOR+BzWsBjiuB+DFx5/w/ijP/LC5lTn67v/AGavQtork5mnYOQbuxS5Bpdgo21SkHK0NZQwI4FRxw46g5+tTbAaXbinYNSMxCozH7VZxRtphYplCO1UNQJEewDluv0raKVQu7dpJCQOAOKL2Cxx97E0smOdq9hUEdv5aEnrXRSWmwMxHNZE8Lcsfypp3Axp0wrH1rNMRznHFbUtuzHnmq0lqwPANO4jKdcHIFRupIHHWtFrUnkg0w2/1p3AyijBqjeM54rZWyMmSBwOpqKWx2TokQLZ607isZqQyMcBG/KiW3aLG7jPat37FKcNuYey0+PT28zcVBJPUjNFxWMWOyVmDFGYY6npmpbWxeS6cqBEFPUiugNkVG4IWP04qOCzecsytsA5OapCZWnsEktsM7Fh0Iq7a28hKRwx5PYAVdls4LWxO4u8xwQQDitfTLe8WNSY4o0POcZY0OVgSuYy2nk3qwTEIXIJOe1X7uGwEHk26NJccYCc/nV6fTBNqUcsmXj2ncrfpV9YkThUC/QVLlcpI5fzrtbAxMmbViVZj/DzV2DTVs2iSaUvDIwAwxA3dsitmO3jiUoq8Eknj1pzRK+N6ggHIyO9JsaRUewiWeKaKNQyDBGPvCrH305XAIwQal6ninbCe1TcZWt4RBCsSn5V4HsKkNShMDmjyx3NAEOCabzmrBUUmF7CgCvikKnrU5I7UzdkUARMpphBzUhb1NM3UxDNpPail34ooFc8jTOasxyFSOauLpi4/wBYKcNNA6MKz+u0e5zexl2HWt88LfKePQ1sQX0U4CyAZ96xvsLjoQaX7PKo4FNYmlLaQvZzXQ3ZLaKQfKNp9qqvbupxtz9Kpw3M8RAOSB2NX4r5HwDwfetFPsTYb9mJj3KefSoxNJGcZPHY1e3g1G8Ub8nr60cw7diubgSLtdfyqbgj2qCWDYMqcikSZ1HPIo5hrzHGP96XB5HQUSYIJZcNjtQZd3QkGmh2b5SeKaY7gkJYBiMrWT4qmWy8OXcowp27R+PFb0bYWuL+JdyU0i3gBwZpcnHoBTuVDWSPKSMGjqKeQaNtZHUyBhxXU/DwZ8VxHPSJ/wCVc0wxXVfDobvFKcdIX/lQhPY9dBNTRyMKhUHNSLWljnR414+TZ40vcrgyBH+vygZ/SuaA5xXb/FC1EWuWd2OksBQ/VT/9cVxI56U1obx2DFTQY3mowRwD1qaADzwKvcZ7t8F7tYfDl/CT9273Y9Mqv+FenLdI3cV4r8KbpUs9UiBw3nK5H/Acf0r0ZbsjuawlC7uZubTOpEinvTgQe9c2l8w71aj1FvWp5BqqzbpRWYmoDvVhL1G70ctilURcoqFZ0PQinhwe9PUtSTH0mBRn3oouMjkgSRSCo5qjPpSSD5a0s0VLsKxz8mjEA4XNUpNLI6qa62kKqeoBosFjin05sfdpq6ZjDYyT2xXZmCInOwUwWkIJwtGorHIW+lFXO9cex71YXSlLAKuSDkACuoNtGSOOlKkIjcsuOaabFY56TSnjtjKwCgHgdzVuxsUNuP8ARgWJ5LdK1pIVlUq+SD+lSAYAA7U7sfKYF/p00qJF8qgn5vLGBj0pLPSI4uAgAHWugwDSBQO1Vz6EuDKptldAjKCnpinhdpOOBVikK5qWxqNiDHNNKkmpymaaUpXAhxQal2GmlTjNHMBH07UU4imlTjrRcBpxTW5pxzimHjmi4CEnNMLccUjMe9Ru3GaAFLYqIv6U124qJpOOKq4rkjOOuahaYjjPWo2fINQPJ780XJuTGVgeTRVFpue9FMk4tbsf3qlW6z0asYOc09XI6VyywMHsxLEy6m4kx/vVItw6kjORWMszAdaniumXr0rmngZLZmixMXujVF1nqAaPMjJ5GKrxTJIuAcGn1zOlVpmqlTmXY5kAADfnUwlB71knIOR0pwlYdzVRxNSO4OhB7Gt5qkYOKBtAwBWV5xPFWFuDgZNbxxi6mUsO+hbeINyvBpFiZe1MS4XvVuOZCK6Y14vZmMqbW5GFOK85+JLl9Qs4M8JEWx9T/wDWr09RG1eZePwkniIKvRIVH8zWntR0l7xwgi9qaVwcYrRMPHFRtb98UlNHTYz5E46V1Xw2THidj6W7/wAxWA8J211Hw5ix4hmOP+Xdv5irjIUvhZ6lkZopMUYNbJnLc5bx5op1bQjLEMz2pMigd17j+v4V5AAw4btX0QUyCCMg15L4x0y2s9XCW0KxxhACo/vD/wCsRTSTNacuhyqgg84xUozGwcYNPaAY4FNCnGD+FFmjU7L4b6l9n1+WBuFuo8D/AHhyP6160Jq8A0ueWyvoriH/AFsTB198dq9xsL6PUbCG7i+5Kob6HuKfmZVF1NETD1qRZ/eqeaXNIzL4n/2qlW5I7mszNOBI70AbCXhHerCX7DvWAJGH8VPWdwaVhnSR37dzmp1vxmuYW5bvUy3Q7k0mh3OnW8Q96lWdG7iuaW6X+9U6XXow/OoaKU2dEGB70uaxUvGHerMd960rFKp3NGiqyXSsPSphIp70rlqSY+kpMijNFyhaKTNJmlcB1Jmm5pM0XGPzSE4puTSUXAfupM02kpXEOzRxTc0hai4WFIFNZaC1JupXFYjZajYY71MTmmMM9KXMJorNg1XducCrLoarSA54p8xLIZG61Xd8DipJAec1UdsGquSI7981A8nelZsmomye1O4rDGfnrRSFTminzBY85DGnB8VVWQineZW1zksWw/vUiyc9aoiSpo23HipYF9ZcdDU63b+ufrVDDL1FOV+OtQ1caZppdBuDxUwcMOKyQ9SLIV6HFc86EZbo1jVkupp0DI71RW6K981PHcg4DVyTwnY6I4h9S0smOtTJNtPBqBSjDginGPPQ1zSozibxqwkX4rsg4JrjfEunPeavNcKc7gv8q6MbhVK+RhKHP8QqFVnHqXGnFu6OHksZoyfkNQmHjBGDXa+Wrj5lBqCTTreXPyAGtY4vuhul2OP+zZHSup8AWvlazcyFeBBj8yP8Kjk0cKcxmul8L2QtEmlfG58KPoK6IYiL6mVSElE6MMvcUh2+lKMHoaXbXTGsmcbixnA7V554yspbnXZBFHkfZhMcf7OQT+Vejbahj05JtUa4dFINsYjkerCtI1dSoL3jw8wYphhyelbeqWgs9QuLZPm8uRl/I1neRM7YGfoK09vFG9iCC1la4jESFnLAAAda9J8FSyxpd2EuVaJgwQ9VPQj865zQbWa1uQrvMgmIXfHIVKHPX3rpYbKTTtdujZ3Ut5tG17q4IVMdSSe9WqqasTKN0dXijFc34g8RW17BbwRTzPNB/wAtoFESZ9u5+ta+jXhv9NjmOd4+Vie5FZqqr2MpU7F6lpQKXbVc5NhMUYpwFOxRzjsNxThxShadtpc4WG5zTlNLtpQvtS5x2HK5HQmpVmcdGNQgU4LS5wsWVupB3BqdL6QdR+tUQKcDRzDsa0eo+oNWEv4z1OKww2Ker1LaGrnQLcxt0cfnTwwPQ1gK4HepVl9CRUtlqTNrNJurMW4cfxGpVum71DkUpF7dTd1VhcA07zQahzKJ9/vSbveofMFIXqfaDsS7vek3e9Ql/ekL0vahYm30heofMppko9qFiffTS9QGT3ppkqXVHYnL1G209aiMlIXqXVFZDZIg3Q1Xe0zU5KmmFhT9uTyFc2eab9iHrVkyYphk96arXDkIPsY9qKlMlFP2o+RHjHl0eX7U3zRSedXpann6EgQ+lPXIqDzxSiejUdkXVmcDB5qZAjexrN8/3p63GKWorI0/JPY5pNhHWqiXpHWp1u0bg0rMCcLUqiq+8HpTlYkVLTC5bQ4qysrADms4S44NSLMKhwGmaUcueDUeo/8AHkzqMlPmx7d6rLOPWpPtGVKnkHg1zzoKW6NYVXF6MzIb2KTrxV2MxsOGFULrS4zATbbvMznBbrVG384CQNMkLIM7HJy3sMCuSeE7HbCvzHRiIGtazi2W6jpnmuW03UJVbMhVhnpg1tpq8fTGK55YeaNHVjsbCgjoalVmrKTU42/iq1HeI3QisnzxD3WaCuajvLiWKxnMHEpXCn096jWcGnMwdSpHBGKpV6i6i9nHscKfD8zSFm5J5JPU1PHoax8uOa6cxMi7sZHrVZ5MNjAp/WJlOkjCaz8k5wxwe3+NR3lxcXQCMNkS9I0GF/8Arn3rokQyjhMj1p32QHqqirWLlazJ9kkcrb2ElxMkSISznAr0GwsUsbOOBP4eSfU9zVO2jhtjuVPn9cVcF19auOLS1sRKjctBaXbVYXINOE2ehrT695EewLG0Uu0DuKg3E96UZNDxz7D9h5k+B60blHeodppdhqHjZ9ClRiSeYtJ5w9KZsJpfKNZvFVH1H7KIG454FL5/tR5J9KXyT6UvrVTuP2cRPtB9KPtJ9KXyDml8ij61U7hyQGfam9KabuT0qXyB60hhWpeKm+ocsSE3kgPSlF7LUhiT0puxB2pfWJvqPlj2AXk3rR9sn/vGkIWm8UvbTfUfLEf9tnI+8aPttwP4jUWR2pCfal7SQ7InF/cf3qDqNwP4qrZPpSHPpRzyCyLH9qXHrTW1a4HeoCD6U0oT/DRzyHZFga1OByKQ67KOq1UaNvSomiY/w0+eQuWJf/t89xSf26p65rLaFvSozCcdBVKoxOCNoa0h/ip66tGx+/XPGE+1N8ph3FP2ovZo6ldQjb+MVILlD/EK5HY46NijfOvSSn7QPZnXGYHoaaZK5QXdyn8dPGq3C9eapVA5GdN5h9aK5z+2ZO60U/aBys4QwgnOahdSpxT0l4wTyKViG619AeSQ4pM4qbjpjNMYAkUDI804HFKyYGRUeaAJQ+KkWSq4NKDQIupOw6GrUdxn73FZitUqtQI1N4bvS8jvWcJMdOtSLK3rSsBoKxJx0qUZ9RVFJfWpVkB6GlYC2HIo+QkkqCT7VCHz3pwwehpOI7j/ACYz90BfoKie3PVTUg+tPDYrN00ylNlMh09actw6H7xFWsg8EUxoEas3RLVUfFqUqfxVdh1g5+YVkPakfdNQlZEPrWMsMn0NVV8zee8kuJDh02Z4BOKtW9v5h/eSIB/snNcuJ2U96sRXzp0asHg4Gnt5HZxRRom1elOMQrmYNZZeprRh1iNvvGp+oxfUPrEjTKAd6Z8o/iFQi6ilHDCo5Ig3KtS/s/zKWJ8i4Nv94VKuz+8Kw5FlTufzquZ3U8k0LL33H7c6tBF/fH51ZQR4+8K4wXrj+I/nU8equnU1Sy5dZCdZnX/ux3FLujHeubj1hW4Y1aS/jfo1Wsth1ZLrSNrzYxSeelZP2gHvR5/vVrLqRPtmapuUphuhWZ5/vTTP71awFFdA9rI0zdCm/aqzDP700z+9X9Tor7Ie0Zpm6phuazTP70hnHrR9Vpfyhzs0jc5ppnrMM/vTTce9P6vT7C52aZuBTftFZhufem/afel7GHYOZmr9pHtR9p9hWT9o96Q3OO9L2UewczNf7V9KT7X9KyPtJ9aT7QfWodKPYfMzY+1fSl+0n2rIFx7077R71LpLsPmZq/aM9cUednsKyxcD1p4uB61Lpoaky8X9h+VMZ/YflVYT5pTKD3rN00WpDy3P3R+VNJB7D8qYXFMLVm6a7FJseyg+lQPGexFPL0wyc1DpIpSZC0b+1QsrA9Ksl6aZKj2ZSmVcn0oqYsvpRS9mx85xOFDZA5pdxpnelr6Q8kduweaXcM9KZ3FLQA/PrTNopKKBAVPbmmgNmpFpx6GgRGOKepqMU5eooAmBp4eo2pBQIsB6kD1VWpBTAtLJ71IshFVBUq9BQBbEpp4lGOaqDrUgosIseZTxJ71WHWnCiwFneDSHaeoqIUtLlQ7iSQK3TFVZLZlPFXRQaXIilJmUd6HnNAuCvc1dmAx0rPlHNTyo0UrlqPUJEPDGrsWtuvDGsGihRGdZHrMUgw1PaeCYcEVyIJz1qzEzZ6n86dhG1KndTVV5CtLExK9T+dNm6U7IabGfaSOhqRL9kPWqL9aY1KxRuQ6vjq1Xo9TR/wCKuTyc1LExz1NMLHW/ag3Q0Gf3rDgZuOT+dXVJx1oJL3ne9NM3vVUk0hpBcsmb3ppn96rGmE0hlkz+9NM/vVY001IFnz/emmf3qsaaaQyyZ/emmc+tVqaTzSAtef70vne9VKKTQy4J8d6UTn1qlSjpUNDL4m96eJ/eqC0+oYy+txTxP71ngmnqT61DRSL3n+9L53vVPNKKhopMtl896aXqIdaKzaLTHFjUbPQajbrUWGKZKKiPU0UrDP/Z"/>
          <p:cNvSpPr>
            <a:spLocks noChangeAspect="1" noChangeArrowheads="1"/>
          </p:cNvSpPr>
          <p:nvPr/>
        </p:nvSpPr>
        <p:spPr bwMode="auto">
          <a:xfrm>
            <a:off x="4445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6628" name="Picture 4" descr="https://timgsa.baidu.com/timg?image&amp;quality=80&amp;size=b9999_10000&amp;sec=1537154018997&amp;di=46b641f37d875872231c95125763ced8&amp;imgtype=0&amp;src=http%3A%2F%2Fwww.cnr.cn%2Fzgsp%2Fjrtj%2F20171023%2FW020171023334127496737.jpg"/>
          <p:cNvPicPr>
            <a:picLocks noChangeAspect="1" noChangeArrowheads="1"/>
          </p:cNvPicPr>
          <p:nvPr/>
        </p:nvPicPr>
        <p:blipFill>
          <a:blip r:embed="rId9" cstate="print"/>
          <a:srcRect/>
          <a:stretch>
            <a:fillRect/>
          </a:stretch>
        </p:blipFill>
        <p:spPr bwMode="auto">
          <a:xfrm>
            <a:off x="5076056" y="3140968"/>
            <a:ext cx="3888432" cy="2628925"/>
          </a:xfrm>
          <a:prstGeom prst="rect">
            <a:avLst/>
          </a:prstGeom>
          <a:noFill/>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67544" y="908720"/>
            <a:ext cx="8208912" cy="5184576"/>
            <a:chOff x="467544" y="908720"/>
            <a:chExt cx="8208912" cy="5184576"/>
          </a:xfrm>
        </p:grpSpPr>
        <p:grpSp>
          <p:nvGrpSpPr>
            <p:cNvPr id="4" name="组合 3"/>
            <p:cNvGrpSpPr/>
            <p:nvPr/>
          </p:nvGrpSpPr>
          <p:grpSpPr>
            <a:xfrm>
              <a:off x="467544" y="908720"/>
              <a:ext cx="2611438" cy="3301335"/>
              <a:chOff x="467544" y="1052736"/>
              <a:chExt cx="2611438" cy="3301335"/>
            </a:xfrm>
          </p:grpSpPr>
          <p:pic>
            <p:nvPicPr>
              <p:cNvPr id="2" name="Picture 3" descr="罗素"/>
              <p:cNvPicPr>
                <a:picLocks noChangeAspect="1" noChangeArrowheads="1"/>
              </p:cNvPicPr>
              <p:nvPr/>
            </p:nvPicPr>
            <p:blipFill>
              <a:blip r:embed="rId2" cstate="print"/>
              <a:srcRect/>
              <a:stretch>
                <a:fillRect/>
              </a:stretch>
            </p:blipFill>
            <p:spPr bwMode="auto">
              <a:xfrm>
                <a:off x="467544" y="1052736"/>
                <a:ext cx="2611438" cy="2971800"/>
              </a:xfrm>
              <a:prstGeom prst="rect">
                <a:avLst/>
              </a:prstGeom>
              <a:noFill/>
              <a:ln w="9525">
                <a:noFill/>
                <a:miter lim="800000"/>
                <a:headEnd/>
                <a:tailEnd/>
              </a:ln>
            </p:spPr>
          </p:pic>
          <p:sp>
            <p:nvSpPr>
              <p:cNvPr id="3" name="矩形 2"/>
              <p:cNvSpPr/>
              <p:nvPr/>
            </p:nvSpPr>
            <p:spPr>
              <a:xfrm>
                <a:off x="611560" y="4077072"/>
                <a:ext cx="2390398" cy="276999"/>
              </a:xfrm>
              <a:prstGeom prst="rect">
                <a:avLst/>
              </a:prstGeom>
            </p:spPr>
            <p:txBody>
              <a:bodyPr wrap="none">
                <a:spAutoFit/>
              </a:bodyPr>
              <a:lstStyle/>
              <a:p>
                <a:pPr>
                  <a:spcBef>
                    <a:spcPct val="20000"/>
                  </a:spcBef>
                  <a:buClr>
                    <a:schemeClr val="accent1"/>
                  </a:buClr>
                  <a:buSzPct val="65000"/>
                </a:pPr>
                <a:r>
                  <a:rPr lang="zh-CN" altLang="en-US" sz="1200" b="1" dirty="0" smtClean="0"/>
                  <a:t>英国哲学家罗素（</a:t>
                </a:r>
                <a:r>
                  <a:rPr lang="en-US" altLang="zh-CN" sz="1200" b="1" dirty="0" smtClean="0"/>
                  <a:t>1872 -1970</a:t>
                </a:r>
                <a:r>
                  <a:rPr lang="zh-CN" altLang="en-US" sz="1200" b="1" dirty="0" smtClean="0"/>
                  <a:t>）</a:t>
                </a:r>
                <a:endParaRPr lang="zh-CN" altLang="en-US" sz="1200" dirty="0">
                  <a:solidFill>
                    <a:srgbClr val="0000FF"/>
                  </a:solidFill>
                  <a:latin typeface="华文行楷" pitchFamily="2" charset="-122"/>
                  <a:ea typeface="华文行楷" pitchFamily="2" charset="-122"/>
                </a:endParaRPr>
              </a:p>
            </p:txBody>
          </p:sp>
        </p:grpSp>
        <p:sp>
          <p:nvSpPr>
            <p:cNvPr id="5" name="云形标注 4"/>
            <p:cNvSpPr/>
            <p:nvPr/>
          </p:nvSpPr>
          <p:spPr bwMode="auto">
            <a:xfrm>
              <a:off x="4427984" y="2420888"/>
              <a:ext cx="4248472" cy="3672408"/>
            </a:xfrm>
            <a:prstGeom prst="cloudCallout">
              <a:avLst>
                <a:gd name="adj1" fmla="val -117334"/>
                <a:gd name="adj2" fmla="val -50938"/>
              </a:avLst>
            </a:prstGeom>
            <a:solidFill>
              <a:schemeClr val="bg1"/>
            </a:solidFill>
            <a:ln w="9525">
              <a:solidFill>
                <a:schemeClr val="tx1"/>
              </a:solidFill>
              <a:round/>
              <a:headEnd/>
              <a:tailEnd/>
            </a:ln>
            <a:effectLst/>
          </p:spPr>
          <p:txBody>
            <a:bodyPr wrap="none" rtlCol="0" anchor="ctr"/>
            <a:lstStyle/>
            <a:p>
              <a:r>
                <a:rPr lang="en-US" altLang="zh-CN" sz="2400" b="1" dirty="0" smtClean="0"/>
                <a:t>“</a:t>
              </a:r>
              <a:r>
                <a:rPr lang="zh-CN" altLang="en-US" sz="2400" b="1" dirty="0" smtClean="0"/>
                <a:t>从孔子时代以来，古</a:t>
              </a:r>
              <a:endParaRPr lang="en-US" altLang="zh-CN" sz="2400" b="1" dirty="0" smtClean="0"/>
            </a:p>
            <a:p>
              <a:r>
                <a:rPr lang="zh-CN" altLang="en-US" sz="2400" b="1" dirty="0" smtClean="0"/>
                <a:t>埃及、巴比伦、马其顿、</a:t>
              </a:r>
              <a:endParaRPr lang="en-US" altLang="zh-CN" sz="2400" b="1" dirty="0" smtClean="0"/>
            </a:p>
            <a:p>
              <a:r>
                <a:rPr lang="zh-CN" altLang="en-US" sz="2400" b="1" dirty="0" smtClean="0"/>
                <a:t>罗马帝国都先后灭亡，</a:t>
              </a:r>
              <a:endParaRPr lang="en-US" altLang="zh-CN" sz="2400" b="1" dirty="0" smtClean="0"/>
            </a:p>
            <a:p>
              <a:r>
                <a:rPr lang="zh-CN" altLang="en-US" sz="2400" b="1" dirty="0" smtClean="0"/>
                <a:t>只有中国通过不断进化</a:t>
              </a:r>
              <a:endParaRPr lang="en-US" altLang="zh-CN" sz="2400" b="1" dirty="0" smtClean="0"/>
            </a:p>
            <a:p>
              <a:r>
                <a:rPr lang="zh-CN" altLang="en-US" sz="2400" b="1" dirty="0" smtClean="0"/>
                <a:t>而依然生存。” </a:t>
              </a:r>
            </a:p>
            <a:p>
              <a:pPr>
                <a:spcBef>
                  <a:spcPct val="20000"/>
                </a:spcBef>
                <a:buClr>
                  <a:schemeClr val="accent1"/>
                </a:buClr>
                <a:buSzPct val="65000"/>
              </a:pPr>
              <a:r>
                <a:rPr lang="zh-CN" altLang="en-US" sz="2400" b="1" dirty="0" smtClean="0"/>
                <a:t>                    </a:t>
              </a:r>
              <a:endParaRPr lang="zh-CN" altLang="en-US" sz="2400" dirty="0">
                <a:solidFill>
                  <a:srgbClr val="0000FF"/>
                </a:solidFill>
                <a:latin typeface="华文行楷" pitchFamily="2" charset="-122"/>
                <a:ea typeface="华文行楷" pitchFamily="2" charset="-122"/>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云形标注 4"/>
          <p:cNvSpPr/>
          <p:nvPr/>
        </p:nvSpPr>
        <p:spPr bwMode="auto">
          <a:xfrm>
            <a:off x="107504" y="2924944"/>
            <a:ext cx="3960440" cy="3672408"/>
          </a:xfrm>
          <a:prstGeom prst="cloudCallout">
            <a:avLst>
              <a:gd name="adj1" fmla="val 113049"/>
              <a:gd name="adj2" fmla="val -73443"/>
            </a:avLst>
          </a:prstGeom>
          <a:solidFill>
            <a:schemeClr val="bg1"/>
          </a:solidFill>
          <a:ln w="9525">
            <a:solidFill>
              <a:schemeClr val="tx1"/>
            </a:solidFill>
            <a:round/>
            <a:headEnd/>
            <a:tailEnd/>
          </a:ln>
          <a:effectLst/>
        </p:spPr>
        <p:txBody>
          <a:bodyPr wrap="none" rtlCol="0" anchor="ctr"/>
          <a:lstStyle/>
          <a:p>
            <a:endParaRPr lang="zh-CN" altLang="en-US" sz="2400" dirty="0"/>
          </a:p>
        </p:txBody>
      </p:sp>
      <p:sp>
        <p:nvSpPr>
          <p:cNvPr id="3" name="内容占位符 2"/>
          <p:cNvSpPr>
            <a:spLocks noGrp="1"/>
          </p:cNvSpPr>
          <p:nvPr>
            <p:ph sz="quarter" idx="1"/>
          </p:nvPr>
        </p:nvSpPr>
        <p:spPr>
          <a:xfrm>
            <a:off x="683568" y="3429000"/>
            <a:ext cx="3034680" cy="2878832"/>
          </a:xfrm>
        </p:spPr>
        <p:txBody>
          <a:bodyPr>
            <a:normAutofit fontScale="92500" lnSpcReduction="20000"/>
          </a:bodyPr>
          <a:lstStyle/>
          <a:p>
            <a:r>
              <a:rPr lang="zh-CN" altLang="en-US" b="1" dirty="0" smtClean="0">
                <a:solidFill>
                  <a:srgbClr val="C00000"/>
                </a:solidFill>
              </a:rPr>
              <a:t>历史是最好的教科书</a:t>
            </a:r>
            <a:r>
              <a:rPr lang="zh-CN" altLang="en-US" b="1" dirty="0" smtClean="0"/>
              <a:t>。学习</a:t>
            </a:r>
            <a:r>
              <a:rPr lang="zh-CN" altLang="en-US" b="1" dirty="0" smtClean="0">
                <a:solidFill>
                  <a:srgbClr val="FF0000"/>
                </a:solidFill>
              </a:rPr>
              <a:t>党史、国史</a:t>
            </a:r>
            <a:r>
              <a:rPr lang="zh-CN" altLang="en-US" b="1" dirty="0" smtClean="0"/>
              <a:t>，是坚持和发展中国特色社会主义、把党和国家各项事业继续推向前进的</a:t>
            </a:r>
            <a:r>
              <a:rPr lang="zh-CN" altLang="en-US" b="1" dirty="0" smtClean="0">
                <a:solidFill>
                  <a:srgbClr val="FF0000"/>
                </a:solidFill>
              </a:rPr>
              <a:t>必修课</a:t>
            </a:r>
            <a:r>
              <a:rPr lang="zh-CN" altLang="en-US" b="1" dirty="0" smtClean="0"/>
              <a:t>。这门功课不仅必修，而且必须修好。</a:t>
            </a:r>
            <a:endParaRPr lang="zh-CN" altLang="en-US" b="1" dirty="0"/>
          </a:p>
        </p:txBody>
      </p:sp>
      <p:grpSp>
        <p:nvGrpSpPr>
          <p:cNvPr id="7" name="组合 6"/>
          <p:cNvGrpSpPr/>
          <p:nvPr/>
        </p:nvGrpSpPr>
        <p:grpSpPr>
          <a:xfrm>
            <a:off x="4716016" y="764704"/>
            <a:ext cx="3810000" cy="3197969"/>
            <a:chOff x="4716016" y="764704"/>
            <a:chExt cx="3810000" cy="3197969"/>
          </a:xfrm>
        </p:grpSpPr>
        <p:pic>
          <p:nvPicPr>
            <p:cNvPr id="49154" name="Picture 2" descr="https://timgsa.baidu.com/timg?image&amp;quality=80&amp;size=b9999_10000&amp;sec=1536667027465&amp;di=a6adffb9a9ce9c260f5c133df04c9c64&amp;imgtype=0&amp;src=http%3A%2F%2Fent.chinanews.com%2Fcr%2F2015%2F0817%2F985667178.jpg"/>
            <p:cNvPicPr>
              <a:picLocks noChangeAspect="1" noChangeArrowheads="1"/>
            </p:cNvPicPr>
            <p:nvPr/>
          </p:nvPicPr>
          <p:blipFill>
            <a:blip r:embed="rId2" cstate="print"/>
            <a:srcRect/>
            <a:stretch>
              <a:fillRect/>
            </a:stretch>
          </p:blipFill>
          <p:spPr bwMode="auto">
            <a:xfrm>
              <a:off x="4716016" y="764704"/>
              <a:ext cx="3810000" cy="2705100"/>
            </a:xfrm>
            <a:prstGeom prst="rect">
              <a:avLst/>
            </a:prstGeom>
            <a:noFill/>
          </p:spPr>
        </p:pic>
        <p:sp>
          <p:nvSpPr>
            <p:cNvPr id="6" name="矩形 5"/>
            <p:cNvSpPr/>
            <p:nvPr/>
          </p:nvSpPr>
          <p:spPr>
            <a:xfrm>
              <a:off x="4932040" y="3501008"/>
              <a:ext cx="3456384" cy="461665"/>
            </a:xfrm>
            <a:prstGeom prst="rect">
              <a:avLst/>
            </a:prstGeom>
          </p:spPr>
          <p:txBody>
            <a:bodyPr wrap="square">
              <a:spAutoFit/>
            </a:bodyPr>
            <a:lstStyle/>
            <a:p>
              <a:r>
                <a:rPr lang="en-US" altLang="zh-CN" sz="1200" b="1" dirty="0" smtClean="0"/>
                <a:t>2013</a:t>
              </a:r>
              <a:r>
                <a:rPr lang="zh-CN" altLang="en-US" sz="1200" b="1" dirty="0" smtClean="0"/>
                <a:t>年</a:t>
              </a:r>
              <a:r>
                <a:rPr lang="en-US" altLang="zh-CN" sz="1200" b="1" dirty="0" smtClean="0"/>
                <a:t>6</a:t>
              </a:r>
              <a:r>
                <a:rPr lang="zh-CN" altLang="en-US" sz="1200" b="1" dirty="0" smtClean="0"/>
                <a:t>月</a:t>
              </a:r>
              <a:r>
                <a:rPr lang="en-US" altLang="zh-CN" sz="1200" b="1" dirty="0" smtClean="0"/>
                <a:t>25</a:t>
              </a:r>
              <a:r>
                <a:rPr lang="zh-CN" altLang="en-US" sz="1200" b="1" dirty="0" smtClean="0"/>
                <a:t>日在中国共产党成立</a:t>
              </a:r>
              <a:r>
                <a:rPr lang="en-US" altLang="zh-CN" sz="1200" b="1" dirty="0" smtClean="0"/>
                <a:t>92</a:t>
              </a:r>
              <a:r>
                <a:rPr lang="zh-CN" altLang="en-US" sz="1200" b="1" dirty="0" smtClean="0"/>
                <a:t>周年前夕，习近平在主持中央政治局第七次集体学习时讲话</a:t>
              </a:r>
              <a:endParaRPr lang="zh-CN" altLang="en-US" sz="1200" b="1" dirty="0"/>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188640"/>
            <a:ext cx="8074144" cy="1143000"/>
          </a:xfrm>
        </p:spPr>
        <p:txBody>
          <a:bodyPr>
            <a:normAutofit/>
          </a:bodyPr>
          <a:lstStyle/>
          <a:p>
            <a:r>
              <a:rPr lang="zh-CN" altLang="en-US" sz="4400" b="1" dirty="0" smtClean="0">
                <a:latin typeface="+mn-ea"/>
                <a:ea typeface="+mn-ea"/>
              </a:rPr>
              <a:t>（三）课程任务</a:t>
            </a:r>
            <a:endParaRPr lang="zh-CN" altLang="en-US" sz="4400" b="1" dirty="0">
              <a:latin typeface="+mn-ea"/>
              <a:ea typeface="+mn-ea"/>
            </a:endParaRPr>
          </a:p>
        </p:txBody>
      </p:sp>
      <p:sp>
        <p:nvSpPr>
          <p:cNvPr id="3" name="内容占位符 2"/>
          <p:cNvSpPr>
            <a:spLocks noGrp="1"/>
          </p:cNvSpPr>
          <p:nvPr>
            <p:ph sz="quarter" idx="1"/>
          </p:nvPr>
        </p:nvSpPr>
        <p:spPr>
          <a:xfrm>
            <a:off x="3203848" y="3068960"/>
            <a:ext cx="5409848" cy="2592288"/>
          </a:xfrm>
        </p:spPr>
        <p:txBody>
          <a:bodyPr>
            <a:normAutofit/>
          </a:bodyPr>
          <a:lstStyle/>
          <a:p>
            <a:r>
              <a:rPr lang="zh-CN" altLang="en-US" sz="2800" b="1" dirty="0" smtClean="0">
                <a:solidFill>
                  <a:schemeClr val="tx2">
                    <a:satMod val="130000"/>
                  </a:schemeClr>
                </a:solidFill>
                <a:latin typeface="华文新魏" pitchFamily="2" charset="-122"/>
                <a:ea typeface="华文新魏" pitchFamily="2" charset="-122"/>
              </a:rPr>
              <a:t>了解国</a:t>
            </a:r>
            <a:r>
              <a:rPr lang="zh-CN" altLang="en-US" sz="2800" b="1" dirty="0" smtClean="0">
                <a:solidFill>
                  <a:srgbClr val="FF0000"/>
                </a:solidFill>
                <a:latin typeface="华文新魏" pitchFamily="2" charset="-122"/>
                <a:ea typeface="华文新魏" pitchFamily="2" charset="-122"/>
              </a:rPr>
              <a:t>史</a:t>
            </a:r>
            <a:r>
              <a:rPr lang="zh-CN" altLang="en-US" sz="2800" b="1" dirty="0" smtClean="0">
                <a:solidFill>
                  <a:schemeClr val="tx2">
                    <a:satMod val="130000"/>
                  </a:schemeClr>
                </a:solidFill>
                <a:latin typeface="华文新魏" pitchFamily="2" charset="-122"/>
                <a:ea typeface="华文新魏" pitchFamily="2" charset="-122"/>
              </a:rPr>
              <a:t>、国</a:t>
            </a:r>
            <a:r>
              <a:rPr lang="zh-CN" altLang="en-US" sz="2800" b="1" dirty="0" smtClean="0">
                <a:solidFill>
                  <a:srgbClr val="FF0000"/>
                </a:solidFill>
                <a:latin typeface="华文新魏" pitchFamily="2" charset="-122"/>
                <a:ea typeface="华文新魏" pitchFamily="2" charset="-122"/>
              </a:rPr>
              <a:t>情</a:t>
            </a:r>
            <a:r>
              <a:rPr lang="zh-CN" altLang="en-US" sz="2800" b="1" dirty="0" smtClean="0">
                <a:solidFill>
                  <a:schemeClr val="tx2">
                    <a:satMod val="130000"/>
                  </a:schemeClr>
                </a:solidFill>
                <a:latin typeface="华文新魏" pitchFamily="2" charset="-122"/>
                <a:ea typeface="华文新魏" pitchFamily="2" charset="-122"/>
              </a:rPr>
              <a:t>。了解近代以来的中国的历史，特别是中华人民共和国的历史；了解近代以来中国的基本国情，特别是当代中国的基本国情。</a:t>
            </a:r>
          </a:p>
        </p:txBody>
      </p:sp>
      <p:sp>
        <p:nvSpPr>
          <p:cNvPr id="4" name="标题 1"/>
          <p:cNvSpPr txBox="1">
            <a:spLocks/>
          </p:cNvSpPr>
          <p:nvPr/>
        </p:nvSpPr>
        <p:spPr>
          <a:xfrm>
            <a:off x="467544" y="1844824"/>
            <a:ext cx="8280920" cy="792088"/>
          </a:xfrm>
          <a:prstGeom prst="rect">
            <a:avLst/>
          </a:prstGeom>
        </p:spPr>
        <p:txBody>
          <a:bodyPr anchor="ctr">
            <a:normAutofit/>
          </a:bodyPr>
          <a:lstStyle/>
          <a:p>
            <a:pPr>
              <a:spcBef>
                <a:spcPct val="0"/>
              </a:spcBef>
            </a:pPr>
            <a:r>
              <a:rPr lang="en-US" altLang="zh-CN" sz="4300" b="1" dirty="0" smtClean="0">
                <a:solidFill>
                  <a:schemeClr val="tx2">
                    <a:satMod val="130000"/>
                  </a:schemeClr>
                </a:solidFill>
                <a:effectLst>
                  <a:outerShdw blurRad="50000" dist="30000" dir="5400000" algn="tl" rotWithShape="0">
                    <a:srgbClr val="000000">
                      <a:alpha val="30000"/>
                    </a:srgbClr>
                  </a:outerShdw>
                </a:effectLst>
                <a:latin typeface="+mn-ea"/>
                <a:cs typeface="+mj-cs"/>
              </a:rPr>
              <a:t>1</a:t>
            </a:r>
            <a:r>
              <a:rPr lang="zh-CN" altLang="en-US" sz="4300" b="1" dirty="0" smtClean="0">
                <a:solidFill>
                  <a:schemeClr val="tx2">
                    <a:satMod val="130000"/>
                  </a:schemeClr>
                </a:solidFill>
                <a:effectLst>
                  <a:outerShdw blurRad="50000" dist="30000" dir="5400000" algn="tl" rotWithShape="0">
                    <a:srgbClr val="000000">
                      <a:alpha val="30000"/>
                    </a:srgbClr>
                  </a:outerShdw>
                </a:effectLst>
                <a:latin typeface="+mn-ea"/>
                <a:cs typeface="+mj-cs"/>
              </a:rPr>
              <a:t>、“两个了解”</a:t>
            </a:r>
            <a:endParaRPr kumimoji="0" lang="zh-CN" altLang="en-US" sz="43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n-ea"/>
              <a:cs typeface="+mj-cs"/>
            </a:endParaRPr>
          </a:p>
        </p:txBody>
      </p:sp>
      <p:pic>
        <p:nvPicPr>
          <p:cNvPr id="28674" name="Picture 2" descr="http://p4.so.qhmsg.com/bdr/_240_/t0119b30953096c9874.jpg"/>
          <p:cNvPicPr>
            <a:picLocks noChangeAspect="1" noChangeArrowheads="1"/>
          </p:cNvPicPr>
          <p:nvPr/>
        </p:nvPicPr>
        <p:blipFill>
          <a:blip r:embed="rId3" cstate="print"/>
          <a:srcRect/>
          <a:stretch>
            <a:fillRect/>
          </a:stretch>
        </p:blipFill>
        <p:spPr bwMode="auto">
          <a:xfrm>
            <a:off x="539552" y="2636912"/>
            <a:ext cx="2736304" cy="3168352"/>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0648"/>
            <a:ext cx="7498080" cy="1143000"/>
          </a:xfrm>
        </p:spPr>
        <p:txBody>
          <a:bodyPr>
            <a:normAutofit/>
          </a:bodyPr>
          <a:lstStyle/>
          <a:p>
            <a:r>
              <a:rPr lang="en-US" altLang="zh-CN" sz="4300" b="1" dirty="0" smtClean="0">
                <a:solidFill>
                  <a:schemeClr val="tx2">
                    <a:satMod val="130000"/>
                  </a:schemeClr>
                </a:solidFill>
                <a:effectLst>
                  <a:outerShdw blurRad="50000" dist="30000" dir="5400000" algn="tl" rotWithShape="0">
                    <a:srgbClr val="000000">
                      <a:alpha val="30000"/>
                    </a:srgbClr>
                  </a:outerShdw>
                </a:effectLst>
                <a:latin typeface="+mn-ea"/>
                <a:ea typeface="+mn-ea"/>
              </a:rPr>
              <a:t>2</a:t>
            </a:r>
            <a:r>
              <a:rPr lang="zh-CN" altLang="en-US" sz="4300" b="1" dirty="0" smtClean="0">
                <a:solidFill>
                  <a:schemeClr val="tx2">
                    <a:satMod val="130000"/>
                  </a:schemeClr>
                </a:solidFill>
                <a:effectLst>
                  <a:outerShdw blurRad="50000" dist="30000" dir="5400000" algn="tl" rotWithShape="0">
                    <a:srgbClr val="000000">
                      <a:alpha val="30000"/>
                    </a:srgbClr>
                  </a:outerShdw>
                </a:effectLst>
                <a:latin typeface="+mn-ea"/>
                <a:ea typeface="+mn-ea"/>
              </a:rPr>
              <a:t>、“四个选择”</a:t>
            </a:r>
            <a:endParaRPr lang="zh-CN" altLang="en-US" sz="4300" b="1" dirty="0">
              <a:solidFill>
                <a:schemeClr val="tx2">
                  <a:satMod val="130000"/>
                </a:schemeClr>
              </a:solidFill>
              <a:effectLst>
                <a:outerShdw blurRad="50000" dist="30000" dir="5400000" algn="tl" rotWithShape="0">
                  <a:srgbClr val="000000">
                    <a:alpha val="30000"/>
                  </a:srgbClr>
                </a:outerShdw>
              </a:effectLst>
              <a:latin typeface="+mn-ea"/>
              <a:ea typeface="+mn-ea"/>
            </a:endParaRPr>
          </a:p>
        </p:txBody>
      </p:sp>
      <p:pic>
        <p:nvPicPr>
          <p:cNvPr id="27650" name="Picture 2" descr="http://p2.so.qhmsg.com/bdr/_240_/t01df9d4b2c4b758ae2.jpg"/>
          <p:cNvPicPr>
            <a:picLocks noChangeAspect="1" noChangeArrowheads="1"/>
          </p:cNvPicPr>
          <p:nvPr/>
        </p:nvPicPr>
        <p:blipFill>
          <a:blip r:embed="rId2" cstate="print"/>
          <a:srcRect/>
          <a:stretch>
            <a:fillRect/>
          </a:stretch>
        </p:blipFill>
        <p:spPr bwMode="auto">
          <a:xfrm>
            <a:off x="2987824" y="1545115"/>
            <a:ext cx="3387849" cy="3108021"/>
          </a:xfrm>
          <a:prstGeom prst="rect">
            <a:avLst/>
          </a:prstGeom>
          <a:noFill/>
        </p:spPr>
      </p:pic>
      <p:sp>
        <p:nvSpPr>
          <p:cNvPr id="5" name="矩形 4"/>
          <p:cNvSpPr/>
          <p:nvPr/>
        </p:nvSpPr>
        <p:spPr>
          <a:xfrm>
            <a:off x="971600" y="2348880"/>
            <a:ext cx="2492990" cy="646331"/>
          </a:xfrm>
          <a:prstGeom prst="rect">
            <a:avLst/>
          </a:prstGeom>
        </p:spPr>
        <p:txBody>
          <a:bodyPr wrap="none">
            <a:spAutoFit/>
          </a:bodyPr>
          <a:lstStyle/>
          <a:p>
            <a:r>
              <a:rPr lang="zh-CN" altLang="en-US" sz="3600" b="1" dirty="0" smtClean="0"/>
              <a:t>马克思主义</a:t>
            </a:r>
            <a:endParaRPr lang="zh-CN" altLang="en-US" sz="3600" dirty="0"/>
          </a:p>
        </p:txBody>
      </p:sp>
      <p:sp>
        <p:nvSpPr>
          <p:cNvPr id="6" name="矩形 5"/>
          <p:cNvSpPr/>
          <p:nvPr/>
        </p:nvSpPr>
        <p:spPr>
          <a:xfrm>
            <a:off x="5940152" y="2420888"/>
            <a:ext cx="2492990" cy="646331"/>
          </a:xfrm>
          <a:prstGeom prst="rect">
            <a:avLst/>
          </a:prstGeom>
        </p:spPr>
        <p:txBody>
          <a:bodyPr wrap="none">
            <a:spAutoFit/>
          </a:bodyPr>
          <a:lstStyle/>
          <a:p>
            <a:r>
              <a:rPr lang="zh-CN" altLang="en-US" sz="3600" b="1" dirty="0" smtClean="0"/>
              <a:t>中国共产党</a:t>
            </a:r>
          </a:p>
        </p:txBody>
      </p:sp>
      <p:sp>
        <p:nvSpPr>
          <p:cNvPr id="7" name="矩形 6"/>
          <p:cNvSpPr/>
          <p:nvPr/>
        </p:nvSpPr>
        <p:spPr>
          <a:xfrm>
            <a:off x="1115616" y="3573016"/>
            <a:ext cx="2448272" cy="1200329"/>
          </a:xfrm>
          <a:prstGeom prst="rect">
            <a:avLst/>
          </a:prstGeom>
        </p:spPr>
        <p:txBody>
          <a:bodyPr wrap="square">
            <a:spAutoFit/>
          </a:bodyPr>
          <a:lstStyle/>
          <a:p>
            <a:pPr algn="ctr"/>
            <a:r>
              <a:rPr lang="zh-CN" altLang="en-US" sz="3600" b="1" dirty="0" smtClean="0"/>
              <a:t>社会主义</a:t>
            </a:r>
            <a:endParaRPr lang="en-US" altLang="zh-CN" sz="3600" b="1" dirty="0" smtClean="0"/>
          </a:p>
          <a:p>
            <a:pPr algn="ctr"/>
            <a:r>
              <a:rPr lang="zh-CN" altLang="en-US" sz="3600" b="1" dirty="0" smtClean="0"/>
              <a:t>道路</a:t>
            </a:r>
          </a:p>
        </p:txBody>
      </p:sp>
      <p:sp>
        <p:nvSpPr>
          <p:cNvPr id="8" name="矩形 7"/>
          <p:cNvSpPr/>
          <p:nvPr/>
        </p:nvSpPr>
        <p:spPr>
          <a:xfrm>
            <a:off x="6156176" y="3933056"/>
            <a:ext cx="2031325" cy="646331"/>
          </a:xfrm>
          <a:prstGeom prst="rect">
            <a:avLst/>
          </a:prstGeom>
        </p:spPr>
        <p:txBody>
          <a:bodyPr wrap="none">
            <a:spAutoFit/>
          </a:bodyPr>
          <a:lstStyle/>
          <a:p>
            <a:r>
              <a:rPr lang="zh-CN" altLang="en-US" sz="3600" b="1" dirty="0" smtClean="0"/>
              <a:t>改革开放</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4638"/>
            <a:ext cx="8219256" cy="922114"/>
          </a:xfrm>
        </p:spPr>
        <p:txBody>
          <a:bodyPr>
            <a:normAutofit/>
          </a:bodyPr>
          <a:lstStyle/>
          <a:p>
            <a:r>
              <a:rPr lang="en-US" altLang="zh-CN" sz="4300" b="1" dirty="0" smtClean="0">
                <a:solidFill>
                  <a:schemeClr val="tx2">
                    <a:satMod val="130000"/>
                  </a:schemeClr>
                </a:solidFill>
                <a:effectLst>
                  <a:outerShdw blurRad="50000" dist="30000" dir="5400000" algn="tl" rotWithShape="0">
                    <a:srgbClr val="000000">
                      <a:alpha val="30000"/>
                    </a:srgbClr>
                  </a:outerShdw>
                </a:effectLst>
                <a:latin typeface="+mn-ea"/>
                <a:ea typeface="+mn-ea"/>
              </a:rPr>
              <a:t>3</a:t>
            </a:r>
            <a:r>
              <a:rPr lang="zh-CN" altLang="en-US" sz="4300" b="1" dirty="0" smtClean="0">
                <a:solidFill>
                  <a:schemeClr val="tx2">
                    <a:satMod val="130000"/>
                  </a:schemeClr>
                </a:solidFill>
                <a:effectLst>
                  <a:outerShdw blurRad="50000" dist="30000" dir="5400000" algn="tl" rotWithShape="0">
                    <a:srgbClr val="000000">
                      <a:alpha val="30000"/>
                    </a:srgbClr>
                  </a:outerShdw>
                </a:effectLst>
                <a:latin typeface="+mn-ea"/>
                <a:ea typeface="+mn-ea"/>
              </a:rPr>
              <a:t>、具体目的和要求</a:t>
            </a:r>
          </a:p>
        </p:txBody>
      </p:sp>
      <p:sp>
        <p:nvSpPr>
          <p:cNvPr id="3" name="内容占位符 2"/>
          <p:cNvSpPr>
            <a:spLocks noGrp="1"/>
          </p:cNvSpPr>
          <p:nvPr>
            <p:ph sz="quarter" idx="1"/>
          </p:nvPr>
        </p:nvSpPr>
        <p:spPr>
          <a:xfrm>
            <a:off x="611560" y="2852936"/>
            <a:ext cx="8147248" cy="1800200"/>
          </a:xfrm>
        </p:spPr>
        <p:txBody>
          <a:bodyPr>
            <a:normAutofit/>
          </a:bodyPr>
          <a:lstStyle/>
          <a:p>
            <a:r>
              <a:rPr lang="zh-CN" altLang="en-US" b="1" dirty="0" smtClean="0"/>
              <a:t>一、</a:t>
            </a:r>
            <a:r>
              <a:rPr lang="zh-CN" altLang="zh-CN" b="1" dirty="0" smtClean="0">
                <a:solidFill>
                  <a:srgbClr val="FF0000"/>
                </a:solidFill>
              </a:rPr>
              <a:t>了解外国</a:t>
            </a:r>
            <a:r>
              <a:rPr lang="zh-CN" altLang="zh-CN" b="1" dirty="0" smtClean="0"/>
              <a:t>资本</a:t>
            </a:r>
            <a:r>
              <a:rPr lang="en-US" altLang="zh-CN" b="1" dirty="0" smtClean="0"/>
              <a:t>-</a:t>
            </a:r>
            <a:r>
              <a:rPr lang="zh-CN" altLang="zh-CN" b="1" dirty="0" smtClean="0"/>
              <a:t>帝国主义</a:t>
            </a:r>
            <a:r>
              <a:rPr lang="zh-CN" altLang="zh-CN" b="1" dirty="0" smtClean="0">
                <a:solidFill>
                  <a:srgbClr val="FF0000"/>
                </a:solidFill>
              </a:rPr>
              <a:t>入侵</a:t>
            </a:r>
            <a:r>
              <a:rPr lang="zh-CN" altLang="zh-CN" b="1" dirty="0" smtClean="0"/>
              <a:t>中国及其与中国封建势力相结合给中华民族和中国人民</a:t>
            </a:r>
            <a:r>
              <a:rPr lang="zh-CN" altLang="zh-CN" b="1" dirty="0" smtClean="0">
                <a:solidFill>
                  <a:srgbClr val="FF0000"/>
                </a:solidFill>
              </a:rPr>
              <a:t>带来的深重苦难</a:t>
            </a:r>
            <a:r>
              <a:rPr lang="zh-CN" altLang="zh-CN" b="1" dirty="0" smtClean="0"/>
              <a:t>，</a:t>
            </a:r>
            <a:r>
              <a:rPr lang="zh-CN" altLang="zh-CN" b="1" dirty="0" smtClean="0">
                <a:solidFill>
                  <a:srgbClr val="FF0000"/>
                </a:solidFill>
              </a:rPr>
              <a:t>了解</a:t>
            </a:r>
            <a:r>
              <a:rPr lang="zh-CN" altLang="zh-CN" b="1" dirty="0" smtClean="0"/>
              <a:t>近代以来中国面临的争取民族独立、人民解放和实现国家富强、人民富裕这</a:t>
            </a:r>
            <a:r>
              <a:rPr lang="zh-CN" altLang="zh-CN" b="1" dirty="0" smtClean="0">
                <a:solidFill>
                  <a:srgbClr val="FF0000"/>
                </a:solidFill>
              </a:rPr>
              <a:t>两项历史任务</a:t>
            </a:r>
            <a:r>
              <a:rPr lang="zh-CN" altLang="en-US" b="1" dirty="0" smtClean="0">
                <a:solidFill>
                  <a:srgbClr val="FF0000"/>
                </a:solidFill>
              </a:rPr>
              <a:t>。</a:t>
            </a:r>
            <a:endParaRPr lang="zh-CN" altLang="zh-CN" dirty="0" smtClean="0"/>
          </a:p>
          <a:p>
            <a:endParaRPr lang="zh-CN" altLang="en-US" dirty="0"/>
          </a:p>
        </p:txBody>
      </p:sp>
      <p:pic>
        <p:nvPicPr>
          <p:cNvPr id="21512" name="Picture 8" descr="https://timgsa.baidu.com/timg?image&amp;quality=80&amp;size=b9999_10000&amp;sec=1537329025087&amp;di=89b3b69327787f0f3860437ab22ed4df&amp;imgtype=0&amp;src=http%3A%2F%2Fimgsrc.baidu.com%2Fimgad%2Fpic%2Fitem%2F8718367adab44aedec07c82db91c8701a08bfbaa.jpg"/>
          <p:cNvPicPr>
            <a:picLocks noChangeAspect="1" noChangeArrowheads="1"/>
          </p:cNvPicPr>
          <p:nvPr/>
        </p:nvPicPr>
        <p:blipFill>
          <a:blip r:embed="rId2" cstate="print"/>
          <a:srcRect/>
          <a:stretch>
            <a:fillRect/>
          </a:stretch>
        </p:blipFill>
        <p:spPr bwMode="auto">
          <a:xfrm>
            <a:off x="5868144" y="404664"/>
            <a:ext cx="2512343" cy="2460327"/>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39552" y="2852936"/>
            <a:ext cx="8147248" cy="2701280"/>
          </a:xfrm>
        </p:spPr>
        <p:txBody>
          <a:bodyPr/>
          <a:lstStyle/>
          <a:p>
            <a:r>
              <a:rPr lang="zh-CN" altLang="zh-CN" b="1" dirty="0" smtClean="0"/>
              <a:t>懂得必须首先推翻半殖民地半封建的社会制度，争得民族独立、人民解放，才能为集中力量进行现代化建设开辟道路，认识</a:t>
            </a:r>
            <a:r>
              <a:rPr lang="zh-CN" altLang="zh-CN" b="1" dirty="0" smtClean="0">
                <a:solidFill>
                  <a:srgbClr val="C00000"/>
                </a:solidFill>
              </a:rPr>
              <a:t>革命的必要性、正义性、进步性</a:t>
            </a:r>
            <a:r>
              <a:rPr lang="zh-CN" altLang="zh-CN" b="1" dirty="0" smtClean="0"/>
              <a:t>；自觉地</a:t>
            </a:r>
            <a:r>
              <a:rPr lang="zh-CN" altLang="zh-CN" b="1" dirty="0" smtClean="0">
                <a:solidFill>
                  <a:srgbClr val="C00000"/>
                </a:solidFill>
              </a:rPr>
              <a:t>继承和发扬</a:t>
            </a:r>
            <a:r>
              <a:rPr lang="zh-CN" altLang="zh-CN" b="1" dirty="0" smtClean="0"/>
              <a:t>近代以来中国人民的</a:t>
            </a:r>
            <a:r>
              <a:rPr lang="zh-CN" altLang="zh-CN" b="1" dirty="0" smtClean="0">
                <a:solidFill>
                  <a:srgbClr val="C00000"/>
                </a:solidFill>
              </a:rPr>
              <a:t>爱国主义精神和革命传统</a:t>
            </a:r>
            <a:r>
              <a:rPr lang="zh-CN" altLang="zh-CN" b="1" dirty="0" smtClean="0"/>
              <a:t>，进一步</a:t>
            </a:r>
            <a:r>
              <a:rPr lang="zh-CN" altLang="zh-CN" b="1" dirty="0" smtClean="0">
                <a:solidFill>
                  <a:srgbClr val="C00000"/>
                </a:solidFill>
              </a:rPr>
              <a:t>增强</a:t>
            </a:r>
            <a:r>
              <a:rPr lang="zh-CN" altLang="zh-CN" b="1" dirty="0" smtClean="0"/>
              <a:t>实现中华民族伟大复兴的</a:t>
            </a:r>
            <a:r>
              <a:rPr lang="zh-CN" altLang="zh-CN" b="1" dirty="0" smtClean="0">
                <a:solidFill>
                  <a:srgbClr val="C00000"/>
                </a:solidFill>
              </a:rPr>
              <a:t>责任感和使命感</a:t>
            </a:r>
            <a:r>
              <a:rPr lang="zh-CN" altLang="zh-CN" dirty="0" smtClean="0"/>
              <a:t>。</a:t>
            </a:r>
            <a:endParaRPr lang="zh-CN" altLang="en-US" dirty="0"/>
          </a:p>
        </p:txBody>
      </p:sp>
      <p:pic>
        <p:nvPicPr>
          <p:cNvPr id="4" name="Picture 8" descr="https://timgsa.baidu.com/timg?image&amp;quality=80&amp;size=b9999_10000&amp;sec=1537329025087&amp;di=89b3b69327787f0f3860437ab22ed4df&amp;imgtype=0&amp;src=http%3A%2F%2Fimgsrc.baidu.com%2Fimgad%2Fpic%2Fitem%2F8718367adab44aedec07c82db91c8701a08bfbaa.jpg"/>
          <p:cNvPicPr>
            <a:picLocks noChangeAspect="1" noChangeArrowheads="1"/>
          </p:cNvPicPr>
          <p:nvPr/>
        </p:nvPicPr>
        <p:blipFill>
          <a:blip r:embed="rId2" cstate="print"/>
          <a:srcRect/>
          <a:stretch>
            <a:fillRect/>
          </a:stretch>
        </p:blipFill>
        <p:spPr bwMode="auto">
          <a:xfrm>
            <a:off x="5868144" y="404664"/>
            <a:ext cx="2512343" cy="2460327"/>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1560" y="2708920"/>
            <a:ext cx="8219256" cy="1837184"/>
          </a:xfrm>
        </p:spPr>
        <p:txBody>
          <a:bodyPr>
            <a:normAutofit/>
          </a:bodyPr>
          <a:lstStyle/>
          <a:p>
            <a:r>
              <a:rPr lang="zh-CN" altLang="zh-CN" sz="2800" b="1" dirty="0" smtClean="0"/>
              <a:t>二、</a:t>
            </a:r>
            <a:r>
              <a:rPr lang="zh-CN" altLang="zh-CN" sz="2800" b="1" dirty="0" smtClean="0">
                <a:solidFill>
                  <a:srgbClr val="FF0000"/>
                </a:solidFill>
              </a:rPr>
              <a:t>了解</a:t>
            </a:r>
            <a:r>
              <a:rPr lang="zh-CN" altLang="zh-CN" sz="2800" b="1" dirty="0" smtClean="0"/>
              <a:t>近代以来</a:t>
            </a:r>
            <a:r>
              <a:rPr lang="zh-CN" altLang="zh-CN" sz="2800" b="1" dirty="0" smtClean="0">
                <a:solidFill>
                  <a:srgbClr val="C00000"/>
                </a:solidFill>
              </a:rPr>
              <a:t>中国的先进分子和人民群众</a:t>
            </a:r>
            <a:r>
              <a:rPr lang="zh-CN" altLang="zh-CN" sz="2800" b="1" dirty="0" smtClean="0"/>
              <a:t>为救亡图存而进行</a:t>
            </a:r>
            <a:r>
              <a:rPr lang="zh-CN" altLang="zh-CN" sz="2800" b="1" dirty="0" smtClean="0">
                <a:solidFill>
                  <a:srgbClr val="C00000"/>
                </a:solidFill>
              </a:rPr>
              <a:t>艰苦探索、顽强奋斗的历程及其经验教训</a:t>
            </a:r>
            <a:r>
              <a:rPr lang="zh-CN" altLang="en-US" sz="2800" b="1" dirty="0" smtClean="0">
                <a:solidFill>
                  <a:srgbClr val="C00000"/>
                </a:solidFill>
              </a:rPr>
              <a:t>；</a:t>
            </a:r>
            <a:r>
              <a:rPr lang="zh-CN" altLang="en-US" sz="2800" b="1" dirty="0" smtClean="0"/>
              <a:t>注意比较地主买办资产阶级、民族资产阶级和工人阶级政党的政治方案。</a:t>
            </a:r>
            <a:endParaRPr lang="zh-CN" altLang="zh-CN" sz="2800" b="1" dirty="0" smtClean="0"/>
          </a:p>
        </p:txBody>
      </p:sp>
      <p:pic>
        <p:nvPicPr>
          <p:cNvPr id="4" name="Picture 8" descr="https://timgsa.baidu.com/timg?image&amp;quality=80&amp;size=b9999_10000&amp;sec=1537329025087&amp;di=89b3b69327787f0f3860437ab22ed4df&amp;imgtype=0&amp;src=http%3A%2F%2Fimgsrc.baidu.com%2Fimgad%2Fpic%2Fitem%2F8718367adab44aedec07c82db91c8701a08bfbaa.jpg"/>
          <p:cNvPicPr>
            <a:picLocks noChangeAspect="1" noChangeArrowheads="1"/>
          </p:cNvPicPr>
          <p:nvPr/>
        </p:nvPicPr>
        <p:blipFill>
          <a:blip r:embed="rId2" cstate="print"/>
          <a:srcRect/>
          <a:stretch>
            <a:fillRect/>
          </a:stretch>
        </p:blipFill>
        <p:spPr bwMode="auto">
          <a:xfrm>
            <a:off x="5868144" y="404664"/>
            <a:ext cx="2512343" cy="2460327"/>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67544" y="1447800"/>
            <a:ext cx="8219256" cy="2413248"/>
          </a:xfrm>
        </p:spPr>
        <p:txBody>
          <a:bodyPr/>
          <a:lstStyle/>
          <a:p>
            <a:r>
              <a:rPr lang="zh-CN" altLang="zh-CN" sz="2800" b="1" dirty="0" smtClean="0"/>
              <a:t>懂得旧民主主义革命让位给新民主主义革命、资产阶级共和国让位给人民共和国的原因</a:t>
            </a:r>
            <a:r>
              <a:rPr lang="zh-CN" altLang="en-US" sz="2800" b="1" dirty="0" smtClean="0"/>
              <a:t>，</a:t>
            </a:r>
            <a:r>
              <a:rPr lang="zh-CN" altLang="zh-CN" sz="2800" b="1" dirty="0" smtClean="0">
                <a:solidFill>
                  <a:srgbClr val="C00000"/>
                </a:solidFill>
              </a:rPr>
              <a:t>认识历史和人民怎样选择了中国共产党、选择了马克思主义</a:t>
            </a:r>
            <a:r>
              <a:rPr lang="zh-CN" altLang="zh-CN" sz="2800" b="1" dirty="0" smtClean="0"/>
              <a:t>，进一步增强拥护共产党的领导和接受马克思主义指导的自觉性。</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95536" y="2852936"/>
            <a:ext cx="8352928" cy="2376264"/>
          </a:xfrm>
        </p:spPr>
        <p:txBody>
          <a:bodyPr>
            <a:normAutofit/>
          </a:bodyPr>
          <a:lstStyle/>
          <a:p>
            <a:r>
              <a:rPr lang="zh-CN" altLang="zh-CN" sz="2400" b="1" dirty="0" smtClean="0"/>
              <a:t>三、联系新中国成立以后的国内外环境，了解</a:t>
            </a:r>
            <a:r>
              <a:rPr lang="zh-CN" altLang="zh-CN" sz="2400" b="1" dirty="0" smtClean="0">
                <a:solidFill>
                  <a:srgbClr val="C00000"/>
                </a:solidFill>
              </a:rPr>
              <a:t>中国人民</a:t>
            </a:r>
            <a:r>
              <a:rPr lang="zh-CN" altLang="zh-CN" sz="2400" b="1" dirty="0" smtClean="0"/>
              <a:t>走上以共产党为领导力量的</a:t>
            </a:r>
            <a:r>
              <a:rPr lang="zh-CN" altLang="zh-CN" sz="2400" b="1" dirty="0" smtClean="0">
                <a:solidFill>
                  <a:srgbClr val="C00000"/>
                </a:solidFill>
              </a:rPr>
              <a:t>社会主义道路的历史必然性</a:t>
            </a:r>
            <a:r>
              <a:rPr lang="zh-CN" altLang="zh-CN" sz="2400" b="1" dirty="0" smtClean="0"/>
              <a:t>；了解实行</a:t>
            </a:r>
            <a:r>
              <a:rPr lang="zh-CN" altLang="zh-CN" sz="2400" b="1" dirty="0" smtClean="0">
                <a:solidFill>
                  <a:srgbClr val="C00000"/>
                </a:solidFill>
              </a:rPr>
              <a:t>改革开放</a:t>
            </a:r>
            <a:r>
              <a:rPr lang="zh-CN" altLang="zh-CN" sz="2400" b="1" dirty="0" smtClean="0"/>
              <a:t>和搞好现代化建设的</a:t>
            </a:r>
            <a:r>
              <a:rPr lang="zh-CN" altLang="zh-CN" sz="2400" b="1" dirty="0" smtClean="0">
                <a:solidFill>
                  <a:srgbClr val="C00000"/>
                </a:solidFill>
              </a:rPr>
              <a:t>重大意义</a:t>
            </a:r>
            <a:r>
              <a:rPr lang="zh-CN" altLang="zh-CN" sz="2400" b="1" dirty="0" smtClean="0"/>
              <a:t>，联系中国现代化建设事业取得的巨大成就，懂得中国选择社会主义的正确性</a:t>
            </a:r>
            <a:r>
              <a:rPr lang="zh-CN" altLang="en-US" sz="2400" b="1" dirty="0" smtClean="0"/>
              <a:t>。</a:t>
            </a:r>
            <a:endParaRPr lang="en-US" altLang="zh-CN" sz="2400" b="1" dirty="0" smtClean="0"/>
          </a:p>
        </p:txBody>
      </p:sp>
      <p:pic>
        <p:nvPicPr>
          <p:cNvPr id="4" name="Picture 8" descr="https://timgsa.baidu.com/timg?image&amp;quality=80&amp;size=b9999_10000&amp;sec=1537329025087&amp;di=89b3b69327787f0f3860437ab22ed4df&amp;imgtype=0&amp;src=http%3A%2F%2Fimgsrc.baidu.com%2Fimgad%2Fpic%2Fitem%2F8718367adab44aedec07c82db91c8701a08bfbaa.jpg"/>
          <p:cNvPicPr>
            <a:picLocks noChangeAspect="1" noChangeArrowheads="1"/>
          </p:cNvPicPr>
          <p:nvPr/>
        </p:nvPicPr>
        <p:blipFill>
          <a:blip r:embed="rId2" cstate="print"/>
          <a:srcRect/>
          <a:stretch>
            <a:fillRect/>
          </a:stretch>
        </p:blipFill>
        <p:spPr bwMode="auto">
          <a:xfrm>
            <a:off x="5868144" y="404664"/>
            <a:ext cx="2512343" cy="246032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11760" y="620688"/>
            <a:ext cx="2808312" cy="864096"/>
          </a:xfrm>
        </p:spPr>
        <p:txBody>
          <a:bodyPr>
            <a:normAutofit fontScale="90000"/>
          </a:bodyPr>
          <a:lstStyle/>
          <a:p>
            <a:r>
              <a:rPr lang="zh-CN" altLang="en-US" sz="5400" b="1" dirty="0" smtClean="0">
                <a:latin typeface="+mn-ea"/>
                <a:ea typeface="+mn-ea"/>
              </a:rPr>
              <a:t>要论提示</a:t>
            </a:r>
            <a:endParaRPr lang="zh-CN" altLang="en-US" sz="5400" b="1" dirty="0">
              <a:latin typeface="+mn-ea"/>
              <a:ea typeface="+mn-ea"/>
            </a:endParaRPr>
          </a:p>
        </p:txBody>
      </p:sp>
      <p:sp>
        <p:nvSpPr>
          <p:cNvPr id="3" name="内容占位符 2"/>
          <p:cNvSpPr>
            <a:spLocks noGrp="1"/>
          </p:cNvSpPr>
          <p:nvPr>
            <p:ph sz="quarter" idx="1"/>
          </p:nvPr>
        </p:nvSpPr>
        <p:spPr>
          <a:xfrm>
            <a:off x="539552" y="2348880"/>
            <a:ext cx="8064896" cy="2520280"/>
          </a:xfrm>
        </p:spPr>
        <p:txBody>
          <a:bodyPr>
            <a:noAutofit/>
          </a:bodyPr>
          <a:lstStyle/>
          <a:p>
            <a:r>
              <a:rPr lang="zh-CN" altLang="en-US" b="1" dirty="0" smtClean="0">
                <a:latin typeface="+mn-ea"/>
              </a:rPr>
              <a:t>课程的性质、功能和任务</a:t>
            </a:r>
          </a:p>
          <a:p>
            <a:r>
              <a:rPr lang="zh-CN" altLang="en-US" b="1" dirty="0" smtClean="0">
                <a:latin typeface="+mn-ea"/>
              </a:rPr>
              <a:t>中国近现代史的主题和主线</a:t>
            </a:r>
          </a:p>
          <a:p>
            <a:r>
              <a:rPr lang="zh-CN" altLang="en-US" b="1" dirty="0" smtClean="0">
                <a:latin typeface="+mn-ea"/>
              </a:rPr>
              <a:t>中国近现代史的历史分期和“纲要”的基本框架</a:t>
            </a:r>
          </a:p>
          <a:p>
            <a:r>
              <a:rPr lang="zh-CN" altLang="en-US" b="1" dirty="0" smtClean="0">
                <a:latin typeface="+mn-ea"/>
              </a:rPr>
              <a:t>学习</a:t>
            </a:r>
            <a:r>
              <a:rPr lang="zh-CN" altLang="zh-CN" b="1" dirty="0" smtClean="0">
                <a:latin typeface="+mn-ea"/>
              </a:rPr>
              <a:t>中国近现代史的</a:t>
            </a:r>
            <a:r>
              <a:rPr lang="zh-CN" altLang="en-US" b="1" dirty="0" smtClean="0">
                <a:latin typeface="+mn-ea"/>
              </a:rPr>
              <a:t>方法</a:t>
            </a:r>
            <a:endParaRPr lang="zh-CN" altLang="en-US" b="1" dirty="0">
              <a:latin typeface="+mn-ea"/>
            </a:endParaRPr>
          </a:p>
        </p:txBody>
      </p:sp>
      <p:pic>
        <p:nvPicPr>
          <p:cNvPr id="35842" name="Picture 2" descr="https://ss3.bdstatic.com/70cFv8Sh_Q1YnxGkpoWK1HF6hhy/it/u=2115558638,461166085&amp;fm=27&amp;gp=0.jpg"/>
          <p:cNvPicPr>
            <a:picLocks noChangeAspect="1" noChangeArrowheads="1"/>
          </p:cNvPicPr>
          <p:nvPr/>
        </p:nvPicPr>
        <p:blipFill>
          <a:blip r:embed="rId2" cstate="print"/>
          <a:srcRect/>
          <a:stretch>
            <a:fillRect/>
          </a:stretch>
        </p:blipFill>
        <p:spPr bwMode="auto">
          <a:xfrm>
            <a:off x="323528" y="116632"/>
            <a:ext cx="1943100" cy="1864569"/>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95536" y="2132856"/>
            <a:ext cx="8147248" cy="3277344"/>
          </a:xfrm>
        </p:spPr>
        <p:txBody>
          <a:bodyPr/>
          <a:lstStyle/>
          <a:p>
            <a:r>
              <a:rPr lang="zh-CN" altLang="zh-CN" sz="2800" b="1" dirty="0" smtClean="0"/>
              <a:t>了解中国特色社会主义是改革开放以来中国共产党的全部理论和实践的主题，</a:t>
            </a:r>
            <a:r>
              <a:rPr lang="zh-CN" altLang="zh-CN" sz="2800" b="1" dirty="0" smtClean="0">
                <a:solidFill>
                  <a:srgbClr val="C00000"/>
                </a:solidFill>
              </a:rPr>
              <a:t>增强</a:t>
            </a:r>
            <a:r>
              <a:rPr lang="zh-CN" altLang="zh-CN" sz="2800" b="1" dirty="0" smtClean="0"/>
              <a:t>中国特色社会主义的</a:t>
            </a:r>
            <a:r>
              <a:rPr lang="zh-CN" altLang="zh-CN" sz="2800" b="1" dirty="0" smtClean="0">
                <a:solidFill>
                  <a:srgbClr val="C00000"/>
                </a:solidFill>
              </a:rPr>
              <a:t>道路自信、理论自信、制度自信、文化自信</a:t>
            </a:r>
            <a:r>
              <a:rPr lang="zh-CN" altLang="zh-CN" sz="2800" b="1" dirty="0" smtClean="0"/>
              <a:t>；</a:t>
            </a:r>
            <a:endParaRPr lang="en-US" altLang="zh-CN" sz="2800" b="1" dirty="0" smtClean="0"/>
          </a:p>
          <a:p>
            <a:r>
              <a:rPr lang="zh-CN" altLang="zh-CN" sz="2800" b="1" dirty="0" smtClean="0"/>
              <a:t>进一步树立“</a:t>
            </a:r>
            <a:r>
              <a:rPr lang="zh-CN" altLang="zh-CN" sz="2800" b="1" dirty="0" smtClean="0">
                <a:solidFill>
                  <a:srgbClr val="FF0000"/>
                </a:solidFill>
              </a:rPr>
              <a:t>只有社会主义才能救中国，只有中国特色社会主义才能发展中国</a:t>
            </a:r>
            <a:r>
              <a:rPr lang="zh-CN" altLang="zh-CN" sz="2800" b="1" dirty="0" smtClean="0"/>
              <a:t>”的信念，坚定不移地坚持和发展中国特色社会主义。</a:t>
            </a:r>
          </a:p>
          <a:p>
            <a:pPr>
              <a:buNone/>
            </a:pPr>
            <a:endParaRPr lang="zh-CN" altLang="en-US" dirty="0"/>
          </a:p>
        </p:txBody>
      </p:sp>
      <p:pic>
        <p:nvPicPr>
          <p:cNvPr id="4" name="Picture 8" descr="https://timgsa.baidu.com/timg?image&amp;quality=80&amp;size=b9999_10000&amp;sec=1537329025087&amp;di=89b3b69327787f0f3860437ab22ed4df&amp;imgtype=0&amp;src=http%3A%2F%2Fimgsrc.baidu.com%2Fimgad%2Fpic%2Fitem%2F8718367adab44aedec07c82db91c8701a08bfbaa.jpg"/>
          <p:cNvPicPr>
            <a:picLocks noChangeAspect="1" noChangeArrowheads="1"/>
          </p:cNvPicPr>
          <p:nvPr/>
        </p:nvPicPr>
        <p:blipFill>
          <a:blip r:embed="rId2" cstate="print"/>
          <a:srcRect/>
          <a:stretch>
            <a:fillRect/>
          </a:stretch>
        </p:blipFill>
        <p:spPr bwMode="auto">
          <a:xfrm>
            <a:off x="6732240" y="188640"/>
            <a:ext cx="1864271" cy="1825673"/>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67544" y="2060848"/>
            <a:ext cx="8291264" cy="2341240"/>
          </a:xfrm>
        </p:spPr>
        <p:txBody>
          <a:bodyPr/>
          <a:lstStyle/>
          <a:p>
            <a:r>
              <a:rPr lang="zh-CN" altLang="zh-CN" sz="2400" b="1" dirty="0" smtClean="0"/>
              <a:t>四、紧密结合中国革命、建设、改革的实际，</a:t>
            </a:r>
            <a:r>
              <a:rPr lang="zh-CN" altLang="zh-CN" sz="2400" b="1" dirty="0" smtClean="0">
                <a:solidFill>
                  <a:srgbClr val="FF0000"/>
                </a:solidFill>
              </a:rPr>
              <a:t>了解马克思主义中国化的历史进程</a:t>
            </a:r>
            <a:r>
              <a:rPr lang="zh-CN" altLang="zh-CN" sz="2400" b="1" dirty="0" smtClean="0"/>
              <a:t>，深刻认识毛泽东思想、邓小平理论、“三个代表”重要思想、科学发展观、习近平新时代中国特色社会主义思想的形成及其重大和深远的意义，自觉地以之作为自己的行动指南。</a:t>
            </a:r>
          </a:p>
          <a:p>
            <a:endParaRPr lang="zh-CN" altLang="en-US" dirty="0"/>
          </a:p>
        </p:txBody>
      </p:sp>
      <p:pic>
        <p:nvPicPr>
          <p:cNvPr id="4" name="Picture 8" descr="https://timgsa.baidu.com/timg?image&amp;quality=80&amp;size=b9999_10000&amp;sec=1537329025087&amp;di=89b3b69327787f0f3860437ab22ed4df&amp;imgtype=0&amp;src=http%3A%2F%2Fimgsrc.baidu.com%2Fimgad%2Fpic%2Fitem%2F8718367adab44aedec07c82db91c8701a08bfbaa.jpg"/>
          <p:cNvPicPr>
            <a:picLocks noChangeAspect="1" noChangeArrowheads="1"/>
          </p:cNvPicPr>
          <p:nvPr/>
        </p:nvPicPr>
        <p:blipFill>
          <a:blip r:embed="rId2" cstate="print"/>
          <a:srcRect/>
          <a:stretch>
            <a:fillRect/>
          </a:stretch>
        </p:blipFill>
        <p:spPr bwMode="auto">
          <a:xfrm>
            <a:off x="6588224" y="404665"/>
            <a:ext cx="1792263" cy="1755156"/>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67544" y="1447800"/>
            <a:ext cx="8219256" cy="2341240"/>
          </a:xfrm>
        </p:spPr>
        <p:txBody>
          <a:bodyPr>
            <a:normAutofit/>
          </a:bodyPr>
          <a:lstStyle/>
          <a:p>
            <a:r>
              <a:rPr lang="zh-CN" altLang="zh-CN" sz="2400" b="1" dirty="0" smtClean="0"/>
              <a:t>五、紧密结合中国近现代的历史实际，通过对有关历史进程、事件和人物的分析，进一步明确中国近现代历史的</a:t>
            </a:r>
            <a:r>
              <a:rPr lang="zh-CN" altLang="zh-CN" sz="2400" b="1" dirty="0" smtClean="0">
                <a:solidFill>
                  <a:srgbClr val="FF0000"/>
                </a:solidFill>
              </a:rPr>
              <a:t>主题、主线和主流、本质</a:t>
            </a:r>
            <a:r>
              <a:rPr lang="zh-CN" altLang="zh-CN" sz="2400" b="1" dirty="0" smtClean="0"/>
              <a:t>，懂得珍惜中国人民英勇奋斗的历史，尤其是中国共产党领导中国人民进行革命、建设、改革的历史。</a:t>
            </a:r>
            <a:endParaRPr lang="en-US" altLang="zh-CN" sz="2400" b="1" dirty="0" smtClean="0"/>
          </a:p>
        </p:txBody>
      </p:sp>
      <p:pic>
        <p:nvPicPr>
          <p:cNvPr id="4" name="Picture 8" descr="https://timgsa.baidu.com/timg?image&amp;quality=80&amp;size=b9999_10000&amp;sec=1537329025087&amp;di=89b3b69327787f0f3860437ab22ed4df&amp;imgtype=0&amp;src=http%3A%2F%2Fimgsrc.baidu.com%2Fimgad%2Fpic%2Fitem%2F8718367adab44aedec07c82db91c8701a08bfbaa.jpg"/>
          <p:cNvPicPr>
            <a:picLocks noChangeAspect="1" noChangeArrowheads="1"/>
          </p:cNvPicPr>
          <p:nvPr/>
        </p:nvPicPr>
        <p:blipFill>
          <a:blip r:embed="rId2" cstate="print"/>
          <a:srcRect/>
          <a:stretch>
            <a:fillRect/>
          </a:stretch>
        </p:blipFill>
        <p:spPr bwMode="auto">
          <a:xfrm>
            <a:off x="5436096" y="3068960"/>
            <a:ext cx="2512343" cy="2460327"/>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习近平的2018：3月关键词——两会">
            <a:hlinkClick r:id="rId2"/>
          </p:cNvPr>
          <p:cNvPicPr>
            <a:picLocks noChangeAspect="1" noChangeArrowheads="1"/>
          </p:cNvPicPr>
          <p:nvPr/>
        </p:nvPicPr>
        <p:blipFill>
          <a:blip r:embed="rId3" cstate="print"/>
          <a:srcRect/>
          <a:stretch>
            <a:fillRect/>
          </a:stretch>
        </p:blipFill>
        <p:spPr bwMode="auto">
          <a:xfrm>
            <a:off x="251520" y="404664"/>
            <a:ext cx="3885888" cy="2376264"/>
          </a:xfrm>
          <a:prstGeom prst="rect">
            <a:avLst/>
          </a:prstGeom>
          <a:noFill/>
        </p:spPr>
      </p:pic>
      <p:sp>
        <p:nvSpPr>
          <p:cNvPr id="5" name="云形标注 4"/>
          <p:cNvSpPr/>
          <p:nvPr/>
        </p:nvSpPr>
        <p:spPr bwMode="auto">
          <a:xfrm>
            <a:off x="4860032" y="1988840"/>
            <a:ext cx="3888432" cy="3960440"/>
          </a:xfrm>
          <a:prstGeom prst="cloudCallout">
            <a:avLst>
              <a:gd name="adj1" fmla="val -110748"/>
              <a:gd name="adj2" fmla="val -66706"/>
            </a:avLst>
          </a:prstGeom>
          <a:solidFill>
            <a:schemeClr val="bg1"/>
          </a:solidFill>
          <a:ln w="9525">
            <a:solidFill>
              <a:schemeClr val="accent1">
                <a:lumMod val="50000"/>
              </a:schemeClr>
            </a:solidFill>
            <a:round/>
            <a:headEnd/>
            <a:tailEnd/>
          </a:ln>
          <a:effectLst/>
        </p:spPr>
        <p:txBody>
          <a:bodyPr wrap="none" rtlCol="0" anchor="ctr"/>
          <a:lstStyle/>
          <a:p>
            <a:pPr algn="l"/>
            <a:endParaRPr lang="zh-CN" altLang="en-US" sz="2400" b="1" dirty="0">
              <a:solidFill>
                <a:srgbClr val="1B06BA"/>
              </a:solidFill>
              <a:latin typeface="华文新魏" pitchFamily="2" charset="-122"/>
              <a:ea typeface="华文新魏" pitchFamily="2" charset="-122"/>
            </a:endParaRPr>
          </a:p>
        </p:txBody>
      </p:sp>
      <p:sp>
        <p:nvSpPr>
          <p:cNvPr id="3" name="内容占位符 2"/>
          <p:cNvSpPr>
            <a:spLocks noGrp="1"/>
          </p:cNvSpPr>
          <p:nvPr>
            <p:ph sz="quarter" idx="1"/>
          </p:nvPr>
        </p:nvSpPr>
        <p:spPr>
          <a:xfrm>
            <a:off x="5292080" y="2204864"/>
            <a:ext cx="3297560" cy="3240360"/>
          </a:xfrm>
        </p:spPr>
        <p:txBody>
          <a:bodyPr>
            <a:normAutofit/>
          </a:bodyPr>
          <a:lstStyle/>
          <a:p>
            <a:r>
              <a:rPr lang="zh-CN" altLang="en-US" sz="2200" b="1" dirty="0" smtClean="0"/>
              <a:t>“</a:t>
            </a:r>
            <a:r>
              <a:rPr lang="zh-CN" altLang="zh-CN" sz="2200" b="1" dirty="0" smtClean="0"/>
              <a:t>新民主主义革命的胜利成果决不能丢失，社会主义革命和建设的成就决不能否定，改革开放和社会主义现代化建设的方向决不能动摇。这是党和人民在当今世界安身立命、风雨前行的资格。</a:t>
            </a:r>
            <a:r>
              <a:rPr lang="zh-CN" altLang="en-US" sz="2800" b="1" dirty="0" smtClean="0"/>
              <a:t>”</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611560" y="2204864"/>
            <a:ext cx="8147248" cy="1621160"/>
          </a:xfrm>
        </p:spPr>
        <p:txBody>
          <a:bodyPr/>
          <a:lstStyle/>
          <a:p>
            <a:r>
              <a:rPr lang="zh-CN" altLang="zh-CN" sz="2800" b="1" dirty="0" smtClean="0"/>
              <a:t>要警惕和反对历史虚无主义，提高运用科学的历史观和方法论分析和评价历史问题、辨别历史是非和社会发展方向的能力。</a:t>
            </a:r>
          </a:p>
          <a:p>
            <a:pPr>
              <a:buNone/>
            </a:pPr>
            <a:endParaRPr lang="zh-CN" altLang="en-US" dirty="0"/>
          </a:p>
        </p:txBody>
      </p:sp>
      <p:pic>
        <p:nvPicPr>
          <p:cNvPr id="4" name="Picture 8" descr="https://timgsa.baidu.com/timg?image&amp;quality=80&amp;size=b9999_10000&amp;sec=1537329025087&amp;di=89b3b69327787f0f3860437ab22ed4df&amp;imgtype=0&amp;src=http%3A%2F%2Fimgsrc.baidu.com%2Fimgad%2Fpic%2Fitem%2F8718367adab44aedec07c82db91c8701a08bfbaa.jpg"/>
          <p:cNvPicPr>
            <a:picLocks noChangeAspect="1" noChangeArrowheads="1"/>
          </p:cNvPicPr>
          <p:nvPr/>
        </p:nvPicPr>
        <p:blipFill>
          <a:blip r:embed="rId2" cstate="print"/>
          <a:srcRect/>
          <a:stretch>
            <a:fillRect/>
          </a:stretch>
        </p:blipFill>
        <p:spPr bwMode="auto">
          <a:xfrm>
            <a:off x="5724128" y="3429000"/>
            <a:ext cx="2512343" cy="2460327"/>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283968" y="2564904"/>
            <a:ext cx="4161656" cy="2664296"/>
          </a:xfrm>
        </p:spPr>
        <p:txBody>
          <a:bodyPr/>
          <a:lstStyle/>
          <a:p>
            <a:r>
              <a:rPr lang="zh-CN" altLang="en-US" b="1" dirty="0" smtClean="0">
                <a:latin typeface="+mn-ea"/>
              </a:rPr>
              <a:t>“中国的近现代史” 具体指</a:t>
            </a:r>
            <a:r>
              <a:rPr lang="en-US" altLang="zh-CN" b="1" dirty="0" smtClean="0">
                <a:latin typeface="+mn-ea"/>
              </a:rPr>
              <a:t>1840</a:t>
            </a:r>
            <a:r>
              <a:rPr lang="zh-CN" altLang="en-US" b="1" dirty="0" smtClean="0">
                <a:latin typeface="+mn-ea"/>
              </a:rPr>
              <a:t>年鸦片战争到现在，涵盖了</a:t>
            </a:r>
            <a:r>
              <a:rPr lang="en-US" altLang="zh-CN" b="1" dirty="0" smtClean="0">
                <a:latin typeface="+mn-ea"/>
              </a:rPr>
              <a:t>170</a:t>
            </a:r>
            <a:r>
              <a:rPr lang="zh-CN" altLang="en-US" b="1" dirty="0" smtClean="0">
                <a:latin typeface="+mn-ea"/>
              </a:rPr>
              <a:t>多年的中国政治、经济、文化和社会的变化与发展、演进与更新的历史。</a:t>
            </a:r>
            <a:endParaRPr lang="zh-CN" altLang="en-US" b="1" dirty="0">
              <a:latin typeface="+mn-ea"/>
            </a:endParaRPr>
          </a:p>
        </p:txBody>
      </p:sp>
      <p:sp>
        <p:nvSpPr>
          <p:cNvPr id="4" name="标题 1"/>
          <p:cNvSpPr>
            <a:spLocks noGrp="1"/>
          </p:cNvSpPr>
          <p:nvPr>
            <p:ph type="title"/>
          </p:nvPr>
        </p:nvSpPr>
        <p:spPr>
          <a:xfrm>
            <a:off x="395536" y="274638"/>
            <a:ext cx="8291264" cy="1143000"/>
          </a:xfrm>
        </p:spPr>
        <p:txBody>
          <a:bodyPr>
            <a:noAutofit/>
          </a:bodyPr>
          <a:lstStyle/>
          <a:p>
            <a:r>
              <a:rPr lang="zh-CN" altLang="en-US" sz="4400" b="1" dirty="0" smtClean="0">
                <a:latin typeface="+mn-ea"/>
                <a:ea typeface="+mn-ea"/>
              </a:rPr>
              <a:t>二、中国近现代史的主题和主线</a:t>
            </a:r>
            <a:endParaRPr lang="zh-CN" altLang="en-US" sz="4400" b="1" dirty="0">
              <a:latin typeface="+mn-ea"/>
              <a:ea typeface="+mn-ea"/>
            </a:endParaRPr>
          </a:p>
        </p:txBody>
      </p:sp>
      <p:pic>
        <p:nvPicPr>
          <p:cNvPr id="1026" name="Picture 2"/>
          <p:cNvPicPr>
            <a:picLocks noChangeAspect="1" noChangeArrowheads="1"/>
          </p:cNvPicPr>
          <p:nvPr/>
        </p:nvPicPr>
        <p:blipFill>
          <a:blip r:embed="rId2" cstate="print"/>
          <a:srcRect/>
          <a:stretch>
            <a:fillRect/>
          </a:stretch>
        </p:blipFill>
        <p:spPr bwMode="auto">
          <a:xfrm>
            <a:off x="539552" y="1700808"/>
            <a:ext cx="3600400" cy="453963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004048" y="1268760"/>
            <a:ext cx="3835104" cy="2484512"/>
          </a:xfrm>
          <a:prstGeom prst="rect">
            <a:avLst/>
          </a:prstGeom>
          <a:noFill/>
          <a:ln w="9525">
            <a:noFill/>
            <a:miter lim="800000"/>
            <a:headEnd/>
            <a:tailEnd/>
          </a:ln>
        </p:spPr>
      </p:pic>
      <p:sp>
        <p:nvSpPr>
          <p:cNvPr id="6" name="矩形 5"/>
          <p:cNvSpPr/>
          <p:nvPr/>
        </p:nvSpPr>
        <p:spPr>
          <a:xfrm>
            <a:off x="5508104" y="3933056"/>
            <a:ext cx="3348880" cy="523220"/>
          </a:xfrm>
          <a:prstGeom prst="rect">
            <a:avLst/>
          </a:prstGeom>
        </p:spPr>
        <p:txBody>
          <a:bodyPr wrap="square">
            <a:spAutoFit/>
          </a:bodyPr>
          <a:lstStyle/>
          <a:p>
            <a:r>
              <a:rPr lang="en-US" altLang="zh-CN" sz="1400" b="1" dirty="0" smtClean="0">
                <a:solidFill>
                  <a:srgbClr val="4F271C">
                    <a:satMod val="130000"/>
                  </a:srgbClr>
                </a:solidFill>
                <a:latin typeface="华文新魏" pitchFamily="2" charset="-122"/>
                <a:ea typeface="华文新魏" pitchFamily="2" charset="-122"/>
              </a:rPr>
              <a:t>2012</a:t>
            </a:r>
            <a:r>
              <a:rPr lang="zh-CN" altLang="en-US" sz="1400" b="1" dirty="0" smtClean="0">
                <a:solidFill>
                  <a:srgbClr val="4F271C">
                    <a:satMod val="130000"/>
                  </a:srgbClr>
                </a:solidFill>
                <a:latin typeface="华文新魏" pitchFamily="2" charset="-122"/>
                <a:ea typeface="华文新魏" pitchFamily="2" charset="-122"/>
              </a:rPr>
              <a:t>年</a:t>
            </a:r>
            <a:r>
              <a:rPr lang="en-US" altLang="zh-CN" sz="1400" b="1" dirty="0" smtClean="0">
                <a:solidFill>
                  <a:srgbClr val="4F271C">
                    <a:satMod val="130000"/>
                  </a:srgbClr>
                </a:solidFill>
                <a:latin typeface="华文新魏" pitchFamily="2" charset="-122"/>
                <a:ea typeface="华文新魏" pitchFamily="2" charset="-122"/>
              </a:rPr>
              <a:t>11</a:t>
            </a:r>
            <a:r>
              <a:rPr lang="zh-CN" altLang="en-US" sz="1400" b="1" dirty="0" smtClean="0">
                <a:solidFill>
                  <a:srgbClr val="4F271C">
                    <a:satMod val="130000"/>
                  </a:srgbClr>
                </a:solidFill>
                <a:latin typeface="华文新魏" pitchFamily="2" charset="-122"/>
                <a:ea typeface="华文新魏" pitchFamily="2" charset="-122"/>
              </a:rPr>
              <a:t>月</a:t>
            </a:r>
            <a:r>
              <a:rPr lang="en-US" altLang="zh-CN" sz="1400" b="1" dirty="0" smtClean="0">
                <a:solidFill>
                  <a:srgbClr val="4F271C">
                    <a:satMod val="130000"/>
                  </a:srgbClr>
                </a:solidFill>
                <a:latin typeface="华文新魏" pitchFamily="2" charset="-122"/>
                <a:ea typeface="华文新魏" pitchFamily="2" charset="-122"/>
              </a:rPr>
              <a:t>29</a:t>
            </a:r>
            <a:r>
              <a:rPr lang="zh-CN" altLang="en-US" sz="1400" b="1" dirty="0" smtClean="0">
                <a:solidFill>
                  <a:srgbClr val="4F271C">
                    <a:satMod val="130000"/>
                  </a:srgbClr>
                </a:solidFill>
                <a:latin typeface="华文新魏" pitchFamily="2" charset="-122"/>
                <a:ea typeface="华文新魏" pitchFamily="2" charset="-122"/>
              </a:rPr>
              <a:t>日，习近平等到国家博物馆参观</a:t>
            </a:r>
            <a:r>
              <a:rPr lang="en-US" altLang="zh-CN" sz="1400" b="1" dirty="0" smtClean="0">
                <a:solidFill>
                  <a:srgbClr val="4F271C">
                    <a:satMod val="130000"/>
                  </a:srgbClr>
                </a:solidFill>
                <a:latin typeface="华文新魏" pitchFamily="2" charset="-122"/>
                <a:ea typeface="华文新魏" pitchFamily="2" charset="-122"/>
              </a:rPr>
              <a:t>《</a:t>
            </a:r>
            <a:r>
              <a:rPr lang="zh-CN" altLang="en-US" sz="1400" b="1" dirty="0" smtClean="0">
                <a:solidFill>
                  <a:srgbClr val="4F271C">
                    <a:satMod val="130000"/>
                  </a:srgbClr>
                </a:solidFill>
                <a:latin typeface="华文新魏" pitchFamily="2" charset="-122"/>
                <a:ea typeface="华文新魏" pitchFamily="2" charset="-122"/>
              </a:rPr>
              <a:t>复兴之路</a:t>
            </a:r>
            <a:r>
              <a:rPr lang="en-US" altLang="zh-CN" sz="1400" b="1" dirty="0" smtClean="0">
                <a:solidFill>
                  <a:srgbClr val="4F271C">
                    <a:satMod val="130000"/>
                  </a:srgbClr>
                </a:solidFill>
                <a:latin typeface="华文新魏" pitchFamily="2" charset="-122"/>
                <a:ea typeface="华文新魏" pitchFamily="2" charset="-122"/>
              </a:rPr>
              <a:t>》</a:t>
            </a:r>
            <a:r>
              <a:rPr lang="zh-CN" altLang="en-US" sz="1400" b="1" dirty="0" smtClean="0">
                <a:solidFill>
                  <a:srgbClr val="4F271C">
                    <a:satMod val="130000"/>
                  </a:srgbClr>
                </a:solidFill>
                <a:latin typeface="华文新魏" pitchFamily="2" charset="-122"/>
                <a:ea typeface="华文新魏" pitchFamily="2" charset="-122"/>
              </a:rPr>
              <a:t>展览。</a:t>
            </a:r>
          </a:p>
        </p:txBody>
      </p:sp>
      <p:sp>
        <p:nvSpPr>
          <p:cNvPr id="7" name="内容占位符 3"/>
          <p:cNvSpPr txBox="1">
            <a:spLocks/>
          </p:cNvSpPr>
          <p:nvPr/>
        </p:nvSpPr>
        <p:spPr>
          <a:xfrm>
            <a:off x="323528" y="2681536"/>
            <a:ext cx="4392488" cy="3771800"/>
          </a:xfrm>
          <a:prstGeom prst="cloudCallout">
            <a:avLst>
              <a:gd name="adj1" fmla="val 100896"/>
              <a:gd name="adj2" fmla="val -5125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zh-CN" altLang="en-US" sz="2000" b="1" dirty="0" smtClean="0">
                <a:solidFill>
                  <a:schemeClr val="tx1"/>
                </a:solidFill>
              </a:rPr>
              <a:t>我以为，</a:t>
            </a:r>
            <a:r>
              <a:rPr lang="zh-CN" altLang="en-US" sz="2000" b="1" dirty="0" smtClean="0">
                <a:solidFill>
                  <a:srgbClr val="FF0000"/>
                </a:solidFill>
              </a:rPr>
              <a:t>实现中华民族伟大复兴</a:t>
            </a:r>
            <a:r>
              <a:rPr lang="zh-CN" altLang="en-US" sz="2000" b="1" dirty="0" smtClean="0">
                <a:solidFill>
                  <a:schemeClr val="tx1"/>
                </a:solidFill>
              </a:rPr>
              <a:t>，就是中华民族近代以来最伟大的</a:t>
            </a:r>
            <a:r>
              <a:rPr lang="zh-CN" altLang="en-US" sz="2000" b="1" dirty="0" smtClean="0">
                <a:solidFill>
                  <a:srgbClr val="C00000"/>
                </a:solidFill>
              </a:rPr>
              <a:t>梦想</a:t>
            </a:r>
            <a:r>
              <a:rPr lang="zh-CN" altLang="en-US" sz="2000" b="1" dirty="0" smtClean="0">
                <a:solidFill>
                  <a:schemeClr val="tx1"/>
                </a:solidFill>
              </a:rPr>
              <a:t>。这个梦想，凝聚了几代中国人的夙愿，体现了中华民族和中国人民的整体利益，是每一个中华儿女的共同期盼。</a:t>
            </a:r>
          </a:p>
        </p:txBody>
      </p:sp>
      <p:sp>
        <p:nvSpPr>
          <p:cNvPr id="8" name="标题 1"/>
          <p:cNvSpPr txBox="1">
            <a:spLocks/>
          </p:cNvSpPr>
          <p:nvPr/>
        </p:nvSpPr>
        <p:spPr>
          <a:xfrm>
            <a:off x="251520" y="1412776"/>
            <a:ext cx="7962088" cy="864096"/>
          </a:xfrm>
          <a:prstGeom prst="rect">
            <a:avLst/>
          </a:prstGeom>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zh-CN" altLang="en-US" sz="40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n-ea"/>
              <a:cs typeface="+mj-cs"/>
            </a:endParaRPr>
          </a:p>
        </p:txBody>
      </p:sp>
      <p:sp>
        <p:nvSpPr>
          <p:cNvPr id="9" name="标题 8"/>
          <p:cNvSpPr>
            <a:spLocks noGrp="1"/>
          </p:cNvSpPr>
          <p:nvPr>
            <p:ph type="title"/>
          </p:nvPr>
        </p:nvSpPr>
        <p:spPr>
          <a:xfrm>
            <a:off x="323528" y="274638"/>
            <a:ext cx="8363272" cy="1066130"/>
          </a:xfrm>
        </p:spPr>
        <p:txBody>
          <a:bodyPr>
            <a:noAutofit/>
          </a:bodyPr>
          <a:lstStyle/>
          <a:p>
            <a:pPr lvl="0"/>
            <a:r>
              <a:rPr lang="zh-CN" altLang="en-US" sz="4400" b="1" dirty="0" smtClean="0">
                <a:latin typeface="+mn-ea"/>
                <a:ea typeface="+mn-ea"/>
              </a:rPr>
              <a:t>（一）中国近现代史的主题</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descr="http://www.qstheory.cn/freely/2015-05/03/1115158987_14306224554261n.jpg"/>
          <p:cNvPicPr>
            <a:picLocks noChangeAspect="1" noChangeArrowheads="1"/>
          </p:cNvPicPr>
          <p:nvPr/>
        </p:nvPicPr>
        <p:blipFill>
          <a:blip r:embed="rId2" cstate="print"/>
          <a:srcRect/>
          <a:stretch>
            <a:fillRect/>
          </a:stretch>
        </p:blipFill>
        <p:spPr bwMode="auto">
          <a:xfrm>
            <a:off x="5580112" y="692696"/>
            <a:ext cx="3354643" cy="2353842"/>
          </a:xfrm>
          <a:prstGeom prst="rect">
            <a:avLst/>
          </a:prstGeom>
          <a:noFill/>
        </p:spPr>
      </p:pic>
      <p:sp>
        <p:nvSpPr>
          <p:cNvPr id="7" name="矩形 6"/>
          <p:cNvSpPr/>
          <p:nvPr/>
        </p:nvSpPr>
        <p:spPr>
          <a:xfrm>
            <a:off x="6012160" y="3429000"/>
            <a:ext cx="2627784" cy="553998"/>
          </a:xfrm>
          <a:prstGeom prst="rect">
            <a:avLst/>
          </a:prstGeom>
        </p:spPr>
        <p:txBody>
          <a:bodyPr wrap="square">
            <a:spAutoFit/>
          </a:bodyPr>
          <a:lstStyle/>
          <a:p>
            <a:r>
              <a:rPr lang="zh-CN" altLang="en-US" dirty="0" smtClean="0"/>
              <a:t> </a:t>
            </a:r>
            <a:r>
              <a:rPr lang="en-US" altLang="zh-CN" sz="1200" b="1" dirty="0" smtClean="0">
                <a:latin typeface="+mn-ea"/>
              </a:rPr>
              <a:t>2014</a:t>
            </a:r>
            <a:r>
              <a:rPr lang="zh-CN" altLang="en-US" sz="1200" b="1" dirty="0" smtClean="0">
                <a:latin typeface="+mn-ea"/>
              </a:rPr>
              <a:t>年</a:t>
            </a:r>
            <a:r>
              <a:rPr lang="en-US" altLang="zh-CN" sz="1200" b="1" dirty="0" smtClean="0">
                <a:latin typeface="+mn-ea"/>
              </a:rPr>
              <a:t>4</a:t>
            </a:r>
            <a:r>
              <a:rPr lang="zh-CN" altLang="en-US" sz="1200" b="1" dirty="0" smtClean="0">
                <a:latin typeface="+mn-ea"/>
              </a:rPr>
              <a:t>月</a:t>
            </a:r>
            <a:r>
              <a:rPr lang="en-US" altLang="zh-CN" sz="1200" b="1" dirty="0" smtClean="0">
                <a:latin typeface="+mn-ea"/>
              </a:rPr>
              <a:t>1</a:t>
            </a:r>
            <a:r>
              <a:rPr lang="zh-CN" altLang="en-US" sz="1200" b="1" dirty="0" smtClean="0">
                <a:latin typeface="+mn-ea"/>
              </a:rPr>
              <a:t>日，国家主席习近平在比利时</a:t>
            </a:r>
            <a:r>
              <a:rPr lang="zh-CN" altLang="en-US" sz="1200" b="1" dirty="0" smtClean="0">
                <a:solidFill>
                  <a:srgbClr val="C00000"/>
                </a:solidFill>
                <a:latin typeface="+mn-ea"/>
              </a:rPr>
              <a:t>布鲁日欧洲学院</a:t>
            </a:r>
            <a:r>
              <a:rPr lang="zh-CN" altLang="en-US" sz="1200" b="1" dirty="0" smtClean="0">
                <a:latin typeface="+mn-ea"/>
              </a:rPr>
              <a:t>发表重要演讲。</a:t>
            </a:r>
            <a:endParaRPr lang="zh-CN" altLang="en-US" sz="1200" b="1" dirty="0">
              <a:latin typeface="+mn-ea"/>
            </a:endParaRPr>
          </a:p>
        </p:txBody>
      </p:sp>
      <p:sp>
        <p:nvSpPr>
          <p:cNvPr id="8" name="云形标注 7"/>
          <p:cNvSpPr/>
          <p:nvPr/>
        </p:nvSpPr>
        <p:spPr bwMode="auto">
          <a:xfrm>
            <a:off x="179512" y="2420888"/>
            <a:ext cx="4608512" cy="3744416"/>
          </a:xfrm>
          <a:prstGeom prst="cloudCallout">
            <a:avLst>
              <a:gd name="adj1" fmla="val 111336"/>
              <a:gd name="adj2" fmla="val -65003"/>
            </a:avLst>
          </a:prstGeom>
          <a:solidFill>
            <a:schemeClr val="bg1"/>
          </a:solidFill>
          <a:ln w="9525">
            <a:solidFill>
              <a:schemeClr val="tx1"/>
            </a:solidFill>
            <a:round/>
            <a:headEnd/>
            <a:tailEnd/>
          </a:ln>
          <a:effectLst/>
        </p:spPr>
        <p:txBody>
          <a:bodyPr wrap="none" rtlCol="0" anchor="ctr"/>
          <a:lstStyle/>
          <a:p>
            <a:r>
              <a:rPr lang="zh-CN" altLang="en-US" sz="2000" b="1" dirty="0" smtClean="0"/>
              <a:t>在工业革命发生前的几千年 时</a:t>
            </a:r>
            <a:endParaRPr lang="en-US" altLang="zh-CN" sz="2000" b="1" dirty="0" smtClean="0"/>
          </a:p>
          <a:p>
            <a:r>
              <a:rPr lang="zh-CN" altLang="en-US" sz="2000" b="1" dirty="0" smtClean="0"/>
              <a:t>间里，中国经济、科技、 文化</a:t>
            </a:r>
            <a:endParaRPr lang="en-US" altLang="zh-CN" sz="2000" b="1" dirty="0" smtClean="0"/>
          </a:p>
          <a:p>
            <a:r>
              <a:rPr lang="zh-CN" altLang="en-US" sz="2000" b="1" dirty="0" smtClean="0"/>
              <a:t>一直走在世界的第一方 阵之中。</a:t>
            </a:r>
            <a:endParaRPr lang="en-US" altLang="zh-CN" sz="2000" b="1" dirty="0" smtClean="0"/>
          </a:p>
          <a:p>
            <a:r>
              <a:rPr lang="zh-CN" altLang="en-US" sz="2000" b="1" dirty="0" smtClean="0"/>
              <a:t>近代以后，中国的封建统治者夜</a:t>
            </a:r>
            <a:endParaRPr lang="en-US" altLang="zh-CN" sz="2000" b="1" dirty="0" smtClean="0"/>
          </a:p>
          <a:p>
            <a:r>
              <a:rPr lang="zh-CN" altLang="en-US" sz="2000" b="1" dirty="0" smtClean="0"/>
              <a:t>郎自大、闭关锁国，导致中国落</a:t>
            </a:r>
            <a:endParaRPr lang="en-US" altLang="zh-CN" sz="2000" b="1" dirty="0" smtClean="0"/>
          </a:p>
          <a:p>
            <a:r>
              <a:rPr lang="zh-CN" altLang="en-US" sz="2000" b="1" dirty="0" smtClean="0"/>
              <a:t>后于时代发展步伐，中国逐步成</a:t>
            </a:r>
            <a:endParaRPr lang="en-US" altLang="zh-CN" sz="2000" b="1" dirty="0" smtClean="0"/>
          </a:p>
          <a:p>
            <a:r>
              <a:rPr lang="zh-CN" altLang="en-US" sz="2000" b="1" dirty="0" smtClean="0"/>
              <a:t>为半殖民地半封建社会。</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67544" y="1196752"/>
            <a:ext cx="3240360" cy="4320480"/>
          </a:xfrm>
        </p:spPr>
        <p:txBody>
          <a:bodyPr>
            <a:normAutofit/>
          </a:bodyPr>
          <a:lstStyle/>
          <a:p>
            <a:r>
              <a:rPr lang="zh-CN" altLang="en-US" b="1" dirty="0" smtClean="0"/>
              <a:t>中国的近现代史， 就其</a:t>
            </a:r>
            <a:r>
              <a:rPr lang="zh-CN" altLang="en-US" b="1" dirty="0" smtClean="0">
                <a:solidFill>
                  <a:srgbClr val="FF0000"/>
                </a:solidFill>
              </a:rPr>
              <a:t>主流和本质</a:t>
            </a:r>
            <a:r>
              <a:rPr lang="zh-CN" altLang="en-US" b="1" dirty="0" smtClean="0"/>
              <a:t>来说，就是中国一代又一代 的志士仁人和人民群众为为</a:t>
            </a:r>
            <a:r>
              <a:rPr lang="zh-CN" altLang="en-US" b="1" dirty="0" smtClean="0">
                <a:solidFill>
                  <a:srgbClr val="FF0000"/>
                </a:solidFill>
              </a:rPr>
              <a:t>救亡图存</a:t>
            </a:r>
            <a:r>
              <a:rPr lang="zh-CN" altLang="en-US" b="1" dirty="0" smtClean="0"/>
              <a:t>和</a:t>
            </a:r>
            <a:r>
              <a:rPr lang="zh-CN" altLang="en-US" b="1" dirty="0" smtClean="0">
                <a:solidFill>
                  <a:srgbClr val="FF0000"/>
                </a:solidFill>
              </a:rPr>
              <a:t>实现中华民族伟大复兴</a:t>
            </a:r>
            <a:r>
              <a:rPr lang="zh-CN" altLang="en-US" b="1" dirty="0" smtClean="0"/>
              <a:t>而奋斗、艰苦探索的历史。</a:t>
            </a:r>
            <a:endParaRPr lang="zh-CN" altLang="en-US" b="1" dirty="0"/>
          </a:p>
        </p:txBody>
      </p:sp>
      <p:pic>
        <p:nvPicPr>
          <p:cNvPr id="4" name="Picture 2" descr="http://pic2.ooopic.com/12/84/33/51b1OOOPIC38.jpg"/>
          <p:cNvPicPr>
            <a:picLocks noChangeAspect="1" noChangeArrowheads="1"/>
          </p:cNvPicPr>
          <p:nvPr/>
        </p:nvPicPr>
        <p:blipFill>
          <a:blip r:embed="rId2" cstate="print"/>
          <a:srcRect/>
          <a:stretch>
            <a:fillRect/>
          </a:stretch>
        </p:blipFill>
        <p:spPr bwMode="auto">
          <a:xfrm>
            <a:off x="4067944" y="1700808"/>
            <a:ext cx="4680520" cy="3095625"/>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Picture 3"/>
          <p:cNvPicPr>
            <a:picLocks noChangeAspect="1" noChangeArrowheads="1"/>
          </p:cNvPicPr>
          <p:nvPr/>
        </p:nvPicPr>
        <p:blipFill>
          <a:blip r:embed="rId2" cstate="print"/>
          <a:srcRect/>
          <a:stretch>
            <a:fillRect/>
          </a:stretch>
        </p:blipFill>
        <p:spPr bwMode="auto">
          <a:xfrm>
            <a:off x="467544" y="3645024"/>
            <a:ext cx="3888432" cy="2800839"/>
          </a:xfrm>
          <a:prstGeom prst="rect">
            <a:avLst/>
          </a:prstGeom>
          <a:noFill/>
          <a:ln w="9525">
            <a:noFill/>
            <a:miter lim="800000"/>
            <a:headEnd/>
            <a:tailEnd/>
          </a:ln>
        </p:spPr>
      </p:pic>
      <p:sp>
        <p:nvSpPr>
          <p:cNvPr id="7" name="标题 1"/>
          <p:cNvSpPr>
            <a:spLocks noGrp="1"/>
          </p:cNvSpPr>
          <p:nvPr>
            <p:ph type="title"/>
          </p:nvPr>
        </p:nvSpPr>
        <p:spPr>
          <a:xfrm>
            <a:off x="179512" y="188640"/>
            <a:ext cx="8568952" cy="1008112"/>
          </a:xfrm>
        </p:spPr>
        <p:txBody>
          <a:bodyPr/>
          <a:lstStyle/>
          <a:p>
            <a:r>
              <a:rPr lang="zh-CN" altLang="en-US" sz="4400" b="1" dirty="0" smtClean="0">
                <a:latin typeface="+mn-ea"/>
                <a:ea typeface="+mn-ea"/>
              </a:rPr>
              <a:t>（二）中国近现代史的主线</a:t>
            </a:r>
            <a:endParaRPr lang="zh-CN" altLang="en-US" dirty="0">
              <a:latin typeface="+mn-ea"/>
              <a:ea typeface="+mn-ea"/>
            </a:endParaRPr>
          </a:p>
        </p:txBody>
      </p:sp>
      <p:sp>
        <p:nvSpPr>
          <p:cNvPr id="8" name="内容占位符 2"/>
          <p:cNvSpPr txBox="1">
            <a:spLocks/>
          </p:cNvSpPr>
          <p:nvPr/>
        </p:nvSpPr>
        <p:spPr>
          <a:xfrm>
            <a:off x="179512" y="1772816"/>
            <a:ext cx="5256584" cy="1405136"/>
          </a:xfrm>
          <a:prstGeom prst="rect">
            <a:avLst/>
          </a:prstGeom>
        </p:spPr>
        <p:txBody>
          <a:bodyPr vert="horz">
            <a:normAutofit fontScale="92500" lnSpcReduction="20000"/>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altLang="zh-CN" sz="2600" b="1" dirty="0" smtClean="0"/>
              <a:t>1</a:t>
            </a:r>
            <a:r>
              <a:rPr lang="zh-CN" altLang="en-US" sz="2600" b="1" dirty="0" smtClean="0"/>
              <a:t>、</a:t>
            </a:r>
            <a:r>
              <a:rPr kumimoji="0" lang="zh-CN" altLang="en-US" sz="2600" b="1" i="0" u="none" strike="noStrike" kern="1200" cap="none" spc="0" normalizeH="0" baseline="0" noProof="0" dirty="0" smtClean="0">
                <a:ln>
                  <a:noFill/>
                </a:ln>
                <a:solidFill>
                  <a:schemeClr val="tx1"/>
                </a:solidFill>
                <a:effectLst/>
                <a:uLnTx/>
                <a:uFillTx/>
                <a:latin typeface="+mn-lt"/>
                <a:ea typeface="+mn-ea"/>
                <a:cs typeface="+mn-cs"/>
              </a:rPr>
              <a:t>中国人民</a:t>
            </a:r>
            <a:r>
              <a:rPr kumimoji="0" lang="zh-CN" altLang="en-US" sz="2600" b="1" i="0" u="none" strike="noStrike" kern="1200" cap="none" spc="0" normalizeH="0" baseline="0" noProof="0" dirty="0" smtClean="0">
                <a:ln>
                  <a:noFill/>
                </a:ln>
                <a:solidFill>
                  <a:srgbClr val="C00000"/>
                </a:solidFill>
                <a:effectLst/>
                <a:uLnTx/>
                <a:uFillTx/>
                <a:latin typeface="+mn-lt"/>
                <a:ea typeface="+mn-ea"/>
                <a:cs typeface="+mn-cs"/>
              </a:rPr>
              <a:t>反对外来侵略、争取国家独立与民族解放</a:t>
            </a:r>
            <a:r>
              <a:rPr kumimoji="0" lang="zh-CN" altLang="en-US" sz="2600" b="1" i="0" u="none" strike="noStrike" kern="1200" cap="none" spc="0" normalizeH="0" baseline="0" noProof="0" dirty="0" smtClean="0">
                <a:ln>
                  <a:noFill/>
                </a:ln>
                <a:solidFill>
                  <a:schemeClr val="tx1"/>
                </a:solidFill>
                <a:effectLst/>
                <a:uLnTx/>
                <a:uFillTx/>
                <a:latin typeface="+mn-lt"/>
                <a:ea typeface="+mn-ea"/>
                <a:cs typeface="+mn-cs"/>
              </a:rPr>
              <a:t>以及中国由封闭走向开放，扩大国际参与，</a:t>
            </a:r>
            <a:r>
              <a:rPr kumimoji="0" lang="zh-CN" altLang="en-US" sz="2600" b="1" i="0" u="none" strike="noStrike" kern="1200" cap="none" spc="0" normalizeH="0" baseline="0" noProof="0" dirty="0" smtClean="0">
                <a:ln>
                  <a:noFill/>
                </a:ln>
                <a:solidFill>
                  <a:srgbClr val="C00000"/>
                </a:solidFill>
                <a:effectLst/>
                <a:uLnTx/>
                <a:uFillTx/>
                <a:latin typeface="+mn-lt"/>
                <a:ea typeface="+mn-ea"/>
                <a:cs typeface="+mn-cs"/>
              </a:rPr>
              <a:t>步入世界民族之林</a:t>
            </a:r>
            <a:r>
              <a:rPr kumimoji="0" lang="zh-CN" altLang="en-US" sz="2600" b="1" i="0" u="none" strike="noStrike" kern="1200" cap="none" spc="0" normalizeH="0" baseline="0" noProof="0" dirty="0" smtClean="0">
                <a:ln>
                  <a:noFill/>
                </a:ln>
                <a:solidFill>
                  <a:schemeClr val="tx1"/>
                </a:solidFill>
                <a:effectLst/>
                <a:uLnTx/>
                <a:uFillTx/>
                <a:latin typeface="+mn-lt"/>
                <a:ea typeface="+mn-ea"/>
                <a:cs typeface="+mn-cs"/>
              </a:rPr>
              <a:t>的历史进程。</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12290" name="Picture 2" descr="https://ss0.bdstatic.com/70cFvHSh_Q1YnxGkpoWK1HF6hhy/it/u=459013655,4035302207&amp;fm=11&amp;gp=0.jpg"/>
          <p:cNvPicPr>
            <a:picLocks noChangeAspect="1" noChangeArrowheads="1"/>
          </p:cNvPicPr>
          <p:nvPr/>
        </p:nvPicPr>
        <p:blipFill>
          <a:blip r:embed="rId3" cstate="print"/>
          <a:srcRect/>
          <a:stretch>
            <a:fillRect/>
          </a:stretch>
        </p:blipFill>
        <p:spPr bwMode="auto">
          <a:xfrm>
            <a:off x="5465458" y="1556792"/>
            <a:ext cx="3571038" cy="2448272"/>
          </a:xfrm>
          <a:prstGeom prst="rect">
            <a:avLst/>
          </a:prstGeom>
          <a:noFill/>
        </p:spPr>
      </p:pic>
      <p:sp>
        <p:nvSpPr>
          <p:cNvPr id="9" name="内容占位符 3"/>
          <p:cNvSpPr>
            <a:spLocks noGrp="1"/>
          </p:cNvSpPr>
          <p:nvPr>
            <p:ph sz="quarter" idx="1"/>
          </p:nvPr>
        </p:nvSpPr>
        <p:spPr>
          <a:xfrm>
            <a:off x="4499992" y="4653136"/>
            <a:ext cx="4233664" cy="1261120"/>
          </a:xfrm>
        </p:spPr>
        <p:txBody>
          <a:bodyPr/>
          <a:lstStyle/>
          <a:p>
            <a:r>
              <a:rPr lang="en-US" altLang="zh-CN" sz="2400" b="1" dirty="0" smtClean="0"/>
              <a:t>2</a:t>
            </a:r>
            <a:r>
              <a:rPr lang="zh-CN" altLang="en-US" sz="2400" b="1" dirty="0" smtClean="0"/>
              <a:t>、中国人民通过社会革命，不断解放和发展生产力，走向</a:t>
            </a:r>
            <a:r>
              <a:rPr lang="zh-CN" altLang="en-US" sz="2400" b="1" dirty="0" smtClean="0">
                <a:solidFill>
                  <a:srgbClr val="C00000"/>
                </a:solidFill>
              </a:rPr>
              <a:t>现代化</a:t>
            </a:r>
            <a:r>
              <a:rPr lang="zh-CN" altLang="en-US" sz="2400" b="1" dirty="0" smtClean="0"/>
              <a:t>的历史进程。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79512" y="188640"/>
            <a:ext cx="8784976" cy="994122"/>
          </a:xfrm>
        </p:spPr>
        <p:txBody>
          <a:bodyPr>
            <a:noAutofit/>
          </a:bodyPr>
          <a:lstStyle/>
          <a:p>
            <a:r>
              <a:rPr lang="zh-CN" altLang="en-US" sz="4400" b="1" dirty="0" smtClean="0">
                <a:latin typeface="+mn-ea"/>
                <a:ea typeface="+mn-ea"/>
              </a:rPr>
              <a:t>一 、课程性质、功能和任务</a:t>
            </a:r>
          </a:p>
        </p:txBody>
      </p:sp>
      <p:sp>
        <p:nvSpPr>
          <p:cNvPr id="4" name="标题 1"/>
          <p:cNvSpPr txBox="1">
            <a:spLocks/>
          </p:cNvSpPr>
          <p:nvPr/>
        </p:nvSpPr>
        <p:spPr>
          <a:xfrm>
            <a:off x="179512" y="1340768"/>
            <a:ext cx="7776864" cy="706090"/>
          </a:xfrm>
          <a:prstGeom prst="rect">
            <a:avLst/>
          </a:prstGeom>
        </p:spPr>
        <p:txBody>
          <a:bodyPr vert="horz" anchor="b">
            <a:noAutofit/>
          </a:bodyPr>
          <a:lstStyle/>
          <a:p>
            <a:pPr lvl="0">
              <a:spcBef>
                <a:spcPct val="0"/>
              </a:spcBef>
            </a:pPr>
            <a:r>
              <a:rPr lang="zh-CN" altLang="en-US" sz="4400" b="1" dirty="0" smtClean="0">
                <a:solidFill>
                  <a:schemeClr val="tx2"/>
                </a:solidFill>
                <a:latin typeface="+mn-ea"/>
                <a:cs typeface="+mj-cs"/>
              </a:rPr>
              <a:t>（一 ）课程性质</a:t>
            </a:r>
            <a:endParaRPr lang="zh-CN" altLang="en-US" sz="4400" b="1" dirty="0">
              <a:solidFill>
                <a:schemeClr val="tx2"/>
              </a:solidFill>
              <a:latin typeface="+mn-ea"/>
              <a:cs typeface="+mj-cs"/>
            </a:endParaRPr>
          </a:p>
        </p:txBody>
      </p:sp>
      <p:sp>
        <p:nvSpPr>
          <p:cNvPr id="7" name="矩形 6"/>
          <p:cNvSpPr/>
          <p:nvPr/>
        </p:nvSpPr>
        <p:spPr>
          <a:xfrm>
            <a:off x="467544" y="2564904"/>
            <a:ext cx="8424936" cy="523220"/>
          </a:xfrm>
          <a:prstGeom prst="rect">
            <a:avLst/>
          </a:prstGeom>
        </p:spPr>
        <p:txBody>
          <a:bodyPr wrap="square">
            <a:spAutoFit/>
          </a:bodyPr>
          <a:lstStyle/>
          <a:p>
            <a:r>
              <a:rPr lang="zh-CN" altLang="en-US" sz="2800" b="1" dirty="0" smtClean="0"/>
              <a:t>    </a:t>
            </a:r>
            <a:endParaRPr lang="en-US" altLang="zh-CN" sz="3200" b="1" dirty="0" smtClean="0">
              <a:latin typeface="+mn-ea"/>
            </a:endParaRPr>
          </a:p>
        </p:txBody>
      </p:sp>
      <p:sp>
        <p:nvSpPr>
          <p:cNvPr id="6" name="内容占位符 2"/>
          <p:cNvSpPr>
            <a:spLocks noGrp="1"/>
          </p:cNvSpPr>
          <p:nvPr>
            <p:ph sz="quarter" idx="1"/>
          </p:nvPr>
        </p:nvSpPr>
        <p:spPr>
          <a:xfrm>
            <a:off x="539552" y="2636912"/>
            <a:ext cx="3672408" cy="3312368"/>
          </a:xfrm>
        </p:spPr>
        <p:txBody>
          <a:bodyPr>
            <a:normAutofit/>
          </a:bodyPr>
          <a:lstStyle/>
          <a:p>
            <a:r>
              <a:rPr lang="zh-CN" altLang="en-US" sz="2800" b="1" dirty="0" smtClean="0"/>
              <a:t>“</a:t>
            </a:r>
            <a:r>
              <a:rPr lang="zh-CN" altLang="en-US" sz="2800" b="1" dirty="0" smtClean="0">
                <a:latin typeface="+mn-ea"/>
              </a:rPr>
              <a:t>中国近现代史纲要”是全国高等学校</a:t>
            </a:r>
            <a:r>
              <a:rPr lang="zh-CN" altLang="en-US" sz="2800" b="1" dirty="0" smtClean="0">
                <a:solidFill>
                  <a:srgbClr val="FF0000"/>
                </a:solidFill>
                <a:latin typeface="+mn-ea"/>
              </a:rPr>
              <a:t>本科生必修</a:t>
            </a:r>
            <a:r>
              <a:rPr lang="zh-CN" altLang="en-US" sz="2800" b="1" dirty="0" smtClean="0">
                <a:latin typeface="+mn-ea"/>
              </a:rPr>
              <a:t>的</a:t>
            </a:r>
            <a:r>
              <a:rPr lang="zh-CN" altLang="en-US" sz="2800" b="1" dirty="0" smtClean="0">
                <a:solidFill>
                  <a:srgbClr val="FF0000"/>
                </a:solidFill>
                <a:latin typeface="+mn-ea"/>
              </a:rPr>
              <a:t>思想政治理论课</a:t>
            </a:r>
            <a:r>
              <a:rPr lang="zh-CN" altLang="en-US" sz="2800" b="1" dirty="0" smtClean="0">
                <a:latin typeface="+mn-ea"/>
              </a:rPr>
              <a:t>之一，它从</a:t>
            </a:r>
            <a:r>
              <a:rPr lang="zh-CN" altLang="en-US" sz="2800" b="1" dirty="0" smtClean="0">
                <a:solidFill>
                  <a:srgbClr val="FF0000"/>
                </a:solidFill>
                <a:latin typeface="+mn-ea"/>
              </a:rPr>
              <a:t>历史教育</a:t>
            </a:r>
            <a:r>
              <a:rPr lang="zh-CN" altLang="en-US" sz="2800" b="1" dirty="0" smtClean="0">
                <a:latin typeface="+mn-ea"/>
              </a:rPr>
              <a:t>的角度承担着大学生</a:t>
            </a:r>
            <a:r>
              <a:rPr lang="zh-CN" altLang="en-US" sz="2800" b="1" dirty="0" smtClean="0">
                <a:solidFill>
                  <a:srgbClr val="FF0000"/>
                </a:solidFill>
                <a:latin typeface="+mn-ea"/>
              </a:rPr>
              <a:t>思想政治理论教育</a:t>
            </a:r>
            <a:r>
              <a:rPr lang="zh-CN" altLang="en-US" sz="2800" b="1" dirty="0" smtClean="0">
                <a:latin typeface="+mn-ea"/>
              </a:rPr>
              <a:t>的功能</a:t>
            </a:r>
            <a:r>
              <a:rPr lang="zh-CN" altLang="en-US" sz="2800" b="1" dirty="0" smtClean="0"/>
              <a:t>。</a:t>
            </a:r>
            <a:endParaRPr lang="en-US" altLang="zh-CN" sz="2800" b="1" dirty="0" smtClean="0"/>
          </a:p>
          <a:p>
            <a:pPr>
              <a:buNone/>
            </a:pPr>
            <a:endParaRPr lang="zh-CN" altLang="en-US" sz="2800" dirty="0" smtClean="0"/>
          </a:p>
        </p:txBody>
      </p:sp>
      <p:sp>
        <p:nvSpPr>
          <p:cNvPr id="37890" name="AutoShape 2" descr="data:image/jpeg;base64,/9j/4AAQSkZJRgABAQAAAQABAAD/2wBDAAgGBgcGBQgHBwcJCQgKDBQNDAsLDBkSEw8UHRofHh0aHBwgJC4nICIsIxwcKDcpLDAxNDQ0Hyc5PTgyPC4zNDL/2wBDAQkJCQwLDBgNDRgyIRwhMjIyMjIyMjIyMjIyMjIyMjIyMjIyMjIyMjIyMjIyMjIyMjIyMjIyMjIyMjIyMjIyMjL/wAARCAEOAeA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KACiiigAooooAKKKKAILiZLeCSZ9xSNSzbVJOB7DrXNeJfG2naNYB4pYp5pU3RgN8gU9GY+n866K9k8uymcYyqMRnpnFfONqul6prLTareo2n2QDrZK217iTng+ijHJrKpJrRG1GEXdvp0LGjacNQ1m91q+maLSdPVP3avt+0Mc4QexPU9h+nRfCnxFqd/4mlsU3f2ZtZ0HOFHr9Cf5155quo3V7cSabp+xYeEcoCSxP8ACMdq98+Gvh1dE8MQyS24jvLj55SRyB/CPypU09y8RPVxTudmeBxXE69qNnrulaxYz3ktjHYTKJXiUM0i84AB9W7e1drIQI2J7DNfPelyyatrmtX9/LOdKicM9vE23zpdzBFJ7ctITj0qpt9DOlFPV+RJ4a8NeGtT8U/YUvr/AO2shkXz9rljg9SOnHbFdj8ONfu21u70G6csLdf3eewHauH0HxBpvhfXNYvoURL0iIRh0Z1AO7eq47/d59jWr4M1BJfi7LJGrIlwGIBGOu6pg7tGtWNlI9ydtqk4zgZxXO6Z430XVIbx452iks08y4hkX5419cDNXfEOs22h6Ybu7jZ4S2xgpGcH6mvNvB2m+D9R13UYtGNzazyW7pNbZBRUYjOG79RwelaN66GEY6XaKPjzxjqHiPVYdA0HT7g3MMucmM71fGM47Yz/AI16T4LsNZ0/Qkj169+03pPJLbivsx7mvIpPGt7ZJNo2lW7PKoZpp4ECySADIDN14HpUvwys9e1rxGuqi4lSzjYG4UNtTPULjufeog7s1qxsrX2Pe2bapb05rxfWvixeWnimNrQ5tPNEP2VgPuj7zN6NXsF9Pb21lNNdOqQIuXLdMV4T4jv9CvfGOi3Rs4bOxiulU7EALKDklvqSKc3qkRTWjdjtPGUWjazdhtVOpRSWN2luy2j5BVxuDH0B79+Mc1m/DTVrxfGGo6GZmextjIIVZs7MEcfrVm9nhn1udbqZYo5tXDyOTgeXEvH/AH1kVifCUG58e6tdId0e2Rt31ZR/PNTDWVzWpHlp29D2/Heue8X61a6Loslxc3HkIBuLg4bAP8PqScAD3rfdtsbNxwM9a8B1+ePxp4r8q+vythaSb7qRf9XFGOMLnr9aqpK2hlRhzO/Y3JPEepeNfAd9fSW0lnHbXSpG4bmaM8bW+hKmsjxV8SEvtNttM0i3CXFqQ3mrIfkYDHBGPU1T8Q+K5NU8nQ/DdrssIwY4FHGf9rHUseuTW/8ACjwdYtLNd6hGJLm2ICRMMqD3J9TWSi5S12NXNRgrav8AI7n4b3+san4YW61pnadnwrsMbl9a6yeRooWdULsoztHU05VVAFUAAdgKbM+1D610PRHMtWcX4o8YaX/wj0scM29rmJl6Y2Dvuz39q8/vPH+t6ANO8sOrzRL5dpIAFSIdNw7HGD68028TR9MtNQ1O9tzc3zAbWk6QKMfKq+rH+dZnhTTNU8aeNIb2/iEtvvDSlUwiqDnbn3Nc0eapK7OyfLShynvujXcuoaNaXc6bJZoldl9M1zvjPxXDpVjdW0UhFwF/eMBjy1xnr6+ldgqhFCqAFHAA7V5V8Q/Dulpe3Oq3t5cS3k0REMLNiKMAfex3Patqt+XQ56CTmrq5ieA01a50vVr/ADIJNV2xWsC5Cqisqs2ewAbGfr6Vrad4SstPfU5G1e8l1O1id/Lk+UblGQ6c9On51D4dj1q38PeFrfS1Ek3lTl5VI2xxlgec/wC0cfhVaxmm1r4lEy3qF4bGczIjffYptxj6YNY32VjoSbTlc7X4deJrvxHY3pu23SW8uzdjr1rs5pBDC8jZwiljivMfg6Aia7H/AHbr/wCKr06VPMjZMkZHUV0R+FHJLSTPNPGOtaXqMdrHcoL20c/6hgyKW7AFTuLDv25rkdG8UDw5o1zqunaalrZrcFY3aIbrg/3QTztBx+ddJqhuNDS7iFjIFtbtriOZ1ODldqgHpXP3fh/XPEl3p1hfXdjZ6fbRrKSZPubufbJ5P41yJty1Z3tRjT0Vz1rwh4gPibQItSMPklmKlPTFb1Yvh6LS9N0uHTdOuYpI7ZQhw4JJ9Tjua2q7Eec01uLRRRTAKKKKACiiigAooooAKKKKACiiigAooooAKKKKACiiigAooooAKKKKACiiigAooooAiuIVuLd4XGVddpryAfBFZdfluLi7h+wvJvICZc89PQV7JSGlYadjwbwRpcGn/F6azRB5cJfaCOhC17zXjHgpRdfGXWp4xmOKWfB9s4H869opRVkObTloQ3JAtZSTgbDk14/pD2ll4G1ryxGZZLjE2QCVORg8/wDAhnsa9jkRXjZGGVYYNeL+I/hBqV1rcs+nTxG1lbcUklK4PuO9KUblQmo7mD4P03xDrPiGyeTRlt9HFx9onmmh2h1H+0ev0FaHh+dL741ebb4MfmMfl6Y+dv5EVlXXhbxxo6/YIoLp7dflQxReYMex/wAa7f4W+BL7RruXWNWjaOdlIjSQ/PlurNSjFlTqJp66s9E1rSbDV7Ew6gm6FMt1xj3rzbw5H4Y8M6rrcNlqMCTTRH7NNJJjhstj8DjmvU72GSezmiikMcjoQrjqp9a8ej+BtxJLI9zqkGWbIPlF2P1JqpJsiEktx3gjw1c2+keItXk+zSXNzE6Wyo6udnOeh4yAB+FdB8H9LvrDw9dTXlu0AuZQ8St1KgdcVxd/8O/FnhcGXSp2nhTnNv1H/AT0/CsL/hKfGDyCzWWZJvu4XzC3/fOaizXQtuMlufRGs2EOp6VPaXErxwSL+8Kn+HvXg8WjWPiD4iJY2zFdE0tDJLI7ZxGDkjPvx/317V6P4L0rxMfC9+msXVx9quUKwGdsugx39OtYFl8JdUsvD15ZxahGlzdModgxA2A5wT1Oc1TV7MhSsmjmdcmvvG2randaQuyLzI7eFVwu/wDHp0WvQ/BPhVPAmgXU97NGbydPmWPnbjoqnucmqd/8N7qy8Gx6fo04N8knmyODt3t7fhXFSeEviDcobeSG72HgkPGuR/vDmlytbF80ZfEeu+HNdg8UWF9EsgPlnyWK/TBP55rjfF/hfSPCPgG+t7cjzblgWkkPzOd4wB7AZrofht4PuvCemTreMvn3DAlFbIUCpPiB4OuPF1papbXCxPC+47uhqmrqxmpWd0M+Heg6dB4PsLyO0hN1NGWeYqN5JJ71JpYttEuNUuGYIDIjN7LnBrotC0xdG0Oz05W3C3jCZ9a8v+LH9paYXe0JFpd/LIcdO/4UpJ7ocGtUz1bT7xb+wiukxtkBI/OuD8V+CfEWt6q11ZavDbxHohdwR+Qrf+HrzSeCNOaZSr7D19MnFV/GOleJb4BtAuYoWxg5k2k/pTZKdmec6/pkfg3wrNpepaq2oT38mXgQEgHHXJ54xXp3geTSY/Ddpbaa42hN5Unkk8k+9cJpfwl1TUNR+2eJb9WHdUkLu3tnoB9KyfEOja78P70zaaTPpjtuUOCQp+o5U1HLKOqNXKM9H957wDmvPviVpenR6bda5fvK8sUDQ28e/CIxHXHrXKeGvihr13q9rYPZRyRyuFOHLMPf6V6B458Jz+LtNtrSO5ECxyiVs9Car4okK0JdzydfEV/o/hrQ9K0lib2e0dGOzcQGlbhfc8Vu+Hfh4NJ1G21O/wBYa31WIGeWDZjzAy/d3E8+/Hau+sPAej2c2n3HlFp7KNURj7d6wfiP4b1Oa2k1PRppROOHiTqfcUnDTQqNTVc2xU+EkirfeIIVOds+7P4tUPi34k6la65No2j2xlmVtgZV6n07kn6D8av/AAi8OXujaXd3V9E8UlyyhVfrgZOT+Jrt5tKs4ZZ7+2sYvt7IQJVQBz+Jp8uiTJ5/ebR4/qUHiDUbdF8T2tzZWGVe4uGl/hz91cngms600TUvGuu3cnh+9jhsLbakWbllC8e3LH3rU1Twd458X6gseqAx2qPlPOkGwD12r1NRav4G8QeCYf7Q0a7NwmB5uxMYPrj+tZ+y1ube2uuW/wAx2lfDvxlB4jtZbmaQQxOC0v2reu3Pp1r3JRhRXI/DrVNW1fw2LnV1In37QSMbh6119bJJLQ5223qLRRRTEFFFFABRRRQAUUUUAFFFFABRRRQAUUUUAFFFFABRRRQAUUUUAFFFFABRRRQAUUUUAFIeRS0UAZOmeHdO0i8uLq0gCzXBzI3rWtRRQBHI4jjZmYKo5JJwBWFa6/Leanaxw26/ZLnf5bs2HZVX/WBcfdzgDudwNJ4oczjT9KL7I7+5EcrZxmNQWZf+BYx+NY97ZzWTXH2ee4ubu4m2TTW6nMEeGKQpjO3J2gntuyccVnKTvoawgmtTuOKjluIoWjEkiqZG2ICfvH0H5GuEe48SwQqZFugLcLlQobzPLjyenXczDv8ANjHy7SWdLNe3eo2sLm9kkt0VfNSHq/Vwx+6pIAB9N+M8HJzj9l5ne5HrUN1cxWdtLcTuFiiQu7HsAMmuFS+1o2X9oQremaUNJcDy2xGUDN5aq3uccDnaoycsaMalJeWcV+dRlto5Vj2Fdol+TeC397LDHPCjjr0PaB7HzO3t72O4IQHbL5aSNE33kDZxn8j+VSiGEP5gjTf/AHtozXAyX2umMzRxX4lYu7t5RCq5OzaB1ZUBGB0Ykt/DUk9x4ggQmJLxIod+xCnmEqg2LkjlskhvfB7DNHtA9j5nfVUub+O2ubW3Ks0ly5VQvYBSxY+3H61kas99F4fto43uS7FY5ZVXMu3B/u9CxCjPbcapeHp72TV/J1C3kM9vbJFHKWBUjA8xs55YvgH/AHfrTc9bEqGjkdFqOoxabbebIGd2YJHEgy0jnoq1jr4juI7W5M1tE14twLaCGKQlXkKg7dxH8OfmOOxqtexSavr+pRLdi1On26RxORny2kGXf67flB7ZNZr2c0d/arZRXgs4ikcU6ruZ92Xd8n+9t2lz6+5pSk+hcacbandJcxvO0HmL5yKrugPKg5x/I/lU2R615/Lfa61s8kQvomdmMsvkZ2sziNURepCg59+W7YL1utQEU9xKmpyOHa1dEViYo84DAdGb5V+YZxuY5PSjnF7LzO83DHBFcpqGvxXd01udL8+xhn8q4uJ+FBBwdg/ixgk/SotBW9bUobW6a7AsY40RNrKjL5WNzHocknjk8Dpg5PEI1K41B3t7NzHZBfswI+WWeTgOf9lM5+tDk2roIwSlZliz8U2/+j2sNhKskly0EUC4yEU4aQ9lAw3H+yfw6jcNuSa8/sIpdOl1OGATy3lsqQibyi5RSFLy/wC0eeF5J2D3qO4TWUsltppNTW0Vt/m5JdkeUrliPmJVSp2ccnngcpTfUqVKLemh3VhfR6haJdRAiJ8lCf4hkgN9DjI+tWJEjlQrIqsp6hhkVw1yL++F80f9oWptAyxwQZXbGqghR/CWbGOMnn0GKkim1s3dnbk6gtuJIkDMo3Sqq72Zj/DknBz24HIINc/kQ6fmaM97aWeqyWGj6NFcX8ahpSirEkYPTc+P0Gat6TrUt2Nl3FEki+YztE+6MKrbd2TjgnOPXaar6/Hq013HZaVJBbJdRObi4MRZ1xgZHbPIA/8ArVh2Vhqmn6PBcS3l1L9ukhDpFb4eGIKSFAH3c4VfRdx9zU8zTKUYuPmd1HcxSwJPHIjROoZXB4IPQ0tvcRXNvHPC4eKRdysOjD1rgLjzr8yNfWN55V3PDBLCY2Hl7N7EKB1HRc9P4uOym01c2968T6hbwQxfLFFldpRjtjjHfgL8wzuy3PQU+d9hexXVnofHrS1wdvc6out29pI94ifu0Hmn5mjQKxPXlmJ+Zuy5A5rvKqMrkThyi4prKGGGAI9DTqKogaqKgwqhR6AU6iigAooooAKKKKACiiigAooooAKKKKACiiigAooooA5mTxlaxuynTNaOCRldOlIP6Un/AAm1p/0Ctb/8Fsv+FeSXusaot9cganegCRgALhwOv1qt/bGq/wDQTvvwuX/xrg+tM6FRPZP+E1tCf+QVrf8A4LZf8KP+E1tM/wDIL1v/AMFsv+FeOtq+q8f8TS+/8CH/AMaDrGqf9BS+/wDAh/8AGl9aYexPYv8AhNbT/oF63/4LZf8ACj/hNbP/AKBeuf8Agsl/wrx4axquP+Qnff8AgS/+NN/tfVDk/wBqX3/gS/8AjR9akHsT2M+NrPP/ACC9c/DTZf8ACgeNbT/oF65/4LZf8K8eGs6oxP8AxM77H/Xy/wDjSHV9VHH9p32P+vl/8aPrTD2J7F/wmtpn/kFa5/4LJf8A4mg+NbQHH9l63/4LZf8ACvG/7Z1X/oJ3v/gS/wDjTxrOqhD/AMTO+x/18P8A40fWmHsT2E+NbQf8wvW//BbL/hR/wmtp/wBArXP/AAWS/wCFeOjWdVC/8hS+/wDAh/8AGkGr6oRxqd9/4Ev/AI0fWmHsT2L/AITa0/6BWuf+CyX/AApf+E1tMZ/svW//AAWy/wCFeOHWdV24Gp33/gS/+NA1fVc/8hO+/wDAl/8AGj61IPYnsY8a2hH/ACC9b/8ABbL/AIUDxraH/mF63/4LZf8ACvHf7X1Ut/yE77/wIf8AxpP7Y1TP/ITvv/Al/wDGj60x+xR6tqWv6PqsCw3+ia1KisHUf2dMCrDuCBmpbXxRptlAsFtousxRL91V0yUAfpXk39s6qP8AmJX3/gS/+NINY1RDn+077/wJf/Gl9Z6h7LSx7AfGlmQf+JVrn/gtl/wqG28U6fZxGKLSdd2l2kP/ABLZSdzMWPb1JryYavqpGf7Tvj/28v8A4006xqvOdSvv/Al/8af1pi9iexjxnZn/AJhWufjpkv8AhQPGlmf+YVrf/gsl/wAK8bGsap31S+H/AG8v/jTjrGqAf8hO+/8AAl/8aPrTD2J7D/wmtnn/AJBWt/8Agtl/wo/4TSz/AOgVrf8A4LZf8K8eOsarx/xM77/wIf8AxoOr6pjI1O//APAl/wDGj60w9kewf8JpZ9P7K1z/AMFkv+FUNP8AENnp81xIbDXpTNIzjdpcnyKzFto+X1Zv8gV5YdZ1Xd/yE77j/p5f/GnLrGq8/wDEyvj/ANvL/wCNDxLD2XQ9QutU0G71Bb648PaxJcAAbjps3OOmRjB/GtL/AITOz/6BWt/+C2X/AArxwaxqvP8AxM77P/Xy/wDjS/2zqoPOp33/AIEP/jQsS+g3S7s9h/4TSzzj+ytb/wDBZN/hR/wmln20rW/w02X/AArx86zqvT+0r3/wJf8AxpDrGqrkf2ne5/6+X/xo+ssXsUexf8JpZj/mFa4D76ZL/hSHxtZ5/wCQVrn/AILZf8K8f/tfVcZ/tO+/8CX/AMaadZ1UDjU77n/p5f8Axo+tMPYo9j/4TSzA/wCQXrf/AILZf8KP+E0s+v8AZWt/+C2X/CvHBrGq5/5Cd9/4Ev8A407+2NU3/wDITvv/AAIf/Gj60w9iewf8JpZ4/wCQVrf/AILZf8KD41tP+gVrn/gsl/wrx/8AtjVN3/ITvR/28P8A40h1fVQcf2nff+BL/wCNH1ph7E9iHjWzP/MK1v8AHTZf8KB40syf+QVrf/gtl/wrxo6xquP+Qnff+BL/AONP/tjVdn/ITvv/AAJf/Gj60w9iew/8JpZ5x/ZWt/8Agtl/wpf+Ezs8/wDIK1v8NNl/wrxz+2NVwP8AiZ33/gQ/+NKNY1T/AKCd8f8At5f/ABo+tMPZHqyeJdOXUpr86VrhmkjWLLabL8qgk4Hy+pzVw+NbT/oFa5/4LJf8K8d/tjVWP/ITvR/28v8A40f2zqpIA1O9x/18P/jR9aY/ZHsQ8a2mP+QXrf8A4LZf8KQeNbQnH9l63/4LZf8ACvHjq+qjpqd9j/r5f/GmnWdV/wCgpe4Hpcv/AI0fWmL2J7J/wmtpnH9l63/4LZf8KD41tB/zC9b/APBbL/hXjqaxqhz/AMTO+/8AAl/8aBq+qYP/ABMr7P8A18P/AI0fWpB7E9i/4TW0/wCgXrf/AILZf8KT/hNrT/oFa3/4LZf8K8eGr6o3/MTvs/8AXy/+NB1jVRn/AImd9+Ny/wDjR9aYexPYv+E1tMf8grW//BZL/hS/8JraY/5BWt/+C2X/AArxoazqv/QTvv8AwJf/ABp7axqnAGp334XD/wCNH1ph7E9hHjW0P/ML1v8A8Fsv+FKfGtoP+YXrf/gtl/wrxw6vquRnU77/AMCH/wAaUazquP8AkJ33/gS/+NH1qQexPYT41tOn9l63/wCC2X/CgeNrT/oFa5/4LJf8K8dGr6r97+1L7/wIf/Ggavqpz/xNL7/wJf8Axo+tMPYnsR8a2n/QK1v/AMFsv+FA8a2mP+QVrn/gtl/wrxz+2NVDf8hO+9f+Pl/8aQazqpyf7Tvv/Al/8aPrTD2J7IPGlof+YVrn46ZL/hR/wmtr/wBArXP/AAWS/wDxNeO/2xqm3/kKXw/7eX/xoGr6oAP+Jnff+BL/AONH1qQexPYf+E2tD/zCtb/8Fsv+FOj8Z2ryIn9l62CzBctpsoA+pxXjf9sarjI1S+/8CX/xqaz1fVDfW6nUr4gyrwbh/Ue9NYmVwdEqXwIvrn/rq386r+9Wr7/j/uAenmN/OqwXJxXI3qbrYMHGeaUMQaVfvd8U47c/hUXGhp56CmqpA4/WpNuQaTkd/rTENJK8UmD1xT8A844oPIGPzpDI+p9cUoyaUgUuCvTn1qhDen1pSMgEU8gHrmjI7UrgRkYNIOOKdjPWgLxmgBMHGacp3cUqdOelA2jNA7DCOnvTsHpjilZe4OKXPGTSERkk8UEbeeKk6c4pp5bngUxjMk8+tLtyM0BctinL97jpQIQHBoZck+lOO3NK33aQ7ER59KAMn/CnEfLmlA496YhpBFKTkZp7fd5pAAeKVxjSvOfypenJpxG08Hr2oY8dM/ypiI+WNB461KBt9ajPNCAbjtS4PelAzzTx0OfWhgMBzSFT1qQbQxxTX6igBnU5NAUnp+lKRhh3pwGH45pgNzg048/zpxwcZ60DDDGBSAYoI570H5eKdypxnP1oxvPTpQA3BNNI7VMfunFRkd6EA0ZPFKQRS4wKf/DzQ2AwnK+9IRjtUg200jLc0IBn9aXacZoCjP0p6n1/OgBFbHBpG6HvTzgGggN0OKQ7DMHGB+tBJ6U4ce+KUYPzGncRHg4zSeh9Kkf2ppAyAD1oAQLmjOD604DDYH5U4qDQA1hkjFSWYxqFt/11X+dNBGKksxm+t+f+Wq/+hU47gx96P+JhcqP+erfzqDYAOtXL1QdQuf8Arq386rlce1Q3qNbDApzn9KQqRTwOeOtO6ilcCNev1oZc+1SH5Rg9e1MPPWi4xR+lNxnB6Gn4/CnEA0XAhCDHP6UBfQ1IR+VIRg8UJhYRhSKOen40/pjIp23mjmFYh27u+QKXaNw/pUhQelNK4B7UXuMQLjvk0zFSAelKBntTuIYufwoxhv6VIc9AKaF5ouMQnjHekK//AKjUgAzjvSlAfrS5gsQlQB70qjBz6dqft7kU3HpTuFhpGDRjIx05qQcjA6+9OC9qXMBEEydxP40beTin7PakIouA0rgccim4qUcdf0pcc5xincBgyRSAFTTjyOmKVVyDSTAaR82P5U0Jn3qYCkK0XAj24Yd6AM59TTiuM0gGKLiGBeKcRkjtx0p+M04qDxRzDIigxzQE6dhT9meSOBSEc+ntTuA0jPrzSdOakXjigjApcwDSuR70L0pcZ74+tKB8tO4rDT82e1Jtxy3J9akAoKfjSuOxEF9PzpSuR6+9OK4IxSg46/pTuIjHD96Ur2znNSBcnNKRkEjr7UrjISg4pwXmnY6mmgelO4DSpDYpVX5qkHzcYpMkcHFK4rDCvOQaUnjJ4zVS/v0s1243zN92MfzPtWMTO8hmaZhKTz/d+lP1LjByOjI4Bzg4oKACsaO7urfHmAsntyKv2+pQ3BCswDHt0qeYcqbRa28DnAoZaUDOcGnDr0p3M7DF5yMVNZLm+tv+uq/zFIF5OamtFxf23/XVf5009UD2C8UjULn/AK6t/Ooh9Ks3v/H/AHPH/LVv51BtyOKlvUpLQTZ+FIVx060/bjAPI9qQjOB3qbjsMCdcn8KXbxkg1IFyeeaUqSeDRdhYhVeSPypWBIzUhXbSEdBj8aLhYj7jvjvTioPtTtpPSk2kL1ouAhTvSEHv3p+OPY+tAFFwsRkEdRTgM8dadjI/nSFDngj60XFYTZSbSOO1P2n3NIBkk0XHYaRkZGSaCu0HPWpFXv1pdhxRcLEQGRnuKTaevapNvNBGc8YouFiNRg08JRsbAIApQuMEmi4DCuO/WgqTx6U4qOO31pSMdvyouFiL0GKfjP1pcZ44o2EE80XCwbQabt9+PWn44pAvoaLhYZt+bGD9aU9gKlA4xSbPWi4WIyvHHQ03B6GpQuDSYz0/Ki4WGqBjFLsz2p2wj/GjHJ70XCw0qcY6im4J9qft+bPel444x70XCxH34FO2ZpdpI4waXbheaLhYaUxSbfrT2HH+NAX8qLjsMA4yaTA3be1T4OOOKaUx15ouJojI7U3kipcYX1pAmT7U7hYTbuFGz9KcEIzzigA+hpXCwwgjmkxg89Kfj0o69vzouFho6YxS7O/FKUPt+dOxg/4UXCwwqRwO/aqmoTva2MksK7nXAAPQe9W+CaVoxKjK3Ibg01KwWOUQE7ppnLyP95u/0FJEXZnZSRjoB0oETmRkY/cJT6Y4qeIKNw25HrSkzpihwlO0sy7fdOP0pHjhlJIUE+3ymptinpUckBKnis0y7FnSLaYTO+9zFjGGPetgoBnnmqmkxbNPXqPmNXWGR0NaXOR7jCp6etS2nF/bf9dV/nTQNo9e1TWa51C2/wCuq8fjTi9SZIW8JF/ddwJG4/GoMnNY3jq7kty8SOy+bPJuweqg9P1H5VylndTcPAz8Nu+ST6VrHDucea5jKuoO1j0SWQRqN7BfrUUt2ibcbmznkD/PvXEy+IryNvJe4Em3IJZd2fy+nrTLTxAVkEdw7MrOzAqdu3d9R0zT+qytcFiYNnX2Wu2V2ABMI5P7j8Hj9K0gckMDXl2/5jtJ2n72fTnvXU+E7xjLcW80xYsFMYLZBxnOPwxTq4flXMmKnXblyyOoOWJXt60mMcZ/Onfd4xzQQT1NcdzqGZPPalUnYc0pFKASPb0pgIPu+tIMindBk0pGMY6Glce5Huxz1PrQCc46+1OIGaXHIppiEz83HFIT83pinYPWnABu3NK4DN1HIJzTivyilwSAMUXAZgt+FISfwHanlsdBSEE5zRcCMFvWpCPlB6Un8qeORTARh2xSEY6GpPYikIO4gcUrgRn8venKM04ikHHSncBo4BoA5p2MZzTwMrnGKVwI+3vVZ7hkvobdVUo6NnB3MrD5ufbFW9vP3sYqu91b6bqEN3eJi0LL5j4ztYHjP+yeM/7q0030GiZk2nOQTwSAen1ppyF9Saka9XU5ZbqG38iEvsQBcBgAMEeox3pCPWkm+orDV5OKXH7zFKAaXHPPWmIYVBY9sUnt+NSgA/WkxkUrjIskjNO25Wl20o5HXmncQ3Hy0YAFPHHWnFRSuMiOSOO1BznA596eq98E0YwM4ouAzaUzz+dIR2x+NPOTRtp3ENXr60AZBpwHPpS9KLgR7fl/pS+p61IcbcgYppBwc0rjIxTmHIpe+aUjvTAaVG4UvbkU8YJ5FBHBpXA5O4TF5Mo+4JG5x15qSFN4PpxzSyozXU2DwZG7e9WIFCgj+KlNnXBaIQJnt/8AXqJsjleOKuYIT+QpkqZzkfUVmpFNGlZj/QYj6jmpsfLmorMN9jjHoP61ODjg1rc43uNxjHNTWX/H/bevmrz+NNK88cVLZD/T7f8A66r/ADqovVEvY474kr8+9c5WVweOxI/wrjrBgjHAyyozAe+K9L8XWH25LyPnln5HbBz/AIV5nbxtZ36xzLhwdjD0r0cNNOm49UcOIhaSfcfHCegOGJyWqK4+VkPU5zk1NdSLaSSox+deMVSnu45PL7YPIroim9TCxqNyo29T1x0qSBmtZI54XAdGyG71nvqMIUFGJI4waljuop0+RgGP8NQ4u2qDrc9R067j1GwjuU43D5x/dbuKtP0GMVw/hvVf7OuDDOf3En3iD909m/x/D0ruRgqpUgqef/r15Van7OXkenSqKcfMj20bdvepNmfpQFP1PrWPMa2EK8UAAL1pzAZ/zzQAM0rhYjPNJsJqXblumPekKYxz+FPmCwijNJtAPWngMOv5U0DilcdgZTjjpRnA5p45GMUgUg9OKLgNAxzTW5OKlOAOmKQrk/1ouKxEV5xUiDBA7UFMd6kVcY44x+dPmCw1lXOTQ33TilYc/SlC5HGPpSAi2/xUBAATn9KlCk+3tRtxnGTT5gsxpXK+1ATjr9aUrx70lK4WExhqxNc1bTbaWO11GJ3BYSeWT8jKPXHXn+XvW/jK1zfjHTBe6P5wQGa3YMDjnbyD/MH8K1o8rmlITuthug6tNq+qTTuAkQQiNUPC8g4x+ddBt3da4nwxcpbQ5PykH+td3sOOmDTrJKdkU1pcLe2EzF5JRFCv35W6L6VJcQpDcPEkokUYweM49x2rmdbt2v8AWbWxjuZlzE5aO3i8xzj5uFJA6fyosGk0SYWVy0+24jEsMskez5emGU+h71Psm1zX+QkjoAgBofjAFCkMMqcg9xTiDx6YqAsRbecHvSqNpHPFSFOKQKSR/Oi4WGsopdoPI605hk0ijmlcLDRkdufahlBNSMhNCgfj60XCwwgBeMfWmFcc1KRnp1pAhzmhSCxGBt5p+AwpQh570rLx3ovcLDQoA9aawy3WnYAIzSkEn1ouBGF7DoKeo7E/hSlMc0oB544obCw0ooJpGX5SRz65pT945609OwouBzWP9Icn7u9vp1qeKPknjHvTQpMhIHBqwoHPGBWcmd0V7qGykrHkAE54ppiHTrxUjkpFuAzjpQYsKO3AqU9CepcsxstkH1/nVkqCeahswfs649TzU7LzW17nI1qIcAVJaLm+t/8Arqv86avfHB9als1P263PT94v86qPxIl7FK4T7TJcsW3/AL5x+Fc1rGhRXscsqkpLHGzmUD753EiuitiBcXSlv+XiTI/H9KJIFbccFl7pUqrKnUbTK5IzjZnmOv6ZMuXkTbcRAK4HIZfUfr/kVzdeyXunreRSKRl3ZdxIxtHAP6ZNcdq3hJBLczWmFSMjKH6Z4/OvXw2Ni1yyOKrhZLWOpxmO9AJXGOtT3VpNZzGOeIo3v0P41ERhRkYz0NehdNXRyNNPU17a9zGrSN83GD/Sus03xHPaWggCJMi/c3HGz2zXngbGMHp0rXtNTQRkzDJ6fLx+Nc1ahGS1RUJSi7o7n/hL3dQ62a7cZxvJP8q6lCHRWXoRkCvLgRPCtxC7eSxKbSPTnriuxi8SImlW0pt1aVmMbRiTG3Hc8V5teglbkR20aktednRjpzQFwTWGPEsH2JJ3gO9pPL8pZFY9OtTJ4htmsftRilA8zytny7s4z61y+yn2Oj2ke5rFADmkxgZqtp+oQalbtNAW2q2w7gAc4q5jdxWbTi7MpWeqI+hpcZHHNP2ECjBHHalcdhhAHI603vipCAMZ/SgrjnNACbeR3oKc5HWnbcfMeaTnNFwGkAtk0vPFKOetSBaLhYaADRsG2nbSvSkIOAKLhYaRjijbg4FO7DnmlIzii4WGD36Uu3nOM07Z0o2nPp9aAsMPQgUx4Unikil5R1KsPY1LtGcZoPy002ncVjzi3jaw1Ka1lbD20nHq3PGP5129tfrICWGFxnjnBrI8X6SzQpqlsmZoB+9A/iT/AOt/Wm6fdzW+lQnYwmnVVjR32BmY4UYHLH9K6qi9pFTiVF9BJ7pdH8VSXN7cpFaXWx42VmLfIMEHbz1J46HFZni7WLnUtSsNTS0mwzsiMxbMvb5ec128HhZyF/tBrO52yLK0vztIXHQKMgKPzHNWNds5ShnksVuRGcW5t8b1bORlW98fMPyFRHE01NNK72JtdWOT8LarLe3l1bSWrI6DczCPaFPow9a6rYDVHUb4aTCss1o6GT5mX+Itj+fbr+lXIpHkiR2QxlgDsbqKzqSU3zRVkO1txducD86aQQKS4uIraCSed9kUalmJ7Csq28V6FdhkS5lWdT9wx8MvqD1/DH50ownJXSuJmwDkjNBXA5HFPK/KGUhgyhlIOQwPQigAnNQxkRpQPl6nNPwD36Um3t2oEGwEYppGBinkccdqTnA560DGEEEc0KfWpAM0oSgLDNg3UuzHTrS9KQZHU0XAbjqewpOaeBnrzShKBWGYBz3NLwMZHNOxt4FBGOc0rjsc7EMop9QKsAYxTIl/dg+1S7c9azkztWwj4WMHHOeKB86DPBIodvlYdvTGaepzt7j60ugFu0H7njnDGrIweMVFaIDCcetWNuDmtU9Djl8QwKPpU1moF7b/APXRf51EQfxqay/4/IPXzF/nVRfvIl7M5f7SbfU7nIOxp2DD/gR9q1A5KhkYlG5rhbvXnfxDdQbWMYmcEdOcnmrqeKDYYR4JHtwcFumD7V018JUctFqZUq0dmdi+Zh83QZ6VQmgEvyEkruB4PoQf6U+y1Wz1GHfZy7/m2nsVOPSnswZuMZ64NcL5oO0tGdkLPYw9S0yK8hmaaEOzRgIvUqec/qwrldT8JTQTOLRvNRVDkMQCASQP/QTXpAC/xcc8VWmtw8cqoQPMTYWIycYOPyzXXQxs6ehnUw0Km55C0QjVkkTaw55GDTbaHzrqKEuAZGCAkdMmvT9Q0e11BlE0I2CMgN75/wAB+tcpH4Zlt9QsJ0lyjOjjI5U8N+Ir1aWNhOLvozgnhJxemqNG/sHgs7O1t1ASIMMk4yeM1VSO5iwRCpJ4YCQf4Vs6xLGGtgiho1zjcetc9HeXEVnEbpNztI+dw7dq5qTlONzTERUZF8WtwYfM8khWXn5gc4NQKkxODaSc9Oh4/OnG/fNvCpPluGDRkD0zn17Ukt7NZSW/kxko0yrJn5htq0pXsYXW51XhORjbXEUiMjhw2GGMjGMj8q6I53cVz3heZJJL7C9CmP8Ax6ujU84rzq3xs7aXwi896aOpIzTyfnppx2rE0BV55oxnjFOBUcZAoVsk0XAaR2BpD7c+1OI3DikBz9BQA3B7A1KM4GeKYGwePyqQ/cUihgJ1IoPAzSsQfYmikAmMnp+NIA3PanEgDpkmlVsnkUANzg9aQL8uOopw5z6UAdqEwDZ6daTb6jAFMmnWPyh5kUYd9peVsKvBP49OlY+oa7cW4Zo47Q/N8hWQlGH16+9VGEpbAaOo3K2dlJKdrHG1VboWPTNchokYvPGGnxMYT5BaXEKgBdoO3/x7+VL4g1tdS0i0cAKWdi6dRlTtH4Vi+D9TaPxVuwFLwmJT6Zxz9eK76VGUaUn11IlKzSPa2YRIQHUyKmcDqTWfcOYbu2i/eEBkZt7lsY+Y9eg46CgPHFp8sqvl2QZc9a57Wb06dqqJPdkKGY+ZMyg4x/8Ar/hNeRRpuUrI1Ohne+XkmGSJhxlR071n2svmxv1G2V059mOKrjxVazWbRT3ERkCZjeOQKD9M4/KnxyIoeRD947mK45z6jt+HrWsYyhpJCH3tqt5Yz27KdksbIefUVl6dodtBYxXNw+lrbKmxljTLiQdcNySenIPrWxFdxS25mBCoPvZP3fXJrndNutR1NvsllEi21s7K108m4Mo6MFAz0PH1/Lohz8rSdkKyua2lR3MMU0Eu4QxynyM9h/EPpuzWjjJHr61BYtuD2nlz+dbIu4SqdzKejZ/iz61ZXAHI5rKbvIBpHHTNG3HJpxYdqXPbrUXYEfQZzQVJ7f8A16cBtPakzg8dadwEAYZ4pc8dfwpynJ5pBzRcBF/MUhwaX19KXjknpQA3BxkA0pyOpoDUpPShsBp+8MZoYfKT268U4jnjrQxUxtz2NIDDjB2jipdoHfmkQ4OB0p/3uKxZ3MieNWUqSR8uf5U9QdqnBxiiRdyMvQYJznFSEjA29MVV9CLlqz3CA/XHNWMj1zUNqcwN/vVOcFc85rRbHNP4g9zUlp/x+2//AF0X+dRjgCpbXH2yDPXzF/nVR+JEPZnhmp3Zh1y/AHP2qQ57/eNRy6o88bLIzNx0J96ZrCqNd1AliT9ok4H+8ap/KBwBn3r6hwi3c8m7RpadqH2MmSMskhH8BxWnD4tvoJE3tlFGAG6n8a5+2ZI2O/738qSdtyk8ZHfvWUqMJS95XNYVJQXus7i08axSKftELkluNuMAdAO2TXSWWpW13bCVJAUOM47H0rhtC0yO90ae4kTLozbT3+6Mf1rVTSZ7CSU20rMnmqm085Y4x6f3q8zEYejdxjozup1qjSb1R04uIjkKdxyR7VXmjRHSaQgKn8WeF6fyxXPTQakGkckIkJw209OA3v2xWZcvdSLHHdySl8MNr5/CsoYTtIqWL5VrEu61qcMkoS1AcRJjOOOvX3rJCmdijuX+Y/hzTGbHyhSx2jinG2dkLSyLCh7etelThGCsjzatWU27ksUeWgbYzvDuXhto56Z/M1ollXTmjmxC2dyMTxnr/XFZH21bVCtu55wC7dP++f8AGi6gulm3XEiMSM53gnFOULtXMk7HX+CnlaW73qdpVTknvzj+ddeGxXn/AIKudurSwM4JkiIUdMkHP8s132STx2rzMXG1Q9HDyvAk3c5pRg0gwV6YpFGMmuSx0CkdMUE5GO9NJPA6inbgQaYCl8cdab74/KgDP0pGPbigQpOD7U8MWXtUHbmpVb+EgUNBcl3ZIz1ppPamfxdqUvjJwPxpWGLnB96UNjgVEXJ5I496cDgZ4IoESA4OD+NLxjNNaS2jANzdRwluFU/ec+w71TbVLKNjE07GYfehjRnZT6HHQ01FvZDDU9vlJJsVnjdShZdwRv72MjNcfr1wup6iNO02OMNtZFjiCqm7vk/r68V0eoXNzewvaQ2bwrcIyCW42jJ2nA28nJ4FGg6HHZW1v/oxM3JZmXb5b9ATuwSPpn17V005KkuaW4HL+I9KGnaBpu3y/OhHlzKp4YnLZ/MH864/R5pU1iARMFaR1j3EZ25I5rvr7RJdRivJGlxIrFQD0LD/ADn8vXjN+GukO3iqV7iIg2iHOR91j8o/rXdSrxVGUpO9jnqQfMrHUt4aCWCpNcamZiytuCOAM/7O31rkvFWmXVu5unvpJ3J+bzYip549BXrWpXbw2nlpK6jzFVZBjK/MAMZB/lT/AOxpdT06UXh3Bht2Ec9f515FLGyptTlsbyV1Y+fNLvI7W+immhjmRT9yT7tdTqXiNHt82spEi7QNv8Y547+3Haud17Sm0nV57ZuUDsoNR6MkUd39uuP9TbYYKf43/hX/AD6V70oU6qVQ51KUXynqttpLSaTDYTjJ277gf3pCPu/hwPwro9O0+y02IFbXYREqMCT85HQ9B7CuY8F69b3lh+8iuJZ2k5VE3k10i3s1vcSxm1e4JYtCYkJJUnOCOxHSvnsR7RScGdS1WhZuLAalfPDcBoTJB+6micq8ZGCdvb+717A1fn0OzXT41tGnE6IOZZC/mfU+tchrHjCS1vdN/wCJfLCFuBv81dpxtIIHsQatS67JbXtvdPePLbXDGEbhxGw4x7dB+RqPZVbIlxuyUZRjnjHFAIBLVrXdj58TXMIJfbuZQM/WshvmPWqhJSQC7s9RTT78mlztU8ZNMzz/ACqwHhsdKAfyqNcjk81JgHpj8KLAKSAMikJ9aF6YNNbJJHT6UIBc4NLuzTNxPGaepzkFadguOyD160yU4if/AHTRjv0pshPlv3yD/KlYZlocVMDgDHNQo3OBUq9euawaOuTGuRncRx04pQwKqRwCKWTGMbePSos7AE/+tQloSX7RsxN9asj3qpZn5Gz61aI/Ktlsc892KTjgc571JaH/AE23/wCui/zqPtk060Ob2D/rqv8AOrj8SIlszwnVo5P7d1D5SP8ASZP/AEI1VztXn73tVvWXYa1qHX/j5k/9CNUUieXvge9fT+p5duwKR164pS460mxlG3GfpViKMRqTIMk9AKG0NXZ3nhS3DeHkL4AkkJ49m/8ArVtPB+7bJPzSLMw+m3/4mqHhcbPD9rn/AG2x/wACNarldp4wMdjXzmIm/bSt3PVpJciRVmtTJa3MYb5p3D4PZcKv8hVa802PUL9ldfkSFdrY/iYnP6KK1V2k/K3Hfio2QRRhk+VFHVfx/KpjWkmW4pqzOEuLO6ttOjuIVi2S885J5PGM9ayvLnmk3yb2f1c16A9t5otI0QeRCcHnr+7wP51kXkBDTSKieVE2xj1OcZJP4H9K9Slib6Hn1sOo6xObFmhlKylgVUtkdMioBdiW/Z3G44x9K0L6Nthng+dNvzKOqj39RXPs6ncVckseeK7ILnWpxvQ0bS/k03VIL6NcbX3rz94dxx+P516LD410eWUxmaSIZUKXXG7P8vxrykD5CPypwcsnz884pVsNCruXTrShse6xurKHQgqeQR3pc/nXnHhjxY2n7bW+dpbTAVG7xdvyr0GG5guoxLbTRzR/3o2yK8ath5UpWex306sZrQnDFhijnO09KbuCj3pN2TxWFjW5Jkbcimtn8TTevB9KWhILi/N1zzShsVmT3j3DskEnlxqygsBy2cdPQYqvJdXSXDFJHcLnCcYPzEc/hiq5RXNpmzjPpQT8tQwzCeFZMYLDkehqYD5fQ1NgDk/Q08EgdenpUWcU/dtHvQMy7zw/DeWpSa4ujcdVnMp3Ie2O2Paue8O6vPoN/NYamN6B8tvY+nUfpXah93X86w9f8PjV5I5Yp/JlUbWJXIYdR+tdFKomnCezF5m1A63lvNfRXbRrjEEfBCt7kfMR2xnmsPVfEepafcrJJJHPayptnEUeNmOhznP1/lRoUc+jwGzvSjOzBlKncOuP65qzDLF9sEMjqPMdWwf91v8A6/5VkkozakrovdFmK2mubEXsLwvCyByC3c9uKi0TUdP0i6mku9sE0u0kSMqlgM+p6Vy19qMnha/uLCKNwjSbxuYbVHYAexrPmWPX9VIds+XBjI781tHC3T5n7rFKV1ZbnpWseINPubjTUt7mKQNcq8myRThVyc9eOcda3p/F+j2cBR7+1Dk5x5o7mvEbnQ4rZVbYS24DA5zkcfrXpEXh3TbOxjWOyhZ1A3Mep9656+GoQjHVsEm9zj/HNxp+pXE89pcwSNu3jy3Brl5YDHpFthcB9zn88f0rq/E+k25hUwwJGwI4A6c1FoViuq6TcaHIvlXse6S3aQYDr3xXpUasYUVy7IiUfeOh+Ht79l0eKG3VBcMCTn69f1rrjqtxbXctymHVgPMUnHA7ivMNFvDaHyoIXN1a4iYqC2euCPw4/Cumtf7Su5sp5Zym5gUAIHud3tXm4qhepKT6mkUrDPGutW+paUZoXXfb4mXIwchhxUGkXEOrRnTLghYr+LfBIP8AlnKo4I/IH9KzfE2mnT9Onma33o7NuMbcNjoT7d6xdC1KZrO32tk2T7l45FdVOivYXj0FzJS5T0vSfEGpwJDYBkhuEl8iSVxlV/x/rxWxq2mNZss4dZI5DjcBj5u/A4Ga43WLtZZBqqLtkMf70AcMR0/lj8R6V2Wk6lFrnh/ar7spux3DDr/j+NefUi4Wmlp1BrqZTHg03np2qV7V438sAs5bbgA+nr0qHOBg8VaaewhckA5/ClJ+X0OKZnFKGz1FVYVxQeRk4pSefemjlqXkH/GlYYYYdOppR1PFNJ5NJvosK44scmkdsxMPag4Paq15eQ2cDSytgdAvc9uB3p8rew09SuWIcgdDTtwAIFZou7qfmCDYp6PL8v8A471/lVea21IPuXUFPsYOP51Psf5nY673NgsMVGzkt3zWQZNUi4/0Z+3DMhP86ik1G/VvmsS2P7kit/hVKg3s0F0tzqLFsh+Oc1cLelc7o2sLJI8c0MkGBnLrjNb6kNyOaHBx0ZzTacnYcDwf5VLaH/TbfA/5aL/OoAOantCRewf9dF/nRH4kQ9jxTWYAdZv5SpVDcSAE8c7jVbYxhUIMgcEir/iK48zXLpEQ8SsvT/aNRXTII1jhkA8vA3dEBHX6n3r6K7djz9r2KkMUZlVC2TzV1UQZZlzx6YqK2iZmHGWbuvf3q3PBMilQhCjjG7OKzm9bFxTtc7TQEb+xbX5QpIbr/vGtI4K4B5xWZpRjg0m2V2IwvJbpnJNJPrMSIfKj3BeMtwK8OpCU6jsehF2irmoZPmXt8uMimSkpbttBPrmuan8VrDjEJcDjn+grZtdQi1LT/Pi5ZgPlHY0SoTglJrQXtIvRCyFgixo33uoHUVUuoA9nei3UnzAfx3HBq5GoOCwYMVxz2qR4/wBwRGuXxjH96iMuVg9Vqc7qFl5d+Ps6E5Te3J+Ucf1NYF9pguXeW3TypVHzxdMn1H+FdwLdhP50gJcxrFyO/wCf+cViT6duhmutrriR+AnRQcDrXo0MRbqcVWj1RyK2Er2zTB0yp+4epqpzxXQXFl9qyJgYZyPlfoG/3qxZbWW2k8uZCD7jrXpQnfqcjjYAuzk+mRWv4f1qbSLnfEQY24dG6EVklTtCEYApYgAcZ7UpRUlZiTad0eo6P4ig1BnSVkjkBLZJAGM8D61tZxzXj9vdPZSpJGOA3zfT8K7V/FUN7p+Yn8i4DLlSMhvoe1eZXwjTXJsddLEaPmOsB43Gs+9vGNwlsqAxs22Q/hnH8s/WudvvE00Fmu4/vWH3Bwazk1a8mYSvhGj5X8qxWHlub+0Vjsd372TcD95WX0OAtRyL87sDnP8AU5/rWXpOoXF7uWYrtRM7gPX/APVWu/QA9GGOK55pwdmaws9SHTLlLSR4mEaR8FdinhvfjFW7nWLa2YJuMrnnEeOB+JFZ0yiQyfd6nGfpxUUlpD5u4cuztvGewOP8K0XK9WZtTWkS9/wkVtwWtpxn/c/+KqVNatZCM+bH7uuf5ZrBWHKW6tw82Mnj0J9KkcmOYW6K7NtU7sLgfrz09Kvkg9EZt1I7nVKwkVWRgytyCD1qUN2xms7S3Y2Sh+NpIAK4Kj0q4GyMnH4Vi462NYyurlHWIWMcUyyqnlsQdwzkH/6+K527u/smq2MxkWVTwCf4Tx+HrXUX03kwqxiEu6RUKkdQa5vxLKbrTLS3ACgKXwo+7+X+ea1o6ySZoth2ri21pVReJACF3cYx0X8j/Ouc0WGWw1Vt5yrR4yO/INT6Tqbrd+VcRlWlXbhxt3EdD/n2qe5uYvtyKP8AWbsZxjt3rrUZU06a2DSVpFjU5PKkifORuQn8DXo85K2gJb+EGvLNZlUR7dx5BOf1r0a8uP8AiVwyJ/y0weelcGJh7sPn+hoviMDWSjrChJAeRVJ/HrWvax6SkFrPIwhYOzfaJJeY9oyWHr249+lcx4mYGwAIxtI5H1rl4bK+Nw8V0S0Kq3LPnHHBH6VtSw/tKablYmpPldrHd6PYWEWoX11NHJIJ5GK7ZSvy9R09s1p2cVjHqU6xo0sfXE7s4HrjNYfhMqnhq2uJXAUyMGZm6dcZ/lT47h7e/lQ8BcjJ9P8AOKwqxk5yV9tCo2smdjd6Rp2p6XMjWVuWCncQnzHPfPXPvXi0UbaNrd1aS5zExX64OR+des6bfyBkO4FJI9vJPNefeN7UReJYrpSqrcJ85J4De/4YrXL5NSlSlszKsrWkXtPvDc6ddWkjbt0TYPeuq0i903wjElv5Vzc3V1Lm2jHXaygYyeO/5YrhtEt5pZy0WGjVGd2HRVHXniu+sHSeOynvCSqRoCxXcUXaBkfQU68Urxew27mjfXt/d2yXIVbC28oswbbIZG/hXjlW/T3qjG7eSm/720Zz9KreHNQvBaXel6uS8Zz9lmf+NTxjP/fP51Z2v5ayEcEfke4/OuVR5W4iY80nP1qMOSeKeHx1q+Um48N+GKA+ajDZ64oZs0WC7H5/D6UY/Ko92KXe1HKFx4O2s26tlW7a5bBL4578DpV8yY78DrXI634qtUuTbQDzth+8jZDH2q4Upz0iVGSUtTcSVT9zFMebk5P4Zrj5dR1ueHdb2EqR9mCE1nveatE2ZYpPq8Z/wrSOCk92jb2qWyOze+dWPTHSovtasfmRTXHDWLlRhoxj3yKcmuyZ5jP4NV/UpB7ZHcwRJNKihMbjXQKNg6cAV5lbeKpIJFYIQV+hrvNM1q21e2aS1dspgMGXGDWU8PUhqzOc09jSL+tTWT5vbfP/AD1X+dVd2cc1LZkf2hb/APXRf51EY+8jJvQ8o1sm21a9G0RFppMLjLH5jzntVKO3jCK0wdmPIjXtUupo48QX0rncRcvtH/AjSiZmUKAVz95vX2r25O2xyLU2NPt1aGOSWP7zHPr1PFIFh0+aCaZDI6Z2jPC/7R9elT6SGjtirLld+Vz+H+NJPIDIySrwy8YH3f8AOa4HJ87R2qK5EXZ7wXKcOFTALerHtWYiyR3axMcx7euMc5pLOzCXEc0h3AqNwftwf/rVozxLGvyKpJ6c9fp+dTpB2Rp8UdTntRCNIqFRwVGfxra8NRlFmjOVLgMAOAD61g3c7SuTuXDMenrV7Q7lrdZrgsW7Eue+eldFWDdGxxwadU68KzfKCrHPXOMfSnBX2k4BB7bjVSzuDdxhiEV+4zV4SfKwV+vevKkmnY6r2IfIJAO/DjB9jUFxbvc20kOQqnAzuPrz/n3q8MFAff8AOh17nhv50KTTFozF1Kx827gjQ4Zw7nnlsY9f96sSSAHzIbk+aqPyQuCmeeK6wqg2MclkBVc9eTVCaBRa30sgH33cAjOQF4z+VdtGtbQ56lLm1RxF7p8to3mKfNhb/loBwPY+lUSwyAK7KW2e3bDnIlGMFep78Vj32lqivLZpu7tGRyv0r0adZS0ZxSg09TDEkitt6/Wr+mB57oLu2hRvPfp04qgX+YkjmtjStOnEf21QdhJUKBy2Bnj8q0qNKIUleaHXkbySGVnDuM9KkVGjiEivy/OD24qTyTcTMY4SjE8AdKkksLiNVdQpVVxgN071y82lrnZOnZ3N/QNi6fNJ13MV/IVuSr+72jBbt6cVjwIlrYwww4KgZyf4ie9aFpJuhXcSWzyfevLrK8nJHTH3Yq419rLwBkjpTUQiYMyk58w/juGKkdRnn60zK/3u4/LioTLICD5mn4HIVtw/4DRFEslzcg/3UHH0JqQsEy/Xbz+lORQs0jd3x+gq+bQnZkGntILHzElaI5Z9gHBG41d069mksI5Z3UkrubtjiqlqvlaSEydwRiwHGOpoRTFooG7lYPx6etW9b+pm0auoHzNLmKPtO3dv/u+9Zfg7Rptfup9kxEFoD5zBuoP3V/H/ANlq7G6rbhJBlGUKw+oxXY+GtHTwz4SS2UATXGZp27sT90fgu39ayq1lTpO272Gr7HnXi6yhihdII5EntzuSRcbTj15/zmuHfWbu4uYmllJCuDj/AOvXd+MNTt7ISqSs11LlQnZfc+teZkEHI/OvUwKcqXvGdeXK7I6Wd2vLd5djAD5ea6zRprm6sdPgcsVCg59sd65GHUm8gxOwMMoBz3Vq7fRZ4xoEOAA6r94du1c2LTjG1up0wd3czfFaA6bKq8kjAFcjHJPdaLciSSRnhI7/AMPv+tdFr0n2jTyVbJ37f1rF0+3aGS5tpyG86Elcd+39a1w3u0te5FTWR2vgJUuPDiQNtwGYEEcHms3VibC8QHmJv3W7Pb+H9Pl/AVb+Hky/ZDDkA+b6461P4isxcafconLqN4PoRXG3y4mSezNI/ArDtKuVudIT5sSRNg89u9ZPjG3E0cMyj/VuFbPdTyD/ADFQeEtRL+ZF8uD97I/P+v5Vq6t8yG1uY12SDYzg/wAJ6N+FNJ0sQL4ojfCSwnwjeO/LsTET6L1/rXQph5tgXomFA6fdPb8q5Pw2rR6ddWGQCJY8/wDfXP8AKujhaSLUpoiSuGXbznKlW/wH5VliI+/II7HTWiW5hh3x/MF28se//wCoH61F5XkmT+6yhvowGDVSC6eG2izM8hz8xOP6VJfXP2KSKXz5DH5vzK20jafwziuBJ3sOxQkOJXA9T0qMMD/jTCHieRW+ba7YYfy/kfxpoYYwO9ehFXiYz0ZIG64pcjntTBwD3FJuyMdKpIkk8zPH5VmXeqzh3jt4FyrFd8renHCirbTRpyzAYO31rLvbyI3E4QEeUP3gH0zVJNdCoWb1M68W7vTtubiV0P8AyzT5E/L/ABqfT7O3tiDDBGp9QuT+dPZ0mjD8AkA8nNTwyq29VP8Aqzg1MpzasdCjGOqLe4seRUEkbMpwW/ClZ9uFP3j0/LNPd0jj3ucYGSfSsbND5ii8IkPQsf8AdzVdrGFusMbfVBV9D85+bFMYqeVPXnNWpSWw9DMk0m0cf8esOfZadDYJa7hb74d33hHIy5/WtNZPlO07uetIQGcbv4VPWq9rPZsXLF9CusFycAXd2PpNn+dbvh5ZYrmLzp5pczps80gkc1nEDHryK1dNULPaf9dF/wDQqqE3J2ZjWUVHQ831Qf8AE5vwDtH2h+nU/NUUEttbmOabc3zY2YwBUepuE1+/kZT8txJj67jWZJN5pIySPQmvY5L6Hnqdjs7K5a8ihkP3XEhGPTdx+lFxAXvLkdRt3An1xWHoOrR2sZgnyV3fIR23dfwrchnEl+zo42OFOex4YVxVKcoTfY7ac1KKLZWOBGL/AHBGGb2GP/rU2SaO8sleM5VdpUsMZHNJfqGtbvafvQkfzqSFQloOBwv8q5tOW/U1T6HLTWxS56bmQkH068fyrV0q0KabLGAAzbTnr3P+FGpwxx3A2AlmO8/UgVZsXZIFR15wenJ6ntXTOo5U1Y56cFGbuPCEWgIba561LpN5sLiaVSp5AxtC/wCc1HPK8YIEEjHnaRjBFVoX2LLJJGY9qORu/wB4H/P0rLlunc3du51Ei5XBPTtS43KAW6dqpxTfuIyTl9gJ/Kpt7jjdkYrk5bMgceTt/Kq9xD5ySRufkcYIqYZPK88U3czcH25NWroncqyRLc3UT87PLcZ99w/+vWLNbMm643uArsBhf9rb2HqK6FsqowcDPXHbNU7iANCkKfwyqzD23bq3p1HEmdNSWpztxpEN/NlcxXAI34GQw9T6H/Ct+QJbabZ+ThWjCsv/AHz/APXqeKHE83GAUUA4/wB6qWqwAWZ2bsooUGrnVdRqLCnTULmXLclYsg4G7scdKbJqrNH5bQK2e3bFZO17ooFY4xz6Zq6bNwUijG98bjjt9a6fZxjuYObk9DRtLp7lnADKm0dTjviui09vMjfjA7EVztlp8m8tIc5XBVeFUfWt/T0EDFVwOh4/z71x4hR6HVH4NS8w+f1z3prxIQSSw+hpd3Tgk0xm/dhc1xpMSkRPBsk3JnApuN0iMc/Kc/pj+tWASVA6g1GQXz/DjoMVaY1LuMZGaRk+6mzuMe1KELxNEBgYHSlXeqgBfwpEd+SyHd6VS1BlqwijuNRhtpG2ReaiuT6ZBrs9fubqaPy7FQxI+8CMc964dmBjLo5jYjIYdj61ZGfs3mR3UlrLIvzyRjPP0rGtSu07l07HF+MLZLG8is8l7ll82eQ89eij/HvWBJZFFDNxkZwa3dYtrx7r7ZezJdoDgTpzvHbP5Vny4MfJOTzXtUpOMErmc4XbbM+F8QOh7V2ug3DHw6BnO3K5FcXCyW11maBZQwxtckfjwRXZeG4PM0Gc+UmTLgfIMf55qMYlyX8xUfiKF/KrQQW4ky80nmdPurnv+WaqRXMT6xCYCzdUaQ/xcdB7VX1SFTqzIpwOjY7e1WI7XyUV0G4xsrsfQZqoqMY+pq22zT8GTG31aWPJAWTBA+orqrm4jura9SNwzx53D864/Qne18QTvEoZt4wp6HPP9K6mRDDqcskuAs+UYL2B/wAK4MSl7Xm8i6ex53o96bPWGKthS5/n0rvgU1HTcM26SNfl45ZO4/CvM76N7PV7iNwQ0czKfzrp9E1toJY4nO0cc5rsxVFySnE56E94smWOa11W0XcQWnizj+IbxXV6kJF162kQ/uiqxNx/ESxH8jWf4jRYrC31OJM/Z5FZwvcAhv8A2WoLLX7fXLuGJN0UssbK6s24KyEMjf8AoX4VyNOpFTtte5rdKVjoLEE2PzyKWyDyeg9af4qXGgT3EcoPkqpKj+L5hTYo3hEpEyK7cKqc7fqK1Yyl3pD28kPm7kOF9R0/xNeenyzUi2c9opu9XaER3CrFNFvk2qCxYcYGen1qWaRIYHmbO1ck45qv4EcwXl1p8nySW8rpj2zis3VLOWLVL5dkuFlYLwpBHXgY4rtWlSUOhlLXU0n1OCK2RySd+3ag689jVGVtQmjX5ijIxbcoGP1/Gs9FuZxseGSH5t5ztyx9crUb280+4O19x6lfmrXl1JSLzKVIa4ulV2OTl+/Ppj1qE3GlRbt90pLfewMmqEelfLLlbldy4IfGfwx1qJNGiZHby71SvYxDJ+lXyRe7HsaovtJwALjA7Epx/KnfadKAybhfm6Fl/wDrYrMj0eNkUZuduS20xYI+v5VN/ZSMFHkzNtX++B+FS4U11KuyyL3TjdxRGTbwfnYYBP8A9fn8qWO4tp7iaFp0RFYbWMnDCqr6RmRf9EifC/edyMHtUh0mUR4EUBfjh87B6+9FqdtwTZfPkYyt4h4/56H/ABqC2lSfzEWUJ5bbRl+tVjpEu0EW1pux82S2D9KcdLf+C3Q+zMQB+VTywXUbkybzJoLV3iAZRuIJGRmlW+Doj8Lnj86b9juFi8sRnym4KiVjTzpqtAiujl1PZ8D8KTUOo1Nom+3KHSN157e1aljdxrfWzO4SMSp17ndiuf8A7Ml3yfujlc7D5rEkfj92pLGxvWvLMNCT+/Tcv2liuNw5q4U4cysyZyUkc7rDJHe38TxnebyQqCvJ5rL/ALPKTJFvXzW+8AeF9q6vUoz/AG7eyMqPMsxwz5OFYnA/nWJfpPhpIyib2O7BPQHFehCd3ZHA46XMeTGSByR6VLBqE0IwGI96jELk43L+VPW0ID8jGM1s0tmQpNao3tJ1N7uOeC4feDHtDYxjrXQgAQ44Py9fwrF8O6aIraSSUqxkwQB2AzVuSV4t0Kudqd++DXm14pzaid9KT5bsddBZiHHDdARz3xUsUPlhlzgL99s4P+c1nRyyKpAI3KCwPuAKtrK8tsFwoZmJJqHFpFX1HtcDevUL91FBqK8uYBa+VIjvHxuIJH61V1BSnlvGcEHC5NZ2pTvNCIx8ijBIB6nFa06fM0yalTlTNez1NJFCqG8teu9if1/CobjXwlw5hiztON2e2aqaTCRZSITzuzkH2/8Ar1mXXnpPJAHHlrITj15rWNGDm0ZOTUEzpLfXJ0VN8W5D2PGK3kORzwM9q4/yGD4JXA44rrl5gQgYrkrxjHYuL7kqsSDnH0pjx7eVGV7ilGeufenIcA7ucVhZoq5GifKox2+8etV7pPPKw8DapPFS3lwbaIy4JA6LmsmO7uI1NywRicgLnAyfWrhBvVDUjIgt3a5nRFxtYknsBWijlXUfdTp9fy/zxRD56SLCSm/zHaUqOG4P/wBb8qdDA0l0YwRyM8/jXXN3dmZxglqakP8AqUCsGBHOetTQSfv/AEXbjP41BbIywbWx35zSwBhOgOOSc/ka5Wr3Nb+6aZwcYJpoGAcY601QfMJ3HikLEMeuPSsbGSHByOgGaaGx1HNICCp457c08rwPehIdxV5wPQ0u394M9fWmxjGO309an4HGPxq0hNjR8p5GTjp60MrP8icDBI/z+NGBn1qpeapHp7wl42YhiRj8jTlB20LpS94xbu2njhuX5WFjlk7bs9RWXlQ7d8etdhrM0F7pKzQIyB1PDdqy7TSGuygidVOMnd3ralWvG7N2r7HPRaWbq5hwnybvmJHAFep6T4dt7fRJnaF4p3ZniAY8LnHTuO9Z9h4XjEkkE1y2W7IOPTrmuu1KBrlTA0rqI+6n1H/665MXinNqKJjFRdzw3UbY22qzqSsmDkmPp0pt3eG6/dpkKB1zjJrqdQ8MG1huLk3InDMzYdMHr9a5820ERaMhsBcnH4f416cKsZJMlpot6Wwj1+Mv0mCE/XmvQLq2SW8eJz8zLuFeaWEhbU4D3j2AH6Pj+ter6hGALW74O6MEjH4VwY7SaZdPY8h8ZW7ReIJWYYaRVYj8Mf0qvp0X2qzOP9ZGevtW98R41GtWxUAbrYfzNc9oE/lagEOSrcECvTpycsMpeRyrStY6/RrlryyuNCvG2C4jZIJH7PjC1j+FdE1aW5uprRVWS2bY8cv8R5yPat/7MLu0nQsRJAQyvjpXS+EAr3qkjmc+a/u2ME/pn8a4JYj2dOXKtzeVP3k+xiWyTxaiuoIjrbXWI7hCeYpemT7E9/eui0258qFCckK27j06Gq3irzNPupfsr+VJcoxDKejrxnH5g+orzqy8Q6ouPKmjXCYJKZ4PseKxjReJjzormS0OwjW7tvH7TWa/6PdqJGfyi+31AA7/AC1l674jnXXL6IQj91KVzt27scZwTx0q9pV7cWy+c8hluFK4Z+Rkhz09OKpapb/2hq09yrtCJW3bFAOOx5/CtI8vPaa2VhcrM9PEszHP2cfTH/16cviSYn/j2HHXj/69SDSGIP8ApT8f7Ipo01wcfa5OTj7q/wCFat0X0/MXKKniOSQn/R8fh/8AXqaPXwQcwEY9uv61CumNtJF0/H+yKlTTpFypuCc/7IqX7IaiN/to7y4jJLdtvT9ajfXbgH5IOPpThpxeIHzmHQDge1PbSmOD9ql5+n+FCdILFGTxDe7vljxzjpSjXr8qBtAI79Ks/wBklZNxnZhnocc/pUzaemCAe1U50lokCiZx1vUsfIfbBGad/bWqbRhVP0XrVr+yhubdcynHuP8ACpRo4Yj/AEibp/fx/Shzp9g5SgNa1Tbgx/8Ajv8A9anHWNTOT5f/AI70/Srh0ePGfPm/77NL/YsW8jzpuP8ApoafNT7Baxn/ANt6mDxGOmM7ak07XtU/tSyQxAAzoudvX5hV3+xbfJ+eU/8AbQ1NYeH7YapauN2VlRuWP94U4VKN9iZR0P/Z"/>
          <p:cNvSpPr>
            <a:spLocks noChangeAspect="1" noChangeArrowheads="1"/>
          </p:cNvSpPr>
          <p:nvPr/>
        </p:nvSpPr>
        <p:spPr bwMode="auto">
          <a:xfrm>
            <a:off x="4445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37892" name="Picture 4" descr="https://timgsa.baidu.com/timg?image&amp;quality=80&amp;size=b9999_10000&amp;sec=1536982552935&amp;di=cd6e359a6b4016e3cd83b61355f8bc66&amp;imgtype=0&amp;src=http%3A%2F%2Fdynamic1.icourses.cn%2Fcoursepic%2F2013%2F0704%2F6092_480.jpg"/>
          <p:cNvPicPr>
            <a:picLocks noChangeAspect="1" noChangeArrowheads="1"/>
          </p:cNvPicPr>
          <p:nvPr/>
        </p:nvPicPr>
        <p:blipFill>
          <a:blip r:embed="rId3" cstate="print"/>
          <a:srcRect/>
          <a:stretch>
            <a:fillRect/>
          </a:stretch>
        </p:blipFill>
        <p:spPr bwMode="auto">
          <a:xfrm>
            <a:off x="4427984" y="2420888"/>
            <a:ext cx="4479360" cy="3168352"/>
          </a:xfrm>
          <a:prstGeom prst="rect">
            <a:avLst/>
          </a:prstGeom>
          <a:noFill/>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http://p0.so.qhmsg.com/bdr/_240_/t0141ae95d8dbd1013a.jpg"/>
          <p:cNvPicPr>
            <a:picLocks noChangeAspect="1" noChangeArrowheads="1"/>
          </p:cNvPicPr>
          <p:nvPr/>
        </p:nvPicPr>
        <p:blipFill>
          <a:blip r:embed="rId2" cstate="print"/>
          <a:srcRect/>
          <a:stretch>
            <a:fillRect/>
          </a:stretch>
        </p:blipFill>
        <p:spPr bwMode="auto">
          <a:xfrm>
            <a:off x="2123728" y="1340768"/>
            <a:ext cx="1330077" cy="1656184"/>
          </a:xfrm>
          <a:prstGeom prst="rect">
            <a:avLst/>
          </a:prstGeom>
          <a:noFill/>
        </p:spPr>
      </p:pic>
      <p:pic>
        <p:nvPicPr>
          <p:cNvPr id="39940" name="Picture 4" descr="http://p1.so.qhmsg.com/bdr/_240_/t01062420b7da068bc6.jpg"/>
          <p:cNvPicPr>
            <a:picLocks noChangeAspect="1" noChangeArrowheads="1"/>
          </p:cNvPicPr>
          <p:nvPr/>
        </p:nvPicPr>
        <p:blipFill>
          <a:blip r:embed="rId3" cstate="print"/>
          <a:srcRect/>
          <a:stretch>
            <a:fillRect/>
          </a:stretch>
        </p:blipFill>
        <p:spPr bwMode="auto">
          <a:xfrm>
            <a:off x="3491880" y="1340768"/>
            <a:ext cx="1331032" cy="1656184"/>
          </a:xfrm>
          <a:prstGeom prst="rect">
            <a:avLst/>
          </a:prstGeom>
          <a:noFill/>
        </p:spPr>
      </p:pic>
      <p:pic>
        <p:nvPicPr>
          <p:cNvPr id="39942" name="Picture 6" descr="http://p0.so.qhmsg.com/bdr/_240_/t01934b448f8657d34a.jpg"/>
          <p:cNvPicPr>
            <a:picLocks noChangeAspect="1" noChangeArrowheads="1"/>
          </p:cNvPicPr>
          <p:nvPr/>
        </p:nvPicPr>
        <p:blipFill>
          <a:blip r:embed="rId4" cstate="print"/>
          <a:srcRect/>
          <a:stretch>
            <a:fillRect/>
          </a:stretch>
        </p:blipFill>
        <p:spPr bwMode="auto">
          <a:xfrm>
            <a:off x="4860032" y="1340768"/>
            <a:ext cx="1373510" cy="1656184"/>
          </a:xfrm>
          <a:prstGeom prst="rect">
            <a:avLst/>
          </a:prstGeom>
          <a:noFill/>
        </p:spPr>
      </p:pic>
      <p:pic>
        <p:nvPicPr>
          <p:cNvPr id="39946" name="Picture 10" descr="http://p2.so.qhmsg.com/bdr/_240_/t01d97f2530f033cf6c.jpg"/>
          <p:cNvPicPr>
            <a:picLocks noChangeAspect="1" noChangeArrowheads="1"/>
          </p:cNvPicPr>
          <p:nvPr/>
        </p:nvPicPr>
        <p:blipFill>
          <a:blip r:embed="rId5" cstate="print"/>
          <a:srcRect/>
          <a:stretch>
            <a:fillRect/>
          </a:stretch>
        </p:blipFill>
        <p:spPr bwMode="auto">
          <a:xfrm>
            <a:off x="6300192" y="1340768"/>
            <a:ext cx="1283044" cy="1637928"/>
          </a:xfrm>
          <a:prstGeom prst="rect">
            <a:avLst/>
          </a:prstGeom>
          <a:noFill/>
        </p:spPr>
      </p:pic>
      <p:pic>
        <p:nvPicPr>
          <p:cNvPr id="39948" name="Picture 12" descr="http://p0.so.qhmsg.com/bdr/_240_/t01c2392d1ed08504af.jpg"/>
          <p:cNvPicPr>
            <a:picLocks noChangeAspect="1" noChangeArrowheads="1"/>
          </p:cNvPicPr>
          <p:nvPr/>
        </p:nvPicPr>
        <p:blipFill>
          <a:blip r:embed="rId6" cstate="print"/>
          <a:srcRect/>
          <a:stretch>
            <a:fillRect/>
          </a:stretch>
        </p:blipFill>
        <p:spPr bwMode="auto">
          <a:xfrm>
            <a:off x="7668344" y="1340768"/>
            <a:ext cx="1248283" cy="1656184"/>
          </a:xfrm>
          <a:prstGeom prst="rect">
            <a:avLst/>
          </a:prstGeom>
          <a:noFill/>
        </p:spPr>
      </p:pic>
      <p:pic>
        <p:nvPicPr>
          <p:cNvPr id="39950" name="Picture 14" descr="http://p4.so.qhmsg.com/bdr/_240_/t010a9a075fe9087249.jpg"/>
          <p:cNvPicPr>
            <a:picLocks noChangeAspect="1" noChangeArrowheads="1"/>
          </p:cNvPicPr>
          <p:nvPr/>
        </p:nvPicPr>
        <p:blipFill>
          <a:blip r:embed="rId7" cstate="print"/>
          <a:srcRect/>
          <a:stretch>
            <a:fillRect/>
          </a:stretch>
        </p:blipFill>
        <p:spPr bwMode="auto">
          <a:xfrm>
            <a:off x="2123728" y="3429000"/>
            <a:ext cx="1368152" cy="1872208"/>
          </a:xfrm>
          <a:prstGeom prst="rect">
            <a:avLst/>
          </a:prstGeom>
          <a:noFill/>
        </p:spPr>
      </p:pic>
      <p:pic>
        <p:nvPicPr>
          <p:cNvPr id="39952" name="Picture 16" descr="http://p2.so.qhmsg.com/bdr/_240_/t018eb83a9e7ee8a8ac.jpg"/>
          <p:cNvPicPr>
            <a:picLocks noChangeAspect="1" noChangeArrowheads="1"/>
          </p:cNvPicPr>
          <p:nvPr/>
        </p:nvPicPr>
        <p:blipFill>
          <a:blip r:embed="rId8" cstate="print"/>
          <a:srcRect/>
          <a:stretch>
            <a:fillRect/>
          </a:stretch>
        </p:blipFill>
        <p:spPr bwMode="auto">
          <a:xfrm>
            <a:off x="3491880" y="3356992"/>
            <a:ext cx="1440160" cy="1944216"/>
          </a:xfrm>
          <a:prstGeom prst="rect">
            <a:avLst/>
          </a:prstGeom>
          <a:noFill/>
        </p:spPr>
      </p:pic>
      <p:pic>
        <p:nvPicPr>
          <p:cNvPr id="39956" name="Picture 20" descr="http://p0.so.qhmsg.com/bdr/_240_/t01d691df12fa663c9f.jpg"/>
          <p:cNvPicPr>
            <a:picLocks noChangeAspect="1" noChangeArrowheads="1"/>
          </p:cNvPicPr>
          <p:nvPr/>
        </p:nvPicPr>
        <p:blipFill>
          <a:blip r:embed="rId9" cstate="print"/>
          <a:srcRect/>
          <a:stretch>
            <a:fillRect/>
          </a:stretch>
        </p:blipFill>
        <p:spPr bwMode="auto">
          <a:xfrm>
            <a:off x="7596336" y="3501008"/>
            <a:ext cx="1323992" cy="1800200"/>
          </a:xfrm>
          <a:prstGeom prst="rect">
            <a:avLst/>
          </a:prstGeom>
          <a:noFill/>
        </p:spPr>
      </p:pic>
      <p:pic>
        <p:nvPicPr>
          <p:cNvPr id="39958" name="Picture 22" descr="http://p3.so.qhmsg.com/bdr/_240_/t01dd0985aa7e2216e3.jpg"/>
          <p:cNvPicPr>
            <a:picLocks noChangeAspect="1" noChangeArrowheads="1"/>
          </p:cNvPicPr>
          <p:nvPr/>
        </p:nvPicPr>
        <p:blipFill>
          <a:blip r:embed="rId10" cstate="print"/>
          <a:srcRect/>
          <a:stretch>
            <a:fillRect/>
          </a:stretch>
        </p:blipFill>
        <p:spPr bwMode="auto">
          <a:xfrm>
            <a:off x="6228184" y="3501008"/>
            <a:ext cx="1368152" cy="1800200"/>
          </a:xfrm>
          <a:prstGeom prst="rect">
            <a:avLst/>
          </a:prstGeom>
          <a:noFill/>
        </p:spPr>
      </p:pic>
      <p:pic>
        <p:nvPicPr>
          <p:cNvPr id="39960" name="Picture 24" descr="http://p0.so.qhmsg.com/bdr/_240_/t0145dcda1b4412f0df.jpg"/>
          <p:cNvPicPr>
            <a:picLocks noChangeAspect="1" noChangeArrowheads="1"/>
          </p:cNvPicPr>
          <p:nvPr/>
        </p:nvPicPr>
        <p:blipFill>
          <a:blip r:embed="rId11" cstate="print"/>
          <a:srcRect/>
          <a:stretch>
            <a:fillRect/>
          </a:stretch>
        </p:blipFill>
        <p:spPr bwMode="auto">
          <a:xfrm>
            <a:off x="4932040" y="3501008"/>
            <a:ext cx="1341123" cy="1800200"/>
          </a:xfrm>
          <a:prstGeom prst="rect">
            <a:avLst/>
          </a:prstGeom>
          <a:noFill/>
        </p:spPr>
      </p:pic>
      <p:sp>
        <p:nvSpPr>
          <p:cNvPr id="13" name="内容占位符 2"/>
          <p:cNvSpPr txBox="1">
            <a:spLocks/>
          </p:cNvSpPr>
          <p:nvPr/>
        </p:nvSpPr>
        <p:spPr>
          <a:xfrm>
            <a:off x="179512" y="836712"/>
            <a:ext cx="1929408" cy="4248472"/>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altLang="zh-CN" sz="2400" b="1"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、中国人民向西方</a:t>
            </a:r>
            <a:r>
              <a:rPr kumimoji="0" lang="zh-CN" altLang="en-US" sz="2400" b="1" i="0" u="none" strike="noStrike" kern="1200" cap="none" spc="0" normalizeH="0" baseline="0" noProof="0" dirty="0" smtClean="0">
                <a:ln>
                  <a:noFill/>
                </a:ln>
                <a:solidFill>
                  <a:srgbClr val="C00000"/>
                </a:solidFill>
                <a:effectLst/>
                <a:uLnTx/>
                <a:uFillTx/>
                <a:latin typeface="+mn-lt"/>
                <a:ea typeface="+mn-ea"/>
                <a:cs typeface="+mn-cs"/>
              </a:rPr>
              <a:t>寻找真理</a:t>
            </a:r>
            <a:r>
              <a:rPr kumimoji="0" lang="zh-CN" altLang="en-US" sz="2400" b="1" i="0" u="none" strike="noStrike" kern="1200" cap="none" spc="0" normalizeH="0" baseline="0" noProof="0" dirty="0" smtClean="0">
                <a:ln>
                  <a:noFill/>
                </a:ln>
                <a:solidFill>
                  <a:schemeClr val="tx1"/>
                </a:solidFill>
                <a:effectLst/>
                <a:uLnTx/>
                <a:uFillTx/>
                <a:latin typeface="+mn-lt"/>
                <a:ea typeface="+mn-ea"/>
                <a:cs typeface="+mn-cs"/>
              </a:rPr>
              <a:t>，并在这个过程中选择马克思列宁主义及马克思列宁主义中国化的历史进程。</a:t>
            </a: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23528" y="2852936"/>
            <a:ext cx="8645525" cy="3280430"/>
            <a:chOff x="395536" y="1772816"/>
            <a:chExt cx="8645525" cy="3280430"/>
          </a:xfrm>
        </p:grpSpPr>
        <p:grpSp>
          <p:nvGrpSpPr>
            <p:cNvPr id="2" name="Group 29"/>
            <p:cNvGrpSpPr>
              <a:grpSpLocks/>
            </p:cNvGrpSpPr>
            <p:nvPr/>
          </p:nvGrpSpPr>
          <p:grpSpPr bwMode="auto">
            <a:xfrm>
              <a:off x="395536" y="1772816"/>
              <a:ext cx="8645525" cy="2347913"/>
              <a:chOff x="192" y="1344"/>
              <a:chExt cx="5446" cy="1479"/>
            </a:xfrm>
          </p:grpSpPr>
          <p:sp>
            <p:nvSpPr>
              <p:cNvPr id="9231" name="Rectangle 4"/>
              <p:cNvSpPr>
                <a:spLocks noChangeArrowheads="1"/>
              </p:cNvSpPr>
              <p:nvPr/>
            </p:nvSpPr>
            <p:spPr bwMode="auto">
              <a:xfrm>
                <a:off x="960" y="1344"/>
                <a:ext cx="841" cy="231"/>
              </a:xfrm>
              <a:prstGeom prst="rect">
                <a:avLst/>
              </a:prstGeom>
              <a:noFill/>
              <a:ln w="9525">
                <a:noFill/>
                <a:miter lim="800000"/>
                <a:headEnd/>
                <a:tailEnd/>
              </a:ln>
            </p:spPr>
            <p:txBody>
              <a:bodyPr wrap="none">
                <a:spAutoFit/>
              </a:bodyPr>
              <a:lstStyle/>
              <a:p>
                <a:r>
                  <a:rPr lang="zh-CN" altLang="en-US" b="1" dirty="0"/>
                  <a:t>中国近代史</a:t>
                </a:r>
              </a:p>
            </p:txBody>
          </p:sp>
          <p:sp>
            <p:nvSpPr>
              <p:cNvPr id="9232" name="Rectangle 5"/>
              <p:cNvSpPr>
                <a:spLocks noChangeArrowheads="1"/>
              </p:cNvSpPr>
              <p:nvPr/>
            </p:nvSpPr>
            <p:spPr bwMode="auto">
              <a:xfrm>
                <a:off x="3936" y="1392"/>
                <a:ext cx="841" cy="231"/>
              </a:xfrm>
              <a:prstGeom prst="rect">
                <a:avLst/>
              </a:prstGeom>
              <a:noFill/>
              <a:ln w="9525">
                <a:noFill/>
                <a:miter lim="800000"/>
                <a:headEnd/>
                <a:tailEnd/>
              </a:ln>
            </p:spPr>
            <p:txBody>
              <a:bodyPr wrap="none">
                <a:spAutoFit/>
              </a:bodyPr>
              <a:lstStyle/>
              <a:p>
                <a:r>
                  <a:rPr lang="zh-CN" altLang="en-US" b="1"/>
                  <a:t>中国现代史</a:t>
                </a:r>
              </a:p>
            </p:txBody>
          </p:sp>
          <p:sp>
            <p:nvSpPr>
              <p:cNvPr id="9233" name="Rectangle 6"/>
              <p:cNvSpPr>
                <a:spLocks noChangeArrowheads="1"/>
              </p:cNvSpPr>
              <p:nvPr/>
            </p:nvSpPr>
            <p:spPr bwMode="auto">
              <a:xfrm>
                <a:off x="672" y="1584"/>
                <a:ext cx="1711" cy="231"/>
              </a:xfrm>
              <a:prstGeom prst="rect">
                <a:avLst/>
              </a:prstGeom>
              <a:noFill/>
              <a:ln w="9525">
                <a:noFill/>
                <a:miter lim="800000"/>
                <a:headEnd/>
                <a:tailEnd/>
              </a:ln>
            </p:spPr>
            <p:txBody>
              <a:bodyPr wrap="none">
                <a:spAutoFit/>
              </a:bodyPr>
              <a:lstStyle/>
              <a:p>
                <a:r>
                  <a:rPr lang="zh-CN" altLang="en-US" b="1" dirty="0"/>
                  <a:t>（半殖民地半封建社会）</a:t>
                </a:r>
              </a:p>
            </p:txBody>
          </p:sp>
          <p:sp>
            <p:nvSpPr>
              <p:cNvPr id="9234" name="Rectangle 7"/>
              <p:cNvSpPr>
                <a:spLocks noChangeArrowheads="1"/>
              </p:cNvSpPr>
              <p:nvPr/>
            </p:nvSpPr>
            <p:spPr bwMode="auto">
              <a:xfrm>
                <a:off x="3744" y="1632"/>
                <a:ext cx="1276" cy="231"/>
              </a:xfrm>
              <a:prstGeom prst="rect">
                <a:avLst/>
              </a:prstGeom>
              <a:noFill/>
              <a:ln w="9525">
                <a:noFill/>
                <a:miter lim="800000"/>
                <a:headEnd/>
                <a:tailEnd/>
              </a:ln>
            </p:spPr>
            <p:txBody>
              <a:bodyPr wrap="none">
                <a:spAutoFit/>
              </a:bodyPr>
              <a:lstStyle/>
              <a:p>
                <a:r>
                  <a:rPr lang="zh-CN" altLang="en-US" b="1"/>
                  <a:t>（社会主义社会）</a:t>
                </a:r>
              </a:p>
            </p:txBody>
          </p:sp>
          <p:sp>
            <p:nvSpPr>
              <p:cNvPr id="9235" name="AutoShape 8"/>
              <p:cNvSpPr>
                <a:spLocks/>
              </p:cNvSpPr>
              <p:nvPr/>
            </p:nvSpPr>
            <p:spPr bwMode="auto">
              <a:xfrm rot="-5400000">
                <a:off x="1482" y="582"/>
                <a:ext cx="204" cy="2688"/>
              </a:xfrm>
              <a:prstGeom prst="rightBrace">
                <a:avLst>
                  <a:gd name="adj1" fmla="val 50266"/>
                  <a:gd name="adj2" fmla="val 50000"/>
                </a:avLst>
              </a:prstGeom>
              <a:noFill/>
              <a:ln w="9525">
                <a:solidFill>
                  <a:srgbClr val="FF6600"/>
                </a:solidFill>
                <a:round/>
                <a:headEnd/>
                <a:tailEnd/>
              </a:ln>
            </p:spPr>
            <p:txBody>
              <a:bodyPr/>
              <a:lstStyle/>
              <a:p>
                <a:endParaRPr lang="zh-CN" altLang="en-US"/>
              </a:p>
            </p:txBody>
          </p:sp>
          <p:sp>
            <p:nvSpPr>
              <p:cNvPr id="9236" name="AutoShape 9"/>
              <p:cNvSpPr>
                <a:spLocks/>
              </p:cNvSpPr>
              <p:nvPr/>
            </p:nvSpPr>
            <p:spPr bwMode="auto">
              <a:xfrm rot="-5400000">
                <a:off x="4206" y="738"/>
                <a:ext cx="136" cy="2404"/>
              </a:xfrm>
              <a:prstGeom prst="rightBrace">
                <a:avLst>
                  <a:gd name="adj1" fmla="val 146567"/>
                  <a:gd name="adj2" fmla="val 50000"/>
                </a:avLst>
              </a:prstGeom>
              <a:noFill/>
              <a:ln w="9525">
                <a:solidFill>
                  <a:srgbClr val="993300"/>
                </a:solidFill>
                <a:round/>
                <a:headEnd/>
                <a:tailEnd/>
              </a:ln>
            </p:spPr>
            <p:txBody>
              <a:bodyPr/>
              <a:lstStyle/>
              <a:p>
                <a:endParaRPr lang="zh-CN" altLang="en-US"/>
              </a:p>
            </p:txBody>
          </p:sp>
          <p:sp>
            <p:nvSpPr>
              <p:cNvPr id="9237" name="Line 10"/>
              <p:cNvSpPr>
                <a:spLocks noChangeShapeType="1"/>
              </p:cNvSpPr>
              <p:nvPr/>
            </p:nvSpPr>
            <p:spPr bwMode="auto">
              <a:xfrm>
                <a:off x="720" y="2112"/>
                <a:ext cx="672" cy="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9238" name="Rectangle 11"/>
              <p:cNvSpPr>
                <a:spLocks noChangeArrowheads="1"/>
              </p:cNvSpPr>
              <p:nvPr/>
            </p:nvSpPr>
            <p:spPr bwMode="auto">
              <a:xfrm>
                <a:off x="240" y="2016"/>
                <a:ext cx="407" cy="233"/>
              </a:xfrm>
              <a:prstGeom prst="rect">
                <a:avLst/>
              </a:prstGeom>
              <a:noFill/>
              <a:ln w="9525">
                <a:noFill/>
                <a:miter lim="800000"/>
                <a:headEnd/>
                <a:tailEnd/>
              </a:ln>
            </p:spPr>
            <p:txBody>
              <a:bodyPr wrap="none">
                <a:spAutoFit/>
              </a:bodyPr>
              <a:lstStyle/>
              <a:p>
                <a:r>
                  <a:rPr lang="zh-CN" altLang="en-US" b="1" dirty="0">
                    <a:solidFill>
                      <a:srgbClr val="FF0000"/>
                    </a:solidFill>
                  </a:rPr>
                  <a:t>1840</a:t>
                </a:r>
              </a:p>
            </p:txBody>
          </p:sp>
          <p:sp>
            <p:nvSpPr>
              <p:cNvPr id="9239" name="Line 12"/>
              <p:cNvSpPr>
                <a:spLocks noChangeShapeType="1"/>
              </p:cNvSpPr>
              <p:nvPr/>
            </p:nvSpPr>
            <p:spPr bwMode="auto">
              <a:xfrm>
                <a:off x="1920" y="2160"/>
                <a:ext cx="816" cy="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9240" name="Rectangle 13"/>
              <p:cNvSpPr>
                <a:spLocks noChangeArrowheads="1"/>
              </p:cNvSpPr>
              <p:nvPr/>
            </p:nvSpPr>
            <p:spPr bwMode="auto">
              <a:xfrm>
                <a:off x="1488" y="2016"/>
                <a:ext cx="382" cy="233"/>
              </a:xfrm>
              <a:prstGeom prst="rect">
                <a:avLst/>
              </a:prstGeom>
              <a:noFill/>
              <a:ln w="9525">
                <a:noFill/>
                <a:miter lim="800000"/>
                <a:headEnd/>
                <a:tailEnd/>
              </a:ln>
            </p:spPr>
            <p:txBody>
              <a:bodyPr wrap="none">
                <a:spAutoFit/>
              </a:bodyPr>
              <a:lstStyle/>
              <a:p>
                <a:r>
                  <a:rPr lang="zh-CN" altLang="en-US" b="1" dirty="0">
                    <a:solidFill>
                      <a:srgbClr val="FF0000"/>
                    </a:solidFill>
                  </a:rPr>
                  <a:t>1919</a:t>
                </a:r>
              </a:p>
            </p:txBody>
          </p:sp>
          <p:sp>
            <p:nvSpPr>
              <p:cNvPr id="9241" name="Rectangle 14"/>
              <p:cNvSpPr>
                <a:spLocks noChangeArrowheads="1"/>
              </p:cNvSpPr>
              <p:nvPr/>
            </p:nvSpPr>
            <p:spPr bwMode="auto">
              <a:xfrm>
                <a:off x="2784" y="2064"/>
                <a:ext cx="401" cy="233"/>
              </a:xfrm>
              <a:prstGeom prst="rect">
                <a:avLst/>
              </a:prstGeom>
              <a:noFill/>
              <a:ln w="9525">
                <a:noFill/>
                <a:miter lim="800000"/>
                <a:headEnd/>
                <a:tailEnd/>
              </a:ln>
            </p:spPr>
            <p:txBody>
              <a:bodyPr wrap="none">
                <a:spAutoFit/>
              </a:bodyPr>
              <a:lstStyle/>
              <a:p>
                <a:r>
                  <a:rPr lang="zh-CN" altLang="en-US" b="1" dirty="0">
                    <a:solidFill>
                      <a:srgbClr val="FF0000"/>
                    </a:solidFill>
                  </a:rPr>
                  <a:t>1949</a:t>
                </a:r>
              </a:p>
            </p:txBody>
          </p:sp>
          <p:sp>
            <p:nvSpPr>
              <p:cNvPr id="9242" name="AutoShape 15"/>
              <p:cNvSpPr>
                <a:spLocks/>
              </p:cNvSpPr>
              <p:nvPr/>
            </p:nvSpPr>
            <p:spPr bwMode="auto">
              <a:xfrm rot="5400000">
                <a:off x="941" y="1843"/>
                <a:ext cx="168" cy="1089"/>
              </a:xfrm>
              <a:prstGeom prst="rightBrace">
                <a:avLst>
                  <a:gd name="adj1" fmla="val 54018"/>
                  <a:gd name="adj2" fmla="val 49926"/>
                </a:avLst>
              </a:prstGeom>
              <a:noFill/>
              <a:ln w="9525">
                <a:solidFill>
                  <a:srgbClr val="000000"/>
                </a:solidFill>
                <a:round/>
                <a:headEnd/>
                <a:tailEnd/>
              </a:ln>
            </p:spPr>
            <p:txBody>
              <a:bodyPr rot="10800000" vert="eaVert"/>
              <a:lstStyle/>
              <a:p>
                <a:pPr algn="just">
                  <a:tabLst>
                    <a:tab pos="1343025" algn="l"/>
                  </a:tabLst>
                </a:pPr>
                <a:endParaRPr lang="zh-CN" altLang="en-US" sz="2000" b="1">
                  <a:solidFill>
                    <a:schemeClr val="hlink"/>
                  </a:solidFill>
                  <a:latin typeface="Times New Roman" pitchFamily="18" charset="0"/>
                </a:endParaRPr>
              </a:p>
            </p:txBody>
          </p:sp>
          <p:sp>
            <p:nvSpPr>
              <p:cNvPr id="9243" name="AutoShape 16"/>
              <p:cNvSpPr>
                <a:spLocks/>
              </p:cNvSpPr>
              <p:nvPr/>
            </p:nvSpPr>
            <p:spPr bwMode="auto">
              <a:xfrm rot="5400000">
                <a:off x="2256" y="1824"/>
                <a:ext cx="192" cy="1152"/>
              </a:xfrm>
              <a:prstGeom prst="rightBrace">
                <a:avLst>
                  <a:gd name="adj1" fmla="val 50389"/>
                  <a:gd name="adj2" fmla="val 50000"/>
                </a:avLst>
              </a:prstGeom>
              <a:noFill/>
              <a:ln w="9525">
                <a:solidFill>
                  <a:srgbClr val="000000"/>
                </a:solidFill>
                <a:round/>
                <a:headEnd/>
                <a:tailEnd/>
              </a:ln>
            </p:spPr>
            <p:txBody>
              <a:bodyPr/>
              <a:lstStyle/>
              <a:p>
                <a:endParaRPr lang="zh-CN" altLang="en-US"/>
              </a:p>
            </p:txBody>
          </p:sp>
          <p:sp>
            <p:nvSpPr>
              <p:cNvPr id="9244" name="Rectangle 17"/>
              <p:cNvSpPr>
                <a:spLocks noChangeArrowheads="1"/>
              </p:cNvSpPr>
              <p:nvPr/>
            </p:nvSpPr>
            <p:spPr bwMode="auto">
              <a:xfrm>
                <a:off x="192" y="2592"/>
                <a:ext cx="1461" cy="231"/>
              </a:xfrm>
              <a:prstGeom prst="rect">
                <a:avLst/>
              </a:prstGeom>
              <a:noFill/>
              <a:ln w="9525">
                <a:noFill/>
                <a:miter lim="800000"/>
                <a:headEnd/>
                <a:tailEnd/>
              </a:ln>
            </p:spPr>
            <p:txBody>
              <a:bodyPr wrap="none">
                <a:spAutoFit/>
              </a:bodyPr>
              <a:lstStyle/>
              <a:p>
                <a:r>
                  <a:rPr lang="zh-CN" altLang="en-US" dirty="0"/>
                  <a:t> </a:t>
                </a:r>
                <a:r>
                  <a:rPr lang="zh-CN" altLang="en-US" b="1" dirty="0"/>
                  <a:t>旧民主主义</a:t>
                </a:r>
                <a:r>
                  <a:rPr lang="en-US" altLang="zh-CN" b="1" dirty="0" err="1"/>
                  <a:t>革命时期</a:t>
                </a:r>
                <a:endParaRPr lang="zh-CN" altLang="en-US" b="1" dirty="0"/>
              </a:p>
            </p:txBody>
          </p:sp>
          <p:sp>
            <p:nvSpPr>
              <p:cNvPr id="9245" name="Rectangle 18"/>
              <p:cNvSpPr>
                <a:spLocks noChangeArrowheads="1"/>
              </p:cNvSpPr>
              <p:nvPr/>
            </p:nvSpPr>
            <p:spPr bwMode="auto">
              <a:xfrm>
                <a:off x="1632" y="2592"/>
                <a:ext cx="1461" cy="231"/>
              </a:xfrm>
              <a:prstGeom prst="rect">
                <a:avLst/>
              </a:prstGeom>
              <a:noFill/>
              <a:ln w="9525">
                <a:noFill/>
                <a:miter lim="800000"/>
                <a:headEnd/>
                <a:tailEnd/>
              </a:ln>
            </p:spPr>
            <p:txBody>
              <a:bodyPr wrap="none">
                <a:spAutoFit/>
              </a:bodyPr>
              <a:lstStyle/>
              <a:p>
                <a:r>
                  <a:rPr lang="zh-CN" altLang="en-US" dirty="0"/>
                  <a:t> </a:t>
                </a:r>
                <a:r>
                  <a:rPr lang="zh-CN" altLang="en-US" b="1" dirty="0"/>
                  <a:t>新</a:t>
                </a:r>
                <a:r>
                  <a:rPr lang="en-US" altLang="zh-CN" b="1" dirty="0" err="1"/>
                  <a:t>民主主义</a:t>
                </a:r>
                <a:r>
                  <a:rPr lang="zh-CN" altLang="en-US" b="1" dirty="0"/>
                  <a:t>革命时期</a:t>
                </a:r>
              </a:p>
            </p:txBody>
          </p:sp>
          <p:sp>
            <p:nvSpPr>
              <p:cNvPr id="9246" name="Line 19"/>
              <p:cNvSpPr>
                <a:spLocks noChangeShapeType="1"/>
              </p:cNvSpPr>
              <p:nvPr/>
            </p:nvSpPr>
            <p:spPr bwMode="auto">
              <a:xfrm>
                <a:off x="3216" y="2208"/>
                <a:ext cx="480" cy="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9247" name="Line 20"/>
              <p:cNvSpPr>
                <a:spLocks noChangeShapeType="1"/>
              </p:cNvSpPr>
              <p:nvPr/>
            </p:nvSpPr>
            <p:spPr bwMode="auto">
              <a:xfrm>
                <a:off x="4176" y="2208"/>
                <a:ext cx="1008" cy="0"/>
              </a:xfrm>
              <a:prstGeom prst="line">
                <a:avLst/>
              </a:prstGeom>
              <a:noFill/>
              <a:ln w="9525">
                <a:solidFill>
                  <a:srgbClr val="000000"/>
                </a:solidFill>
                <a:round/>
                <a:headEnd type="triangle" w="med" len="med"/>
                <a:tailEnd type="triangle" w="med" len="med"/>
              </a:ln>
            </p:spPr>
            <p:txBody>
              <a:bodyPr/>
              <a:lstStyle/>
              <a:p>
                <a:endParaRPr lang="zh-CN" altLang="en-US"/>
              </a:p>
            </p:txBody>
          </p:sp>
          <p:sp>
            <p:nvSpPr>
              <p:cNvPr id="9248" name="Rectangle 21"/>
              <p:cNvSpPr>
                <a:spLocks noChangeArrowheads="1"/>
              </p:cNvSpPr>
              <p:nvPr/>
            </p:nvSpPr>
            <p:spPr bwMode="auto">
              <a:xfrm>
                <a:off x="3744" y="2064"/>
                <a:ext cx="436" cy="231"/>
              </a:xfrm>
              <a:prstGeom prst="rect">
                <a:avLst/>
              </a:prstGeom>
              <a:noFill/>
              <a:ln w="9525">
                <a:noFill/>
                <a:miter lim="800000"/>
                <a:headEnd/>
                <a:tailEnd/>
              </a:ln>
            </p:spPr>
            <p:txBody>
              <a:bodyPr wrap="none">
                <a:spAutoFit/>
              </a:bodyPr>
              <a:lstStyle/>
              <a:p>
                <a:r>
                  <a:rPr lang="zh-CN" altLang="en-US" b="1">
                    <a:solidFill>
                      <a:srgbClr val="FF0000"/>
                    </a:solidFill>
                  </a:rPr>
                  <a:t>1956</a:t>
                </a:r>
              </a:p>
            </p:txBody>
          </p:sp>
          <p:sp>
            <p:nvSpPr>
              <p:cNvPr id="9249" name="Rectangle 22"/>
              <p:cNvSpPr>
                <a:spLocks noChangeArrowheads="1"/>
              </p:cNvSpPr>
              <p:nvPr/>
            </p:nvSpPr>
            <p:spPr bwMode="auto">
              <a:xfrm>
                <a:off x="3168" y="2592"/>
                <a:ext cx="1131" cy="231"/>
              </a:xfrm>
              <a:prstGeom prst="rect">
                <a:avLst/>
              </a:prstGeom>
              <a:noFill/>
              <a:ln w="9525">
                <a:noFill/>
                <a:miter lim="800000"/>
                <a:headEnd/>
                <a:tailEnd/>
              </a:ln>
            </p:spPr>
            <p:txBody>
              <a:bodyPr wrap="none">
                <a:spAutoFit/>
              </a:bodyPr>
              <a:lstStyle/>
              <a:p>
                <a:r>
                  <a:rPr lang="zh-CN" altLang="en-US" b="1"/>
                  <a:t>新→社</a:t>
                </a:r>
                <a:r>
                  <a:rPr lang="en-US" altLang="zh-CN" b="1"/>
                  <a:t>过渡时期</a:t>
                </a:r>
                <a:endParaRPr lang="zh-CN" altLang="en-US" b="1"/>
              </a:p>
            </p:txBody>
          </p:sp>
          <p:sp>
            <p:nvSpPr>
              <p:cNvPr id="9250" name="AutoShape 23"/>
              <p:cNvSpPr>
                <a:spLocks/>
              </p:cNvSpPr>
              <p:nvPr/>
            </p:nvSpPr>
            <p:spPr bwMode="auto">
              <a:xfrm rot="5400000">
                <a:off x="3480" y="2040"/>
                <a:ext cx="192" cy="816"/>
              </a:xfrm>
              <a:prstGeom prst="rightBrace">
                <a:avLst>
                  <a:gd name="adj1" fmla="val 35692"/>
                  <a:gd name="adj2" fmla="val 50000"/>
                </a:avLst>
              </a:prstGeom>
              <a:noFill/>
              <a:ln w="9525">
                <a:solidFill>
                  <a:srgbClr val="000000"/>
                </a:solidFill>
                <a:round/>
                <a:headEnd/>
                <a:tailEnd/>
              </a:ln>
            </p:spPr>
            <p:txBody>
              <a:bodyPr/>
              <a:lstStyle/>
              <a:p>
                <a:endParaRPr lang="zh-CN" altLang="en-US"/>
              </a:p>
            </p:txBody>
          </p:sp>
          <p:sp>
            <p:nvSpPr>
              <p:cNvPr id="9251" name="Rectangle 24"/>
              <p:cNvSpPr>
                <a:spLocks noChangeArrowheads="1"/>
              </p:cNvSpPr>
              <p:nvPr/>
            </p:nvSpPr>
            <p:spPr bwMode="auto">
              <a:xfrm>
                <a:off x="5232" y="2064"/>
                <a:ext cx="406" cy="231"/>
              </a:xfrm>
              <a:prstGeom prst="rect">
                <a:avLst/>
              </a:prstGeom>
              <a:noFill/>
              <a:ln w="9525">
                <a:noFill/>
                <a:miter lim="800000"/>
                <a:headEnd/>
                <a:tailEnd/>
              </a:ln>
            </p:spPr>
            <p:txBody>
              <a:bodyPr wrap="none">
                <a:spAutoFit/>
              </a:bodyPr>
              <a:lstStyle/>
              <a:p>
                <a:r>
                  <a:rPr lang="zh-CN" altLang="en-US" b="1" dirty="0">
                    <a:solidFill>
                      <a:srgbClr val="FF0000"/>
                    </a:solidFill>
                  </a:rPr>
                  <a:t>至今</a:t>
                </a:r>
              </a:p>
            </p:txBody>
          </p:sp>
          <p:sp>
            <p:nvSpPr>
              <p:cNvPr id="9252" name="Rectangle 25"/>
              <p:cNvSpPr>
                <a:spLocks noChangeArrowheads="1"/>
              </p:cNvSpPr>
              <p:nvPr/>
            </p:nvSpPr>
            <p:spPr bwMode="auto">
              <a:xfrm>
                <a:off x="4318" y="2592"/>
                <a:ext cx="1276" cy="231"/>
              </a:xfrm>
              <a:prstGeom prst="rect">
                <a:avLst/>
              </a:prstGeom>
              <a:noFill/>
              <a:ln w="9525">
                <a:noFill/>
                <a:miter lim="800000"/>
                <a:headEnd/>
                <a:tailEnd/>
              </a:ln>
            </p:spPr>
            <p:txBody>
              <a:bodyPr wrap="none">
                <a:spAutoFit/>
              </a:bodyPr>
              <a:lstStyle/>
              <a:p>
                <a:r>
                  <a:rPr lang="zh-CN" altLang="en-US" b="1" dirty="0"/>
                  <a:t>社会主义</a:t>
                </a:r>
                <a:r>
                  <a:rPr lang="en-US" altLang="zh-CN" b="1" dirty="0" err="1"/>
                  <a:t>建设</a:t>
                </a:r>
                <a:r>
                  <a:rPr lang="zh-CN" altLang="en-US" b="1" dirty="0"/>
                  <a:t>时期</a:t>
                </a:r>
              </a:p>
            </p:txBody>
          </p:sp>
          <p:sp>
            <p:nvSpPr>
              <p:cNvPr id="9253" name="AutoShape 26"/>
              <p:cNvSpPr>
                <a:spLocks/>
              </p:cNvSpPr>
              <p:nvPr/>
            </p:nvSpPr>
            <p:spPr bwMode="auto">
              <a:xfrm rot="5400000">
                <a:off x="4680" y="1704"/>
                <a:ext cx="192" cy="1488"/>
              </a:xfrm>
              <a:prstGeom prst="rightBrace">
                <a:avLst>
                  <a:gd name="adj1" fmla="val 65086"/>
                  <a:gd name="adj2" fmla="val 50000"/>
                </a:avLst>
              </a:prstGeom>
              <a:noFill/>
              <a:ln w="9525">
                <a:solidFill>
                  <a:srgbClr val="000000"/>
                </a:solidFill>
                <a:round/>
                <a:headEnd/>
                <a:tailEnd/>
              </a:ln>
            </p:spPr>
            <p:txBody>
              <a:bodyPr/>
              <a:lstStyle/>
              <a:p>
                <a:endParaRPr lang="zh-CN" altLang="en-US"/>
              </a:p>
            </p:txBody>
          </p:sp>
          <p:sp>
            <p:nvSpPr>
              <p:cNvPr id="9254" name="Rectangle 28"/>
              <p:cNvSpPr>
                <a:spLocks noChangeArrowheads="1"/>
              </p:cNvSpPr>
              <p:nvPr/>
            </p:nvSpPr>
            <p:spPr bwMode="auto">
              <a:xfrm>
                <a:off x="4560" y="2208"/>
                <a:ext cx="531" cy="231"/>
              </a:xfrm>
              <a:prstGeom prst="rect">
                <a:avLst/>
              </a:prstGeom>
              <a:noFill/>
              <a:ln w="9525">
                <a:noFill/>
                <a:miter lim="800000"/>
                <a:headEnd/>
                <a:tailEnd/>
              </a:ln>
            </p:spPr>
            <p:txBody>
              <a:bodyPr wrap="square">
                <a:spAutoFit/>
              </a:bodyPr>
              <a:lstStyle/>
              <a:p>
                <a:r>
                  <a:rPr lang="zh-CN" altLang="en-US" b="1" dirty="0">
                    <a:solidFill>
                      <a:srgbClr val="FF0000"/>
                    </a:solidFill>
                  </a:rPr>
                  <a:t>19</a:t>
                </a:r>
                <a:r>
                  <a:rPr lang="en-US" altLang="zh-CN" b="1" dirty="0">
                    <a:solidFill>
                      <a:srgbClr val="FF0000"/>
                    </a:solidFill>
                  </a:rPr>
                  <a:t>78</a:t>
                </a:r>
                <a:endParaRPr lang="zh-CN" altLang="en-US" b="1" dirty="0">
                  <a:solidFill>
                    <a:srgbClr val="FF0000"/>
                  </a:solidFill>
                </a:endParaRPr>
              </a:p>
            </p:txBody>
          </p:sp>
        </p:grpSp>
        <p:sp>
          <p:nvSpPr>
            <p:cNvPr id="9222" name="AutoShape 36"/>
            <p:cNvSpPr>
              <a:spLocks/>
            </p:cNvSpPr>
            <p:nvPr/>
          </p:nvSpPr>
          <p:spPr bwMode="auto">
            <a:xfrm rot="5400000">
              <a:off x="2566740" y="3490044"/>
              <a:ext cx="266700" cy="1728788"/>
            </a:xfrm>
            <a:prstGeom prst="rightBrace">
              <a:avLst>
                <a:gd name="adj1" fmla="val 54018"/>
                <a:gd name="adj2" fmla="val 49926"/>
              </a:avLst>
            </a:prstGeom>
            <a:noFill/>
            <a:ln w="9525">
              <a:solidFill>
                <a:srgbClr val="000000"/>
              </a:solidFill>
              <a:round/>
              <a:headEnd/>
              <a:tailEnd/>
            </a:ln>
          </p:spPr>
          <p:txBody>
            <a:bodyPr rot="10800000" vert="eaVert"/>
            <a:lstStyle/>
            <a:p>
              <a:pPr algn="just">
                <a:tabLst>
                  <a:tab pos="1343025" algn="l"/>
                </a:tabLst>
              </a:pPr>
              <a:endParaRPr lang="zh-CN" altLang="en-US" sz="2000" b="1">
                <a:solidFill>
                  <a:schemeClr val="hlink"/>
                </a:solidFill>
                <a:latin typeface="Times New Roman" pitchFamily="18" charset="0"/>
              </a:endParaRPr>
            </a:p>
          </p:txBody>
        </p:sp>
        <p:sp>
          <p:nvSpPr>
            <p:cNvPr id="9223" name="AutoShape 37"/>
            <p:cNvSpPr>
              <a:spLocks/>
            </p:cNvSpPr>
            <p:nvPr/>
          </p:nvSpPr>
          <p:spPr bwMode="auto">
            <a:xfrm rot="5400000">
              <a:off x="6815212" y="3490044"/>
              <a:ext cx="266700" cy="1728788"/>
            </a:xfrm>
            <a:prstGeom prst="rightBrace">
              <a:avLst>
                <a:gd name="adj1" fmla="val 54018"/>
                <a:gd name="adj2" fmla="val 49926"/>
              </a:avLst>
            </a:prstGeom>
            <a:noFill/>
            <a:ln w="9525">
              <a:solidFill>
                <a:srgbClr val="000000"/>
              </a:solidFill>
              <a:round/>
              <a:headEnd/>
              <a:tailEnd/>
            </a:ln>
          </p:spPr>
          <p:txBody>
            <a:bodyPr rot="10800000" vert="eaVert"/>
            <a:lstStyle/>
            <a:p>
              <a:pPr algn="just">
                <a:tabLst>
                  <a:tab pos="1343025" algn="l"/>
                </a:tabLst>
              </a:pPr>
              <a:endParaRPr lang="zh-CN" altLang="en-US" sz="2000" b="1">
                <a:solidFill>
                  <a:schemeClr val="hlink"/>
                </a:solidFill>
                <a:latin typeface="Times New Roman" pitchFamily="18" charset="0"/>
              </a:endParaRPr>
            </a:p>
          </p:txBody>
        </p:sp>
        <p:sp>
          <p:nvSpPr>
            <p:cNvPr id="9224" name="Rectangle 38"/>
            <p:cNvSpPr>
              <a:spLocks noChangeArrowheads="1"/>
            </p:cNvSpPr>
            <p:nvPr/>
          </p:nvSpPr>
          <p:spPr bwMode="auto">
            <a:xfrm>
              <a:off x="971600" y="4581128"/>
              <a:ext cx="3251448" cy="400110"/>
            </a:xfrm>
            <a:prstGeom prst="rect">
              <a:avLst/>
            </a:prstGeom>
            <a:noFill/>
            <a:ln w="9525">
              <a:noFill/>
              <a:miter lim="800000"/>
              <a:headEnd/>
              <a:tailEnd/>
            </a:ln>
          </p:spPr>
          <p:txBody>
            <a:bodyPr wrap="square">
              <a:spAutoFit/>
            </a:bodyPr>
            <a:lstStyle/>
            <a:p>
              <a:r>
                <a:rPr lang="zh-CN" altLang="en-US" sz="2000" b="1" dirty="0"/>
                <a:t>求得民族独立、人民解放</a:t>
              </a:r>
            </a:p>
          </p:txBody>
        </p:sp>
        <p:sp>
          <p:nvSpPr>
            <p:cNvPr id="9225" name="Rectangle 39"/>
            <p:cNvSpPr>
              <a:spLocks noChangeArrowheads="1"/>
            </p:cNvSpPr>
            <p:nvPr/>
          </p:nvSpPr>
          <p:spPr bwMode="auto">
            <a:xfrm>
              <a:off x="4788024" y="4653136"/>
              <a:ext cx="4031873" cy="400110"/>
            </a:xfrm>
            <a:prstGeom prst="rect">
              <a:avLst/>
            </a:prstGeom>
            <a:noFill/>
            <a:ln w="9525">
              <a:noFill/>
              <a:miter lim="800000"/>
              <a:headEnd/>
              <a:tailEnd/>
            </a:ln>
          </p:spPr>
          <p:txBody>
            <a:bodyPr wrap="none">
              <a:spAutoFit/>
            </a:bodyPr>
            <a:lstStyle/>
            <a:p>
              <a:r>
                <a:rPr lang="zh-CN" altLang="en-US" sz="2000" b="1" dirty="0"/>
                <a:t>实现国家繁荣富强、人民共同富裕</a:t>
              </a:r>
            </a:p>
          </p:txBody>
        </p:sp>
      </p:grpSp>
      <p:sp>
        <p:nvSpPr>
          <p:cNvPr id="41" name="矩形 40"/>
          <p:cNvSpPr/>
          <p:nvPr/>
        </p:nvSpPr>
        <p:spPr>
          <a:xfrm>
            <a:off x="251520" y="1844824"/>
            <a:ext cx="8078007" cy="646331"/>
          </a:xfrm>
          <a:prstGeom prst="rect">
            <a:avLst/>
          </a:prstGeom>
        </p:spPr>
        <p:txBody>
          <a:bodyPr wrap="square">
            <a:spAutoFit/>
          </a:bodyPr>
          <a:lstStyle/>
          <a:p>
            <a:r>
              <a:rPr lang="en-US" altLang="zh-CN" sz="3600" b="1" dirty="0" smtClean="0">
                <a:latin typeface="华文新魏" pitchFamily="2" charset="-122"/>
                <a:ea typeface="华文新魏" pitchFamily="2" charset="-122"/>
              </a:rPr>
              <a:t>(</a:t>
            </a:r>
            <a:r>
              <a:rPr lang="zh-CN" altLang="en-US" sz="3600" b="1" dirty="0" smtClean="0">
                <a:latin typeface="华文新魏" pitchFamily="2" charset="-122"/>
                <a:ea typeface="华文新魏" pitchFamily="2" charset="-122"/>
              </a:rPr>
              <a:t>一）中国近现代史的历史分期</a:t>
            </a:r>
            <a:endParaRPr lang="zh-CN" altLang="en-US" sz="3600" dirty="0"/>
          </a:p>
        </p:txBody>
      </p:sp>
      <p:sp>
        <p:nvSpPr>
          <p:cNvPr id="33" name="标题 1"/>
          <p:cNvSpPr>
            <a:spLocks noGrp="1"/>
          </p:cNvSpPr>
          <p:nvPr>
            <p:ph type="title"/>
          </p:nvPr>
        </p:nvSpPr>
        <p:spPr>
          <a:xfrm>
            <a:off x="323528" y="274638"/>
            <a:ext cx="8363272" cy="1143000"/>
          </a:xfrm>
        </p:spPr>
        <p:txBody>
          <a:bodyPr>
            <a:normAutofit fontScale="90000"/>
          </a:bodyPr>
          <a:lstStyle/>
          <a:p>
            <a:r>
              <a:rPr lang="zh-CN" altLang="en-US" b="1" dirty="0" smtClean="0">
                <a:solidFill>
                  <a:schemeClr val="tx2">
                    <a:satMod val="130000"/>
                  </a:schemeClr>
                </a:solidFill>
                <a:effectLst>
                  <a:outerShdw blurRad="50000" dist="30000" dir="5400000" algn="tl" rotWithShape="0">
                    <a:srgbClr val="000000">
                      <a:alpha val="30000"/>
                    </a:srgbClr>
                  </a:outerShdw>
                </a:effectLst>
                <a:latin typeface="华文新魏" pitchFamily="2" charset="-122"/>
                <a:ea typeface="华文新魏" pitchFamily="2" charset="-122"/>
              </a:rPr>
              <a:t>三、</a:t>
            </a:r>
            <a:r>
              <a:rPr lang="zh-CN" altLang="zh-CN" b="1" dirty="0" smtClean="0">
                <a:solidFill>
                  <a:schemeClr val="tx2">
                    <a:satMod val="130000"/>
                  </a:schemeClr>
                </a:solidFill>
                <a:effectLst>
                  <a:outerShdw blurRad="50000" dist="30000" dir="5400000" algn="tl" rotWithShape="0">
                    <a:srgbClr val="000000">
                      <a:alpha val="30000"/>
                    </a:srgbClr>
                  </a:outerShdw>
                </a:effectLst>
                <a:latin typeface="华文新魏" pitchFamily="2" charset="-122"/>
                <a:ea typeface="华文新魏" pitchFamily="2" charset="-122"/>
              </a:rPr>
              <a:t>中国近现代史的历史分期和“纲要”的基本框架</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74638"/>
            <a:ext cx="8291264" cy="922114"/>
          </a:xfrm>
        </p:spPr>
        <p:txBody>
          <a:bodyPr/>
          <a:lstStyle/>
          <a:p>
            <a:r>
              <a:rPr lang="zh-CN" altLang="en-US" b="1" dirty="0" smtClean="0">
                <a:solidFill>
                  <a:schemeClr val="tx2">
                    <a:satMod val="130000"/>
                  </a:schemeClr>
                </a:solidFill>
                <a:effectLst>
                  <a:outerShdw blurRad="50000" dist="30000" dir="5400000" algn="tl" rotWithShape="0">
                    <a:srgbClr val="000000">
                      <a:alpha val="30000"/>
                    </a:srgbClr>
                  </a:outerShdw>
                </a:effectLst>
                <a:latin typeface="华文新魏" pitchFamily="2" charset="-122"/>
                <a:ea typeface="华文新魏" pitchFamily="2" charset="-122"/>
              </a:rPr>
              <a:t>（二）</a:t>
            </a:r>
            <a:r>
              <a:rPr lang="zh-CN" altLang="zh-CN" b="1" dirty="0" smtClean="0">
                <a:solidFill>
                  <a:schemeClr val="tx2">
                    <a:satMod val="130000"/>
                  </a:schemeClr>
                </a:solidFill>
                <a:effectLst>
                  <a:outerShdw blurRad="50000" dist="30000" dir="5400000" algn="tl" rotWithShape="0">
                    <a:srgbClr val="000000">
                      <a:alpha val="30000"/>
                    </a:srgbClr>
                  </a:outerShdw>
                </a:effectLst>
                <a:latin typeface="华文新魏" pitchFamily="2" charset="-122"/>
                <a:ea typeface="华文新魏" pitchFamily="2" charset="-122"/>
              </a:rPr>
              <a:t>“纲要”的基本框架</a:t>
            </a:r>
            <a:endParaRPr lang="zh-CN" altLang="en-US" dirty="0"/>
          </a:p>
        </p:txBody>
      </p:sp>
      <p:sp>
        <p:nvSpPr>
          <p:cNvPr id="5" name="上箭头 4"/>
          <p:cNvSpPr/>
          <p:nvPr/>
        </p:nvSpPr>
        <p:spPr bwMode="auto">
          <a:xfrm>
            <a:off x="1223640" y="1772816"/>
            <a:ext cx="144016" cy="288032"/>
          </a:xfrm>
          <a:prstGeom prst="upArrow">
            <a:avLst/>
          </a:prstGeom>
          <a:solidFill>
            <a:srgbClr val="FFFF00"/>
          </a:solidFill>
          <a:ln w="9525">
            <a:solidFill>
              <a:schemeClr val="tx1"/>
            </a:solidFill>
            <a:round/>
            <a:headEnd/>
            <a:tailEnd/>
          </a:ln>
          <a:effectLst/>
        </p:spPr>
        <p:txBody>
          <a:bodyPr wrap="none" rtlCol="0" anchor="ctr"/>
          <a:lstStyle/>
          <a:p>
            <a:pPr algn="l"/>
            <a:endParaRPr lang="zh-CN" altLang="en-US" sz="2400" b="1" dirty="0">
              <a:solidFill>
                <a:srgbClr val="1B06BA"/>
              </a:solidFill>
              <a:latin typeface="华文新魏" pitchFamily="2" charset="-122"/>
              <a:ea typeface="华文新魏" pitchFamily="2" charset="-122"/>
            </a:endParaRPr>
          </a:p>
        </p:txBody>
      </p:sp>
      <p:sp>
        <p:nvSpPr>
          <p:cNvPr id="6" name="上箭头 5"/>
          <p:cNvSpPr/>
          <p:nvPr/>
        </p:nvSpPr>
        <p:spPr bwMode="auto">
          <a:xfrm>
            <a:off x="3959944" y="1772816"/>
            <a:ext cx="144016" cy="288032"/>
          </a:xfrm>
          <a:prstGeom prst="upArrow">
            <a:avLst/>
          </a:prstGeom>
          <a:solidFill>
            <a:srgbClr val="FFFF00"/>
          </a:solidFill>
          <a:ln w="9525">
            <a:solidFill>
              <a:schemeClr val="tx1"/>
            </a:solidFill>
            <a:round/>
            <a:headEnd/>
            <a:tailEnd/>
          </a:ln>
          <a:effectLst/>
        </p:spPr>
        <p:txBody>
          <a:bodyPr wrap="none" rtlCol="0" anchor="ctr"/>
          <a:lstStyle/>
          <a:p>
            <a:pPr algn="l"/>
            <a:endParaRPr lang="zh-CN" altLang="en-US" sz="2400" b="1" dirty="0">
              <a:solidFill>
                <a:srgbClr val="1B06BA"/>
              </a:solidFill>
              <a:latin typeface="华文新魏" pitchFamily="2" charset="-122"/>
              <a:ea typeface="华文新魏" pitchFamily="2" charset="-122"/>
            </a:endParaRPr>
          </a:p>
        </p:txBody>
      </p:sp>
      <p:sp>
        <p:nvSpPr>
          <p:cNvPr id="7" name="上箭头 6"/>
          <p:cNvSpPr/>
          <p:nvPr/>
        </p:nvSpPr>
        <p:spPr bwMode="auto">
          <a:xfrm>
            <a:off x="6336208" y="1772816"/>
            <a:ext cx="144016" cy="288032"/>
          </a:xfrm>
          <a:prstGeom prst="upArrow">
            <a:avLst/>
          </a:prstGeom>
          <a:solidFill>
            <a:srgbClr val="FFFF00"/>
          </a:solidFill>
          <a:ln w="9525">
            <a:solidFill>
              <a:schemeClr val="tx1"/>
            </a:solidFill>
            <a:round/>
            <a:headEnd/>
            <a:tailEnd/>
          </a:ln>
          <a:effectLst/>
        </p:spPr>
        <p:txBody>
          <a:bodyPr wrap="none" rtlCol="0" anchor="ctr"/>
          <a:lstStyle/>
          <a:p>
            <a:pPr algn="l"/>
            <a:endParaRPr lang="zh-CN" altLang="en-US" sz="2400" b="1" dirty="0">
              <a:solidFill>
                <a:srgbClr val="1B06BA"/>
              </a:solidFill>
              <a:latin typeface="华文新魏" pitchFamily="2" charset="-122"/>
              <a:ea typeface="华文新魏" pitchFamily="2" charset="-122"/>
            </a:endParaRPr>
          </a:p>
        </p:txBody>
      </p:sp>
      <p:sp>
        <p:nvSpPr>
          <p:cNvPr id="8" name="矩形 7"/>
          <p:cNvSpPr/>
          <p:nvPr/>
        </p:nvSpPr>
        <p:spPr>
          <a:xfrm>
            <a:off x="287536" y="1412776"/>
            <a:ext cx="2646878" cy="461665"/>
          </a:xfrm>
          <a:prstGeom prst="rect">
            <a:avLst/>
          </a:prstGeom>
        </p:spPr>
        <p:txBody>
          <a:bodyPr wrap="none">
            <a:spAutoFit/>
          </a:bodyPr>
          <a:lstStyle/>
          <a:p>
            <a:r>
              <a:rPr lang="zh-CN" altLang="en-US" sz="2400" b="1" dirty="0" smtClean="0"/>
              <a:t>风云变幻的八十年</a:t>
            </a:r>
            <a:endParaRPr lang="zh-CN" altLang="en-US" sz="2400" b="1" dirty="0"/>
          </a:p>
        </p:txBody>
      </p:sp>
      <p:sp>
        <p:nvSpPr>
          <p:cNvPr id="9" name="矩形 8"/>
          <p:cNvSpPr/>
          <p:nvPr/>
        </p:nvSpPr>
        <p:spPr>
          <a:xfrm>
            <a:off x="2951832" y="1412776"/>
            <a:ext cx="2646878" cy="461665"/>
          </a:xfrm>
          <a:prstGeom prst="rect">
            <a:avLst/>
          </a:prstGeom>
        </p:spPr>
        <p:txBody>
          <a:bodyPr wrap="none">
            <a:spAutoFit/>
          </a:bodyPr>
          <a:lstStyle/>
          <a:p>
            <a:r>
              <a:rPr lang="zh-CN" altLang="en-US" sz="2400" b="1" dirty="0" smtClean="0"/>
              <a:t>翻天覆地的三十年</a:t>
            </a:r>
            <a:endParaRPr lang="zh-CN" altLang="en-US" sz="2400" b="1" dirty="0"/>
          </a:p>
        </p:txBody>
      </p:sp>
      <p:sp>
        <p:nvSpPr>
          <p:cNvPr id="10" name="矩形 9"/>
          <p:cNvSpPr/>
          <p:nvPr/>
        </p:nvSpPr>
        <p:spPr>
          <a:xfrm>
            <a:off x="5688136" y="1412776"/>
            <a:ext cx="2339102" cy="461665"/>
          </a:xfrm>
          <a:prstGeom prst="rect">
            <a:avLst/>
          </a:prstGeom>
        </p:spPr>
        <p:txBody>
          <a:bodyPr wrap="none">
            <a:spAutoFit/>
          </a:bodyPr>
          <a:lstStyle/>
          <a:p>
            <a:r>
              <a:rPr lang="zh-CN" altLang="en-US" sz="2400" b="1" dirty="0" smtClean="0"/>
              <a:t>辉煌的历史进程</a:t>
            </a:r>
            <a:endParaRPr lang="zh-CN" altLang="en-US" sz="2400" b="1" dirty="0"/>
          </a:p>
        </p:txBody>
      </p:sp>
      <p:grpSp>
        <p:nvGrpSpPr>
          <p:cNvPr id="27" name="组合 26"/>
          <p:cNvGrpSpPr/>
          <p:nvPr/>
        </p:nvGrpSpPr>
        <p:grpSpPr>
          <a:xfrm>
            <a:off x="359544" y="1916832"/>
            <a:ext cx="8784456" cy="4103687"/>
            <a:chOff x="359544" y="1772816"/>
            <a:chExt cx="8784456" cy="4103687"/>
          </a:xfrm>
        </p:grpSpPr>
        <p:pic>
          <p:nvPicPr>
            <p:cNvPr id="4" name="内容占位符 3"/>
            <p:cNvPicPr>
              <a:picLocks noChangeArrowheads="1"/>
            </p:cNvPicPr>
            <p:nvPr/>
          </p:nvPicPr>
          <p:blipFill>
            <a:blip r:embed="rId3" cstate="print"/>
            <a:srcRect/>
            <a:stretch>
              <a:fillRect/>
            </a:stretch>
          </p:blipFill>
          <p:spPr bwMode="auto">
            <a:xfrm>
              <a:off x="359544" y="1772816"/>
              <a:ext cx="8784456" cy="4103687"/>
            </a:xfrm>
            <a:prstGeom prst="rect">
              <a:avLst/>
            </a:prstGeom>
            <a:noFill/>
            <a:ln w="9525">
              <a:noFill/>
              <a:miter lim="800000"/>
              <a:headEnd/>
              <a:tailEnd/>
            </a:ln>
          </p:spPr>
        </p:pic>
        <p:sp>
          <p:nvSpPr>
            <p:cNvPr id="20" name="TextBox 19"/>
            <p:cNvSpPr txBox="1"/>
            <p:nvPr/>
          </p:nvSpPr>
          <p:spPr>
            <a:xfrm>
              <a:off x="5652120" y="5013176"/>
              <a:ext cx="3168352" cy="707886"/>
            </a:xfrm>
            <a:prstGeom prst="rect">
              <a:avLst/>
            </a:prstGeom>
            <a:noFill/>
            <a:ln w="34925">
              <a:solidFill>
                <a:srgbClr val="C00000"/>
              </a:solidFill>
            </a:ln>
          </p:spPr>
          <p:txBody>
            <a:bodyPr wrap="square" rtlCol="0">
              <a:spAutoFit/>
            </a:bodyPr>
            <a:lstStyle/>
            <a:p>
              <a:r>
                <a:rPr lang="zh-CN" altLang="en-US" sz="2000" b="1" dirty="0" smtClean="0">
                  <a:solidFill>
                    <a:srgbClr val="C00000"/>
                  </a:solidFill>
                </a:rPr>
                <a:t>中国特色社会主义进入新时代</a:t>
              </a:r>
              <a:endParaRPr lang="zh-CN" altLang="en-US" sz="2000" b="1" dirty="0">
                <a:solidFill>
                  <a:srgbClr val="C00000"/>
                </a:solidFill>
              </a:endParaRPr>
            </a:p>
          </p:txBody>
        </p:sp>
        <p:cxnSp>
          <p:nvCxnSpPr>
            <p:cNvPr id="22" name="直接连接符 21"/>
            <p:cNvCxnSpPr/>
            <p:nvPr/>
          </p:nvCxnSpPr>
          <p:spPr>
            <a:xfrm>
              <a:off x="5436096" y="4581128"/>
              <a:ext cx="0" cy="792088"/>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5" name="直接连接符 24"/>
            <p:cNvCxnSpPr>
              <a:endCxn id="20" idx="1"/>
            </p:cNvCxnSpPr>
            <p:nvPr/>
          </p:nvCxnSpPr>
          <p:spPr>
            <a:xfrm flipV="1">
              <a:off x="5436096" y="5367119"/>
              <a:ext cx="216024" cy="6097"/>
            </a:xfrm>
            <a:prstGeom prst="line">
              <a:avLst/>
            </a:prstGeom>
            <a:ln w="34925"/>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http://www.gdpx.com.cn/files/modimg/1015_big.jpg"/>
          <p:cNvPicPr>
            <a:picLocks noChangeAspect="1" noChangeArrowheads="1"/>
          </p:cNvPicPr>
          <p:nvPr/>
        </p:nvPicPr>
        <p:blipFill>
          <a:blip r:embed="rId2" cstate="print"/>
          <a:srcRect/>
          <a:stretch>
            <a:fillRect/>
          </a:stretch>
        </p:blipFill>
        <p:spPr bwMode="auto">
          <a:xfrm>
            <a:off x="323528" y="1700808"/>
            <a:ext cx="2778832" cy="2104653"/>
          </a:xfrm>
          <a:prstGeom prst="rect">
            <a:avLst/>
          </a:prstGeom>
          <a:noFill/>
        </p:spPr>
      </p:pic>
      <p:sp>
        <p:nvSpPr>
          <p:cNvPr id="2" name="标题 1"/>
          <p:cNvSpPr>
            <a:spLocks noGrp="1"/>
          </p:cNvSpPr>
          <p:nvPr>
            <p:ph type="title"/>
          </p:nvPr>
        </p:nvSpPr>
        <p:spPr>
          <a:xfrm>
            <a:off x="179512" y="274638"/>
            <a:ext cx="8754176" cy="922114"/>
          </a:xfrm>
        </p:spPr>
        <p:txBody>
          <a:bodyPr>
            <a:noAutofit/>
          </a:bodyPr>
          <a:lstStyle/>
          <a:p>
            <a:r>
              <a:rPr lang="zh-CN" altLang="en-US" sz="4400" b="1" dirty="0" smtClean="0">
                <a:latin typeface="华文新魏" pitchFamily="2" charset="-122"/>
                <a:ea typeface="华文新魏" pitchFamily="2" charset="-122"/>
              </a:rPr>
              <a:t>四、学习方法</a:t>
            </a:r>
          </a:p>
        </p:txBody>
      </p:sp>
      <p:sp>
        <p:nvSpPr>
          <p:cNvPr id="3" name="内容占位符 2"/>
          <p:cNvSpPr>
            <a:spLocks noGrp="1"/>
          </p:cNvSpPr>
          <p:nvPr>
            <p:ph sz="quarter" idx="1"/>
          </p:nvPr>
        </p:nvSpPr>
        <p:spPr>
          <a:xfrm>
            <a:off x="1979712" y="2204864"/>
            <a:ext cx="6336704" cy="2016224"/>
          </a:xfrm>
        </p:spPr>
        <p:txBody>
          <a:bodyPr>
            <a:normAutofit/>
          </a:bodyPr>
          <a:lstStyle/>
          <a:p>
            <a:r>
              <a:rPr lang="en-US" altLang="zh-CN" sz="2700" b="1" dirty="0" smtClean="0">
                <a:latin typeface="+mn-ea"/>
              </a:rPr>
              <a:t>1</a:t>
            </a:r>
            <a:r>
              <a:rPr lang="zh-CN" altLang="en-US" sz="2700" b="1" dirty="0" smtClean="0">
                <a:latin typeface="+mn-ea"/>
              </a:rPr>
              <a:t>、树立科学的历史观，即唯物史观。</a:t>
            </a:r>
            <a:endParaRPr lang="en-US" altLang="zh-CN" sz="2700" b="1" dirty="0" smtClean="0">
              <a:latin typeface="+mn-ea"/>
            </a:endParaRPr>
          </a:p>
          <a:p>
            <a:r>
              <a:rPr lang="en-US" altLang="zh-CN" sz="2700" b="1" dirty="0" smtClean="0">
                <a:latin typeface="+mn-ea"/>
              </a:rPr>
              <a:t>2</a:t>
            </a:r>
            <a:r>
              <a:rPr lang="zh-CN" altLang="en-US" sz="2700" b="1" dirty="0" smtClean="0">
                <a:latin typeface="+mn-ea"/>
              </a:rPr>
              <a:t>、要有世界的眼光。</a:t>
            </a:r>
            <a:endParaRPr lang="en-US" altLang="zh-CN" sz="2700" b="1" dirty="0" smtClean="0">
              <a:latin typeface="+mn-ea"/>
            </a:endParaRPr>
          </a:p>
          <a:p>
            <a:r>
              <a:rPr lang="en-US" altLang="zh-CN" sz="2700" b="1" dirty="0" smtClean="0">
                <a:latin typeface="+mn-ea"/>
              </a:rPr>
              <a:t>3</a:t>
            </a:r>
            <a:r>
              <a:rPr lang="zh-CN" altLang="en-US" sz="2700" b="1" dirty="0" smtClean="0">
                <a:latin typeface="+mn-ea"/>
              </a:rPr>
              <a:t>、“读万卷书，行万里路”。</a:t>
            </a:r>
            <a:endParaRPr lang="en-US" altLang="zh-CN" sz="2700" b="1" dirty="0" smtClean="0">
              <a:latin typeface="+mn-ea"/>
            </a:endParaRPr>
          </a:p>
          <a:p>
            <a:r>
              <a:rPr lang="en-US" altLang="zh-CN" sz="2700" b="1" dirty="0" smtClean="0">
                <a:latin typeface="+mn-ea"/>
              </a:rPr>
              <a:t>4</a:t>
            </a:r>
            <a:r>
              <a:rPr lang="zh-CN" altLang="en-US" sz="2700" b="1" dirty="0" smtClean="0">
                <a:latin typeface="+mn-ea"/>
              </a:rPr>
              <a:t>、坚持理论联系实际。</a:t>
            </a:r>
          </a:p>
        </p:txBody>
      </p:sp>
      <p:sp>
        <p:nvSpPr>
          <p:cNvPr id="5" name="矩形 4"/>
          <p:cNvSpPr/>
          <p:nvPr/>
        </p:nvSpPr>
        <p:spPr>
          <a:xfrm>
            <a:off x="4932040" y="5949280"/>
            <a:ext cx="4022255" cy="707886"/>
          </a:xfrm>
          <a:prstGeom prst="rect">
            <a:avLst/>
          </a:prstGeom>
          <a:ln>
            <a:noFill/>
          </a:ln>
        </p:spPr>
        <p:txBody>
          <a:bodyPr wrap="none">
            <a:spAutoFit/>
          </a:bodyPr>
          <a:lstStyle/>
          <a:p>
            <a:r>
              <a:rPr lang="zh-CN" altLang="en-US" sz="4000" b="1" dirty="0" smtClean="0"/>
              <a:t>书山有路 </a:t>
            </a:r>
            <a:r>
              <a:rPr lang="zh-CN" altLang="en-US" sz="4000" b="1" dirty="0" smtClean="0">
                <a:latin typeface="华文彩云" pitchFamily="2" charset="-122"/>
                <a:ea typeface="华文彩云" pitchFamily="2" charset="-122"/>
              </a:rPr>
              <a:t>勤</a:t>
            </a:r>
            <a:r>
              <a:rPr lang="zh-CN" altLang="en-US" sz="4000" b="1" dirty="0" smtClean="0"/>
              <a:t> 为径</a:t>
            </a:r>
            <a:endParaRPr lang="zh-CN" altLang="en-US" sz="4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http://p0.so.qhmsg.com/bdr/_240_/t0172fde8745068b0b0.jpg"/>
          <p:cNvPicPr>
            <a:picLocks noChangeAspect="1" noChangeArrowheads="1"/>
          </p:cNvPicPr>
          <p:nvPr/>
        </p:nvPicPr>
        <p:blipFill>
          <a:blip r:embed="rId2" cstate="print"/>
          <a:srcRect/>
          <a:stretch>
            <a:fillRect/>
          </a:stretch>
        </p:blipFill>
        <p:spPr bwMode="auto">
          <a:xfrm>
            <a:off x="323528" y="188640"/>
            <a:ext cx="1828428" cy="1687780"/>
          </a:xfrm>
          <a:prstGeom prst="rect">
            <a:avLst/>
          </a:prstGeom>
          <a:noFill/>
        </p:spPr>
      </p:pic>
      <p:sp>
        <p:nvSpPr>
          <p:cNvPr id="2" name="标题 1"/>
          <p:cNvSpPr>
            <a:spLocks noGrp="1"/>
          </p:cNvSpPr>
          <p:nvPr>
            <p:ph type="title"/>
          </p:nvPr>
        </p:nvSpPr>
        <p:spPr>
          <a:xfrm>
            <a:off x="1763688" y="836712"/>
            <a:ext cx="2129440" cy="720080"/>
          </a:xfrm>
        </p:spPr>
        <p:txBody>
          <a:bodyPr>
            <a:normAutofit fontScale="90000"/>
          </a:bodyPr>
          <a:lstStyle/>
          <a:p>
            <a:r>
              <a:rPr lang="zh-CN" altLang="en-US" b="1" dirty="0" smtClean="0">
                <a:latin typeface="+mn-ea"/>
                <a:ea typeface="+mn-ea"/>
              </a:rPr>
              <a:t>学习思考</a:t>
            </a:r>
            <a:endParaRPr lang="zh-CN" altLang="en-US" b="1" dirty="0">
              <a:latin typeface="+mn-ea"/>
              <a:ea typeface="+mn-ea"/>
            </a:endParaRPr>
          </a:p>
        </p:txBody>
      </p:sp>
      <p:sp>
        <p:nvSpPr>
          <p:cNvPr id="3" name="内容占位符 2"/>
          <p:cNvSpPr>
            <a:spLocks noGrp="1"/>
          </p:cNvSpPr>
          <p:nvPr>
            <p:ph sz="quarter" idx="1"/>
          </p:nvPr>
        </p:nvSpPr>
        <p:spPr>
          <a:xfrm>
            <a:off x="251520" y="2636912"/>
            <a:ext cx="8424936" cy="1584176"/>
          </a:xfrm>
        </p:spPr>
        <p:txBody>
          <a:bodyPr>
            <a:normAutofit fontScale="32500" lnSpcReduction="20000"/>
          </a:bodyPr>
          <a:lstStyle/>
          <a:p>
            <a:r>
              <a:rPr lang="en-US" altLang="zh-CN" sz="6000" b="1" dirty="0" smtClean="0">
                <a:latin typeface="+mn-ea"/>
              </a:rPr>
              <a:t>1</a:t>
            </a:r>
            <a:r>
              <a:rPr lang="zh-CN" altLang="en-US" sz="6000" b="1" dirty="0" smtClean="0">
                <a:latin typeface="+mn-ea"/>
              </a:rPr>
              <a:t>、如何理解课程的性质和教学目的？</a:t>
            </a:r>
            <a:endParaRPr lang="en-US" altLang="zh-CN" sz="6000" b="1" dirty="0" smtClean="0">
              <a:latin typeface="+mn-ea"/>
            </a:endParaRPr>
          </a:p>
          <a:p>
            <a:r>
              <a:rPr lang="en-US" altLang="zh-CN" sz="6000" b="1" dirty="0" smtClean="0">
                <a:latin typeface="+mn-ea"/>
              </a:rPr>
              <a:t>2</a:t>
            </a:r>
            <a:r>
              <a:rPr lang="zh-CN" altLang="en-US" sz="6000" b="1" dirty="0" smtClean="0">
                <a:latin typeface="+mn-ea"/>
              </a:rPr>
              <a:t>、中国近现代史的主题和主线是什么？</a:t>
            </a:r>
            <a:endParaRPr lang="en-US" altLang="zh-CN" sz="6000" b="1" dirty="0" smtClean="0">
              <a:latin typeface="+mn-ea"/>
            </a:endParaRPr>
          </a:p>
          <a:p>
            <a:r>
              <a:rPr lang="en-US" altLang="zh-CN" sz="6000" b="1" dirty="0" smtClean="0">
                <a:latin typeface="+mn-ea"/>
              </a:rPr>
              <a:t>3</a:t>
            </a:r>
            <a:r>
              <a:rPr lang="zh-CN" altLang="en-US" sz="6000" b="1" dirty="0" smtClean="0">
                <a:latin typeface="+mn-ea"/>
              </a:rPr>
              <a:t>、你将怎样学好</a:t>
            </a:r>
            <a:r>
              <a:rPr lang="en-US" altLang="zh-CN" sz="6000" b="1" dirty="0" smtClean="0">
                <a:latin typeface="+mn-ea"/>
              </a:rPr>
              <a:t>《</a:t>
            </a:r>
            <a:r>
              <a:rPr lang="zh-CN" altLang="en-US" sz="6000" b="1" dirty="0" smtClean="0">
                <a:latin typeface="+mn-ea"/>
              </a:rPr>
              <a:t>中国近现代史纲要</a:t>
            </a:r>
            <a:r>
              <a:rPr lang="en-US" altLang="zh-CN" sz="6000" b="1" dirty="0" smtClean="0">
                <a:latin typeface="+mn-ea"/>
              </a:rPr>
              <a:t>》</a:t>
            </a:r>
            <a:r>
              <a:rPr lang="zh-CN" altLang="en-US" sz="6000" b="1" dirty="0" smtClean="0">
                <a:latin typeface="+mn-ea"/>
              </a:rPr>
              <a:t>？</a:t>
            </a:r>
            <a:endParaRPr lang="en-US" altLang="zh-CN" sz="6000" b="1" dirty="0" smtClean="0">
              <a:latin typeface="+mn-ea"/>
            </a:endParaRPr>
          </a:p>
          <a:p>
            <a:r>
              <a:rPr lang="en-US" altLang="zh-CN" sz="6000" b="1" dirty="0" smtClean="0">
                <a:latin typeface="+mn-ea"/>
              </a:rPr>
              <a:t>4</a:t>
            </a:r>
            <a:r>
              <a:rPr lang="zh-CN" altLang="en-US" sz="6000" b="1" dirty="0" smtClean="0">
                <a:latin typeface="+mn-ea"/>
              </a:rPr>
              <a:t>、你认为在大学学习近现代史与在高中学近现代史应有哪些区别？</a:t>
            </a:r>
          </a:p>
          <a:p>
            <a:endParaRPr lang="zh-CN" altLang="en-US" sz="3200" b="1" dirty="0" smtClean="0">
              <a:latin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9792" y="980728"/>
            <a:ext cx="2016224" cy="638944"/>
          </a:xfrm>
        </p:spPr>
        <p:txBody>
          <a:bodyPr>
            <a:normAutofit fontScale="90000"/>
          </a:bodyPr>
          <a:lstStyle/>
          <a:p>
            <a:r>
              <a:rPr lang="zh-CN" altLang="en-US" b="1" dirty="0" smtClean="0">
                <a:latin typeface="+mn-ea"/>
                <a:ea typeface="+mn-ea"/>
              </a:rPr>
              <a:t>推荐书目</a:t>
            </a:r>
            <a:endParaRPr lang="zh-CN" altLang="en-US" b="1" dirty="0">
              <a:latin typeface="+mn-ea"/>
              <a:ea typeface="+mn-ea"/>
            </a:endParaRPr>
          </a:p>
        </p:txBody>
      </p:sp>
      <p:sp>
        <p:nvSpPr>
          <p:cNvPr id="3" name="内容占位符 2"/>
          <p:cNvSpPr>
            <a:spLocks noGrp="1"/>
          </p:cNvSpPr>
          <p:nvPr>
            <p:ph sz="quarter" idx="1"/>
          </p:nvPr>
        </p:nvSpPr>
        <p:spPr>
          <a:xfrm>
            <a:off x="323528" y="2780928"/>
            <a:ext cx="8146152" cy="2016224"/>
          </a:xfrm>
        </p:spPr>
        <p:txBody>
          <a:bodyPr>
            <a:normAutofit fontScale="62500" lnSpcReduction="20000"/>
          </a:bodyPr>
          <a:lstStyle/>
          <a:p>
            <a:r>
              <a:rPr lang="en-US" altLang="zh-CN" sz="2400" b="1" dirty="0" smtClean="0">
                <a:latin typeface="华文新魏" pitchFamily="2" charset="-122"/>
                <a:ea typeface="华文新魏" pitchFamily="2" charset="-122"/>
              </a:rPr>
              <a:t>1</a:t>
            </a:r>
            <a:r>
              <a:rPr lang="zh-CN" altLang="en-US" sz="2400" b="1" dirty="0" smtClean="0">
                <a:latin typeface="华文新魏" pitchFamily="2" charset="-122"/>
                <a:ea typeface="华文新魏" pitchFamily="2" charset="-122"/>
              </a:rPr>
              <a:t>、</a:t>
            </a:r>
            <a:r>
              <a:rPr lang="en-US" altLang="zh-CN" sz="2400" b="1" dirty="0" smtClean="0">
                <a:latin typeface="华文新魏" pitchFamily="2" charset="-122"/>
                <a:ea typeface="华文新魏" pitchFamily="2" charset="-122"/>
              </a:rPr>
              <a:t>【</a:t>
            </a:r>
            <a:r>
              <a:rPr lang="zh-CN" altLang="en-US" sz="2400" b="1" dirty="0" smtClean="0">
                <a:latin typeface="华文新魏" pitchFamily="2" charset="-122"/>
                <a:ea typeface="华文新魏" pitchFamily="2" charset="-122"/>
              </a:rPr>
              <a:t>美</a:t>
            </a:r>
            <a:r>
              <a:rPr lang="en-US" altLang="zh-CN" sz="2400" b="1" dirty="0" smtClean="0">
                <a:latin typeface="华文新魏" pitchFamily="2" charset="-122"/>
                <a:ea typeface="华文新魏" pitchFamily="2" charset="-122"/>
              </a:rPr>
              <a:t>】</a:t>
            </a:r>
            <a:r>
              <a:rPr lang="zh-CN" altLang="en-US" sz="2400" b="1" dirty="0" smtClean="0">
                <a:latin typeface="华文新魏" pitchFamily="2" charset="-122"/>
                <a:ea typeface="华文新魏" pitchFamily="2" charset="-122"/>
              </a:rPr>
              <a:t>斯塔夫里阿诺斯：</a:t>
            </a:r>
            <a:r>
              <a:rPr lang="en-US" altLang="zh-CN" sz="2400" b="1" dirty="0" smtClean="0">
                <a:latin typeface="华文新魏" pitchFamily="2" charset="-122"/>
                <a:ea typeface="华文新魏" pitchFamily="2" charset="-122"/>
              </a:rPr>
              <a:t>《</a:t>
            </a:r>
            <a:r>
              <a:rPr lang="zh-CN" altLang="en-US" sz="2400" b="1" dirty="0" smtClean="0">
                <a:latin typeface="华文新魏" pitchFamily="2" charset="-122"/>
                <a:ea typeface="华文新魏" pitchFamily="2" charset="-122"/>
              </a:rPr>
              <a:t>全球通史</a:t>
            </a:r>
            <a:r>
              <a:rPr lang="en-US" altLang="zh-CN" sz="2400" b="1" dirty="0" smtClean="0">
                <a:latin typeface="华文新魏" pitchFamily="2" charset="-122"/>
                <a:ea typeface="华文新魏" pitchFamily="2" charset="-122"/>
              </a:rPr>
              <a:t>》</a:t>
            </a:r>
            <a:r>
              <a:rPr lang="zh-CN" altLang="en-US" sz="2400" b="1" dirty="0" smtClean="0">
                <a:latin typeface="华文新魏" pitchFamily="2" charset="-122"/>
                <a:ea typeface="华文新魏" pitchFamily="2" charset="-122"/>
              </a:rPr>
              <a:t>（第七版），北京大学出版社，</a:t>
            </a:r>
            <a:r>
              <a:rPr lang="en-US" altLang="zh-CN" sz="2400" b="1" dirty="0" smtClean="0">
                <a:latin typeface="华文新魏" pitchFamily="2" charset="-122"/>
                <a:ea typeface="华文新魏" pitchFamily="2" charset="-122"/>
              </a:rPr>
              <a:t>2009</a:t>
            </a:r>
            <a:r>
              <a:rPr lang="zh-CN" altLang="en-US" sz="2400" b="1" dirty="0" smtClean="0">
                <a:latin typeface="华文新魏" pitchFamily="2" charset="-122"/>
                <a:ea typeface="华文新魏" pitchFamily="2" charset="-122"/>
              </a:rPr>
              <a:t>版</a:t>
            </a:r>
            <a:endParaRPr lang="en-US" altLang="zh-CN" sz="2400" b="1" dirty="0" smtClean="0">
              <a:latin typeface="华文新魏" pitchFamily="2" charset="-122"/>
              <a:ea typeface="华文新魏" pitchFamily="2" charset="-122"/>
            </a:endParaRPr>
          </a:p>
          <a:p>
            <a:r>
              <a:rPr lang="en-US" altLang="zh-CN" sz="2400" b="1" dirty="0" smtClean="0">
                <a:latin typeface="华文新魏" pitchFamily="2" charset="-122"/>
                <a:ea typeface="华文新魏" pitchFamily="2" charset="-122"/>
              </a:rPr>
              <a:t>2</a:t>
            </a:r>
            <a:r>
              <a:rPr lang="zh-CN" altLang="en-US" sz="2400" b="1" dirty="0" smtClean="0">
                <a:latin typeface="华文新魏" pitchFamily="2" charset="-122"/>
                <a:ea typeface="华文新魏" pitchFamily="2" charset="-122"/>
              </a:rPr>
              <a:t>、徐中约：</a:t>
            </a:r>
            <a:r>
              <a:rPr lang="en-US" altLang="zh-CN" sz="2400" b="1" dirty="0" smtClean="0">
                <a:latin typeface="华文新魏" pitchFamily="2" charset="-122"/>
                <a:ea typeface="华文新魏" pitchFamily="2" charset="-122"/>
              </a:rPr>
              <a:t>《</a:t>
            </a:r>
            <a:r>
              <a:rPr lang="zh-CN" altLang="en-US" sz="2400" b="1" dirty="0" smtClean="0">
                <a:latin typeface="华文新魏" pitchFamily="2" charset="-122"/>
                <a:ea typeface="华文新魏" pitchFamily="2" charset="-122"/>
              </a:rPr>
              <a:t>中国近代史</a:t>
            </a:r>
            <a:r>
              <a:rPr lang="en-US" altLang="zh-CN" sz="2400" b="1" dirty="0" smtClean="0">
                <a:latin typeface="华文新魏" pitchFamily="2" charset="-122"/>
                <a:ea typeface="华文新魏" pitchFamily="2" charset="-122"/>
              </a:rPr>
              <a:t>》</a:t>
            </a:r>
            <a:r>
              <a:rPr lang="zh-CN" altLang="en-US" sz="2400" b="1" dirty="0" smtClean="0">
                <a:latin typeface="华文新魏" pitchFamily="2" charset="-122"/>
                <a:ea typeface="华文新魏" pitchFamily="2" charset="-122"/>
              </a:rPr>
              <a:t>，世界图书出版公司，</a:t>
            </a:r>
            <a:r>
              <a:rPr lang="en-US" altLang="zh-CN" sz="2400" b="1" dirty="0" smtClean="0">
                <a:latin typeface="华文新魏" pitchFamily="2" charset="-122"/>
                <a:ea typeface="华文新魏" pitchFamily="2" charset="-122"/>
              </a:rPr>
              <a:t>2008</a:t>
            </a:r>
            <a:r>
              <a:rPr lang="zh-CN" altLang="en-US" sz="2400" b="1" dirty="0" smtClean="0">
                <a:latin typeface="华文新魏" pitchFamily="2" charset="-122"/>
                <a:ea typeface="华文新魏" pitchFamily="2" charset="-122"/>
              </a:rPr>
              <a:t>年版</a:t>
            </a:r>
            <a:endParaRPr lang="en-US" altLang="zh-CN" sz="2400" b="1" dirty="0" smtClean="0">
              <a:latin typeface="华文新魏" pitchFamily="2" charset="-122"/>
              <a:ea typeface="华文新魏" pitchFamily="2" charset="-122"/>
            </a:endParaRPr>
          </a:p>
          <a:p>
            <a:r>
              <a:rPr lang="en-US" altLang="zh-CN" sz="2400" b="1" dirty="0" smtClean="0">
                <a:latin typeface="华文新魏" pitchFamily="2" charset="-122"/>
                <a:ea typeface="华文新魏" pitchFamily="2" charset="-122"/>
              </a:rPr>
              <a:t>3</a:t>
            </a:r>
            <a:r>
              <a:rPr lang="zh-CN" altLang="en-US" sz="2400" b="1" dirty="0" smtClean="0">
                <a:latin typeface="华文新魏" pitchFamily="2" charset="-122"/>
                <a:ea typeface="华文新魏" pitchFamily="2" charset="-122"/>
              </a:rPr>
              <a:t>、蒋廷黻：</a:t>
            </a:r>
            <a:r>
              <a:rPr lang="en-US" altLang="zh-CN" sz="2400" b="1" dirty="0" smtClean="0">
                <a:latin typeface="华文新魏" pitchFamily="2" charset="-122"/>
                <a:ea typeface="华文新魏" pitchFamily="2" charset="-122"/>
              </a:rPr>
              <a:t>《</a:t>
            </a:r>
            <a:r>
              <a:rPr lang="zh-CN" altLang="en-US" sz="2400" b="1" dirty="0" smtClean="0">
                <a:latin typeface="华文新魏" pitchFamily="2" charset="-122"/>
                <a:ea typeface="华文新魏" pitchFamily="2" charset="-122"/>
              </a:rPr>
              <a:t>中国近代史</a:t>
            </a:r>
            <a:r>
              <a:rPr lang="en-US" altLang="zh-CN" sz="2400" b="1" dirty="0" smtClean="0">
                <a:latin typeface="华文新魏" pitchFamily="2" charset="-122"/>
                <a:ea typeface="华文新魏" pitchFamily="2" charset="-122"/>
              </a:rPr>
              <a:t>》</a:t>
            </a:r>
            <a:r>
              <a:rPr lang="zh-CN" altLang="en-US" sz="2400" b="1" dirty="0" smtClean="0">
                <a:latin typeface="华文新魏" pitchFamily="2" charset="-122"/>
                <a:ea typeface="华文新魏" pitchFamily="2" charset="-122"/>
              </a:rPr>
              <a:t>，商务印书馆，</a:t>
            </a:r>
            <a:r>
              <a:rPr lang="en-US" altLang="zh-CN" sz="2400" b="1" dirty="0" smtClean="0">
                <a:latin typeface="华文新魏" pitchFamily="2" charset="-122"/>
                <a:ea typeface="华文新魏" pitchFamily="2" charset="-122"/>
              </a:rPr>
              <a:t>2013</a:t>
            </a:r>
            <a:r>
              <a:rPr lang="zh-CN" altLang="en-US" sz="2400" b="1" dirty="0" smtClean="0">
                <a:latin typeface="华文新魏" pitchFamily="2" charset="-122"/>
                <a:ea typeface="华文新魏" pitchFamily="2" charset="-122"/>
              </a:rPr>
              <a:t>年版</a:t>
            </a:r>
            <a:endParaRPr lang="en-US" altLang="zh-CN" sz="2400" b="1" dirty="0" smtClean="0">
              <a:latin typeface="华文新魏" pitchFamily="2" charset="-122"/>
              <a:ea typeface="华文新魏" pitchFamily="2" charset="-122"/>
            </a:endParaRPr>
          </a:p>
          <a:p>
            <a:r>
              <a:rPr lang="en-US" altLang="zh-CN" sz="2400" b="1" dirty="0" smtClean="0">
                <a:latin typeface="华文新魏" pitchFamily="2" charset="-122"/>
                <a:ea typeface="华文新魏" pitchFamily="2" charset="-122"/>
              </a:rPr>
              <a:t>4</a:t>
            </a:r>
            <a:r>
              <a:rPr lang="zh-CN" altLang="en-US" sz="2400" b="1" dirty="0" smtClean="0">
                <a:latin typeface="华文新魏" pitchFamily="2" charset="-122"/>
                <a:ea typeface="华文新魏" pitchFamily="2" charset="-122"/>
              </a:rPr>
              <a:t>、</a:t>
            </a:r>
            <a:r>
              <a:rPr lang="zh-CN" altLang="en-US" sz="2500" b="1" dirty="0" smtClean="0">
                <a:latin typeface="华文新魏" pitchFamily="2" charset="-122"/>
                <a:ea typeface="华文新魏" pitchFamily="2" charset="-122"/>
              </a:rPr>
              <a:t>（美）费正清、赖肖尔：</a:t>
            </a:r>
            <a:r>
              <a:rPr lang="en-US" altLang="zh-CN" sz="2500" b="1" dirty="0" smtClean="0">
                <a:latin typeface="华文新魏" pitchFamily="2" charset="-122"/>
                <a:ea typeface="华文新魏" pitchFamily="2" charset="-122"/>
              </a:rPr>
              <a:t>《</a:t>
            </a:r>
            <a:r>
              <a:rPr lang="zh-CN" altLang="en-US" sz="2500" b="1" dirty="0" smtClean="0">
                <a:latin typeface="华文新魏" pitchFamily="2" charset="-122"/>
                <a:ea typeface="华文新魏" pitchFamily="2" charset="-122"/>
              </a:rPr>
              <a:t>中国</a:t>
            </a:r>
            <a:r>
              <a:rPr lang="en-US" altLang="zh-CN" sz="2500" b="1" dirty="0" smtClean="0">
                <a:latin typeface="华文新魏" pitchFamily="2" charset="-122"/>
                <a:ea typeface="华文新魏" pitchFamily="2" charset="-122"/>
              </a:rPr>
              <a:t>:</a:t>
            </a:r>
            <a:r>
              <a:rPr lang="zh-CN" altLang="en-US" sz="2500" b="1" dirty="0" smtClean="0">
                <a:latin typeface="华文新魏" pitchFamily="2" charset="-122"/>
                <a:ea typeface="华文新魏" pitchFamily="2" charset="-122"/>
              </a:rPr>
              <a:t>传统与变革</a:t>
            </a:r>
            <a:r>
              <a:rPr lang="en-US" altLang="zh-CN" sz="2500" b="1" dirty="0" smtClean="0">
                <a:latin typeface="华文新魏" pitchFamily="2" charset="-122"/>
                <a:ea typeface="华文新魏" pitchFamily="2" charset="-122"/>
              </a:rPr>
              <a:t>》</a:t>
            </a:r>
            <a:r>
              <a:rPr lang="zh-CN" altLang="en-US" sz="2500" b="1" dirty="0" smtClean="0">
                <a:latin typeface="华文新魏" pitchFamily="2" charset="-122"/>
                <a:ea typeface="华文新魏" pitchFamily="2" charset="-122"/>
              </a:rPr>
              <a:t>，江苏人民出版社出版</a:t>
            </a:r>
            <a:r>
              <a:rPr lang="en-US" altLang="zh-CN" sz="2500" b="1" dirty="0" smtClean="0">
                <a:latin typeface="华文新魏" pitchFamily="2" charset="-122"/>
                <a:ea typeface="华文新魏" pitchFamily="2" charset="-122"/>
              </a:rPr>
              <a:t>2012</a:t>
            </a:r>
            <a:r>
              <a:rPr lang="zh-CN" altLang="en-US" sz="2500" b="1" dirty="0" smtClean="0">
                <a:latin typeface="华文新魏" pitchFamily="2" charset="-122"/>
                <a:ea typeface="华文新魏" pitchFamily="2" charset="-122"/>
              </a:rPr>
              <a:t>年版</a:t>
            </a:r>
            <a:endParaRPr lang="en-US" altLang="zh-CN" sz="2500" b="1" dirty="0" smtClean="0">
              <a:latin typeface="华文新魏" pitchFamily="2" charset="-122"/>
              <a:ea typeface="华文新魏" pitchFamily="2" charset="-122"/>
            </a:endParaRPr>
          </a:p>
          <a:p>
            <a:r>
              <a:rPr lang="en-US" altLang="zh-CN" b="1" dirty="0" smtClean="0">
                <a:latin typeface="华文新魏" pitchFamily="2" charset="-122"/>
                <a:ea typeface="华文新魏" pitchFamily="2" charset="-122"/>
              </a:rPr>
              <a:t>5</a:t>
            </a:r>
            <a:r>
              <a:rPr lang="zh-CN" altLang="en-US" b="1" dirty="0" smtClean="0">
                <a:latin typeface="华文新魏" pitchFamily="2" charset="-122"/>
                <a:ea typeface="华文新魏" pitchFamily="2" charset="-122"/>
              </a:rPr>
              <a:t>、</a:t>
            </a:r>
            <a:r>
              <a:rPr lang="zh-CN" altLang="en-US" sz="2800" b="1" dirty="0" smtClean="0">
                <a:latin typeface="华文新魏" pitchFamily="2" charset="-122"/>
                <a:ea typeface="华文新魏" pitchFamily="2" charset="-122"/>
              </a:rPr>
              <a:t> （美）</a:t>
            </a:r>
            <a:r>
              <a:rPr lang="zh-CN" altLang="en-US" b="1" dirty="0" smtClean="0">
                <a:latin typeface="华文新魏" pitchFamily="2" charset="-122"/>
                <a:ea typeface="华文新魏" pitchFamily="2" charset="-122"/>
              </a:rPr>
              <a:t>费正清、崔瑞德：</a:t>
            </a:r>
            <a:r>
              <a:rPr lang="en-US" altLang="zh-CN" b="1" dirty="0" smtClean="0">
                <a:latin typeface="华文新魏" pitchFamily="2" charset="-122"/>
                <a:ea typeface="华文新魏" pitchFamily="2" charset="-122"/>
              </a:rPr>
              <a:t>《</a:t>
            </a:r>
            <a:r>
              <a:rPr lang="zh-CN" altLang="en-US" b="1" dirty="0" smtClean="0">
                <a:latin typeface="华文新魏" pitchFamily="2" charset="-122"/>
                <a:ea typeface="华文新魏" pitchFamily="2" charset="-122"/>
              </a:rPr>
              <a:t>剑桥中国史</a:t>
            </a:r>
            <a:r>
              <a:rPr lang="en-US" altLang="zh-CN" b="1" dirty="0" smtClean="0">
                <a:latin typeface="华文新魏" pitchFamily="2" charset="-122"/>
                <a:ea typeface="华文新魏" pitchFamily="2" charset="-122"/>
              </a:rPr>
              <a:t>》</a:t>
            </a:r>
            <a:r>
              <a:rPr lang="zh-CN" altLang="en-US" b="1" dirty="0" smtClean="0">
                <a:latin typeface="华文新魏" pitchFamily="2" charset="-122"/>
                <a:ea typeface="华文新魏" pitchFamily="2" charset="-122"/>
              </a:rPr>
              <a:t>（</a:t>
            </a:r>
            <a:r>
              <a:rPr lang="en-US" altLang="zh-CN" b="1" dirty="0" smtClean="0">
                <a:latin typeface="华文新魏" pitchFamily="2" charset="-122"/>
                <a:ea typeface="华文新魏" pitchFamily="2" charset="-122"/>
              </a:rPr>
              <a:t>15</a:t>
            </a:r>
            <a:r>
              <a:rPr lang="zh-CN" altLang="en-US" b="1" dirty="0" smtClean="0">
                <a:latin typeface="华文新魏" pitchFamily="2" charset="-122"/>
                <a:ea typeface="华文新魏" pitchFamily="2" charset="-122"/>
              </a:rPr>
              <a:t>卷本），中国社会科学出版社出版</a:t>
            </a:r>
            <a:r>
              <a:rPr lang="en-US" altLang="zh-CN" b="1" dirty="0" smtClean="0">
                <a:latin typeface="华文新魏" pitchFamily="2" charset="-122"/>
                <a:ea typeface="华文新魏" pitchFamily="2" charset="-122"/>
              </a:rPr>
              <a:t>1992</a:t>
            </a:r>
            <a:r>
              <a:rPr lang="zh-CN" altLang="en-US" b="1" dirty="0" smtClean="0">
                <a:latin typeface="华文新魏" pitchFamily="2" charset="-122"/>
                <a:ea typeface="华文新魏" pitchFamily="2" charset="-122"/>
              </a:rPr>
              <a:t>年版</a:t>
            </a:r>
            <a:endParaRPr lang="en-US" altLang="zh-CN" b="1" dirty="0" smtClean="0">
              <a:latin typeface="华文新魏" pitchFamily="2" charset="-122"/>
              <a:ea typeface="华文新魏" pitchFamily="2" charset="-122"/>
            </a:endParaRPr>
          </a:p>
          <a:p>
            <a:r>
              <a:rPr lang="en-US" altLang="zh-CN" sz="2400" b="1" dirty="0" smtClean="0">
                <a:latin typeface="华文新魏" pitchFamily="2" charset="-122"/>
                <a:ea typeface="华文新魏" pitchFamily="2" charset="-122"/>
              </a:rPr>
              <a:t>6</a:t>
            </a:r>
            <a:r>
              <a:rPr lang="zh-CN" altLang="en-US" sz="2400" b="1" dirty="0" smtClean="0">
                <a:latin typeface="华文新魏" pitchFamily="2" charset="-122"/>
                <a:ea typeface="华文新魏" pitchFamily="2" charset="-122"/>
              </a:rPr>
              <a:t>、孔飞力：</a:t>
            </a:r>
            <a:r>
              <a:rPr lang="en-US" altLang="zh-CN" sz="2400" b="1" dirty="0" smtClean="0">
                <a:latin typeface="华文新魏" pitchFamily="2" charset="-122"/>
                <a:ea typeface="华文新魏" pitchFamily="2" charset="-122"/>
              </a:rPr>
              <a:t>《</a:t>
            </a:r>
            <a:r>
              <a:rPr lang="zh-CN" altLang="en-US" sz="2400" b="1" dirty="0" smtClean="0">
                <a:latin typeface="华文新魏" pitchFamily="2" charset="-122"/>
                <a:ea typeface="华文新魏" pitchFamily="2" charset="-122"/>
              </a:rPr>
              <a:t>叫魂</a:t>
            </a:r>
            <a:r>
              <a:rPr lang="en-US" altLang="zh-CN" sz="2400" b="1" dirty="0" smtClean="0">
                <a:latin typeface="华文新魏" pitchFamily="2" charset="-122"/>
                <a:ea typeface="华文新魏" pitchFamily="2" charset="-122"/>
              </a:rPr>
              <a:t>--1768</a:t>
            </a:r>
            <a:r>
              <a:rPr lang="zh-CN" altLang="en-US" sz="2400" b="1" dirty="0" smtClean="0">
                <a:latin typeface="华文新魏" pitchFamily="2" charset="-122"/>
                <a:ea typeface="华文新魏" pitchFamily="2" charset="-122"/>
              </a:rPr>
              <a:t>年中国妖术大恐慌</a:t>
            </a:r>
            <a:r>
              <a:rPr lang="en-US" altLang="zh-CN" sz="2400" b="1" dirty="0" smtClean="0">
                <a:latin typeface="华文新魏" pitchFamily="2" charset="-122"/>
                <a:ea typeface="华文新魏" pitchFamily="2" charset="-122"/>
              </a:rPr>
              <a:t>》</a:t>
            </a:r>
            <a:r>
              <a:rPr lang="zh-CN" altLang="en-US" sz="2400" b="1" dirty="0" smtClean="0">
                <a:latin typeface="华文新魏" pitchFamily="2" charset="-122"/>
                <a:ea typeface="华文新魏" pitchFamily="2" charset="-122"/>
              </a:rPr>
              <a:t>，三联书店，</a:t>
            </a:r>
            <a:r>
              <a:rPr lang="en-US" altLang="zh-CN" sz="2400" b="1" dirty="0" smtClean="0">
                <a:latin typeface="华文新魏" pitchFamily="2" charset="-122"/>
                <a:ea typeface="华文新魏" pitchFamily="2" charset="-122"/>
              </a:rPr>
              <a:t>2012</a:t>
            </a:r>
            <a:r>
              <a:rPr lang="zh-CN" altLang="en-US" sz="2400" b="1" dirty="0" smtClean="0">
                <a:latin typeface="华文新魏" pitchFamily="2" charset="-122"/>
                <a:ea typeface="华文新魏" pitchFamily="2" charset="-122"/>
              </a:rPr>
              <a:t>年版</a:t>
            </a:r>
          </a:p>
        </p:txBody>
      </p:sp>
      <p:pic>
        <p:nvPicPr>
          <p:cNvPr id="5" name="Picture 2" descr="http://p0.so.qhmsg.com/bdr/_240_/t01cf60048967160d75.jpg"/>
          <p:cNvPicPr>
            <a:picLocks noChangeAspect="1" noChangeArrowheads="1"/>
          </p:cNvPicPr>
          <p:nvPr/>
        </p:nvPicPr>
        <p:blipFill>
          <a:blip r:embed="rId2" cstate="print"/>
          <a:srcRect/>
          <a:stretch>
            <a:fillRect/>
          </a:stretch>
        </p:blipFill>
        <p:spPr bwMode="auto">
          <a:xfrm>
            <a:off x="395536" y="332656"/>
            <a:ext cx="2153140" cy="156592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77813"/>
            <a:ext cx="8229600" cy="788987"/>
          </a:xfrm>
        </p:spPr>
        <p:txBody>
          <a:bodyPr/>
          <a:lstStyle/>
          <a:p>
            <a:pPr eaLnBrk="1" hangingPunct="1"/>
            <a:r>
              <a:rPr lang="zh-CN" altLang="en-US" b="1" smtClean="0"/>
              <a:t>一句名言</a:t>
            </a:r>
          </a:p>
        </p:txBody>
      </p:sp>
      <p:sp>
        <p:nvSpPr>
          <p:cNvPr id="13315" name="Rectangle 3"/>
          <p:cNvSpPr>
            <a:spLocks noGrp="1" noChangeArrowheads="1"/>
          </p:cNvSpPr>
          <p:nvPr>
            <p:ph sz="quarter" idx="1"/>
          </p:nvPr>
        </p:nvSpPr>
        <p:spPr>
          <a:xfrm>
            <a:off x="395536" y="1916832"/>
            <a:ext cx="8424936" cy="1512168"/>
          </a:xfrm>
        </p:spPr>
        <p:txBody>
          <a:bodyPr/>
          <a:lstStyle/>
          <a:p>
            <a:pPr eaLnBrk="1" hangingPunct="1"/>
            <a:r>
              <a:rPr lang="zh-CN" altLang="en-US" b="1" dirty="0" smtClean="0"/>
              <a:t>我们误读了世界，却还说它欺骗了我们。</a:t>
            </a:r>
          </a:p>
          <a:p>
            <a:pPr eaLnBrk="1" hangingPunct="1">
              <a:buFont typeface="Wingdings" pitchFamily="2" charset="2"/>
              <a:buNone/>
            </a:pPr>
            <a:endParaRPr lang="zh-CN" altLang="en-US" b="1" dirty="0" smtClean="0"/>
          </a:p>
          <a:p>
            <a:pPr eaLnBrk="1" hangingPunct="1">
              <a:buFont typeface="Wingdings" pitchFamily="2" charset="2"/>
              <a:buNone/>
            </a:pPr>
            <a:r>
              <a:rPr lang="zh-CN" altLang="en-US" b="1" dirty="0" smtClean="0"/>
              <a:t>                                                  </a:t>
            </a:r>
          </a:p>
        </p:txBody>
      </p:sp>
      <p:pic>
        <p:nvPicPr>
          <p:cNvPr id="13316" name="Picture 4" descr="1712168_6253651"/>
          <p:cNvPicPr>
            <a:picLocks noChangeAspect="1" noChangeArrowheads="1"/>
          </p:cNvPicPr>
          <p:nvPr/>
        </p:nvPicPr>
        <p:blipFill>
          <a:blip r:embed="rId2" cstate="print"/>
          <a:srcRect/>
          <a:stretch>
            <a:fillRect/>
          </a:stretch>
        </p:blipFill>
        <p:spPr bwMode="auto">
          <a:xfrm>
            <a:off x="4254576" y="3645024"/>
            <a:ext cx="4685231" cy="2869704"/>
          </a:xfrm>
          <a:prstGeom prst="rect">
            <a:avLst/>
          </a:prstGeom>
          <a:noFill/>
          <a:ln w="9525">
            <a:noFill/>
            <a:miter lim="800000"/>
            <a:headEnd/>
            <a:tailEnd/>
          </a:ln>
        </p:spPr>
      </p:pic>
      <p:sp>
        <p:nvSpPr>
          <p:cNvPr id="13317" name="Text Box 5"/>
          <p:cNvSpPr txBox="1">
            <a:spLocks noChangeArrowheads="1"/>
          </p:cNvSpPr>
          <p:nvPr/>
        </p:nvSpPr>
        <p:spPr bwMode="auto">
          <a:xfrm>
            <a:off x="4067944" y="2924944"/>
            <a:ext cx="3962400" cy="519113"/>
          </a:xfrm>
          <a:prstGeom prst="rect">
            <a:avLst/>
          </a:prstGeom>
          <a:noFill/>
          <a:ln w="9525">
            <a:noFill/>
            <a:miter lim="800000"/>
            <a:headEnd/>
            <a:tailEnd/>
          </a:ln>
        </p:spPr>
        <p:txBody>
          <a:bodyPr>
            <a:spAutoFit/>
          </a:bodyPr>
          <a:lstStyle/>
          <a:p>
            <a:pPr algn="l">
              <a:spcBef>
                <a:spcPct val="50000"/>
              </a:spcBef>
            </a:pPr>
            <a:r>
              <a:rPr lang="en-US" altLang="zh-CN" sz="2800" b="1" dirty="0"/>
              <a:t>——</a:t>
            </a:r>
            <a:r>
              <a:rPr lang="zh-CN" altLang="en-US" sz="2800" b="1" dirty="0"/>
              <a:t>泰戈尔</a:t>
            </a:r>
            <a:r>
              <a:rPr lang="zh-CN" altLang="en-US" b="1" dirty="0"/>
              <a:t>（</a:t>
            </a:r>
            <a:r>
              <a:rPr lang="en-US" altLang="zh-CN" b="1" dirty="0"/>
              <a:t>1861—1941</a:t>
            </a:r>
            <a:r>
              <a:rPr lang="zh-CN" altLang="en-US" b="1" dirty="0"/>
              <a:t>）</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diamond(in)">
                                      <p:cBhvr>
                                        <p:cTn id="7" dur="2000"/>
                                        <p:tgtEl>
                                          <p:spTgt spid="1331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317"/>
                                        </p:tgtEl>
                                        <p:attrNameLst>
                                          <p:attrName>style.visibility</p:attrName>
                                        </p:attrNameLst>
                                      </p:cBhvr>
                                      <p:to>
                                        <p:strVal val="visible"/>
                                      </p:to>
                                    </p:set>
                                    <p:anim calcmode="lin" valueType="num">
                                      <p:cBhvr additive="base">
                                        <p:cTn id="12" dur="500" fill="hold"/>
                                        <p:tgtEl>
                                          <p:spTgt spid="13317"/>
                                        </p:tgtEl>
                                        <p:attrNameLst>
                                          <p:attrName>ppt_x</p:attrName>
                                        </p:attrNameLst>
                                      </p:cBhvr>
                                      <p:tavLst>
                                        <p:tav tm="0">
                                          <p:val>
                                            <p:strVal val="#ppt_x"/>
                                          </p:val>
                                        </p:tav>
                                        <p:tav tm="100000">
                                          <p:val>
                                            <p:strVal val="#ppt_x"/>
                                          </p:val>
                                        </p:tav>
                                      </p:tavLst>
                                    </p:anim>
                                    <p:anim calcmode="lin" valueType="num">
                                      <p:cBhvr additive="base">
                                        <p:cTn id="13" dur="500" fill="hold"/>
                                        <p:tgtEl>
                                          <p:spTgt spid="133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68" name="Picture 16" descr="http://p2.so.qhmsg.com/bdr/_240_/t01e677200896edc8fc.jpg"/>
          <p:cNvPicPr>
            <a:picLocks noChangeAspect="1" noChangeArrowheads="1"/>
          </p:cNvPicPr>
          <p:nvPr/>
        </p:nvPicPr>
        <p:blipFill>
          <a:blip r:embed="rId2" cstate="print"/>
          <a:srcRect/>
          <a:stretch>
            <a:fillRect/>
          </a:stretch>
        </p:blipFill>
        <p:spPr bwMode="auto">
          <a:xfrm>
            <a:off x="3275856" y="4149080"/>
            <a:ext cx="1927786" cy="2141984"/>
          </a:xfrm>
          <a:prstGeom prst="rect">
            <a:avLst/>
          </a:prstGeom>
          <a:noFill/>
        </p:spPr>
      </p:pic>
      <p:pic>
        <p:nvPicPr>
          <p:cNvPr id="49156" name="Picture 4" descr="http://p1.so.qhmsg.com/bdr/_240_/t015eabff6bf657b606.jpg"/>
          <p:cNvPicPr>
            <a:picLocks noChangeAspect="1" noChangeArrowheads="1"/>
          </p:cNvPicPr>
          <p:nvPr/>
        </p:nvPicPr>
        <p:blipFill>
          <a:blip r:embed="rId3" cstate="print"/>
          <a:srcRect/>
          <a:stretch>
            <a:fillRect/>
          </a:stretch>
        </p:blipFill>
        <p:spPr bwMode="auto">
          <a:xfrm>
            <a:off x="1043608" y="3140968"/>
            <a:ext cx="1866900" cy="2286000"/>
          </a:xfrm>
          <a:prstGeom prst="rect">
            <a:avLst/>
          </a:prstGeom>
          <a:noFill/>
        </p:spPr>
      </p:pic>
      <p:sp>
        <p:nvSpPr>
          <p:cNvPr id="14338" name="AutoShape 2"/>
          <p:cNvSpPr>
            <a:spLocks noChangeArrowheads="1"/>
          </p:cNvSpPr>
          <p:nvPr/>
        </p:nvSpPr>
        <p:spPr bwMode="auto">
          <a:xfrm>
            <a:off x="1908175" y="549275"/>
            <a:ext cx="4248150" cy="2259013"/>
          </a:xfrm>
          <a:prstGeom prst="cloudCallout">
            <a:avLst>
              <a:gd name="adj1" fmla="val -44768"/>
              <a:gd name="adj2" fmla="val 105751"/>
            </a:avLst>
          </a:prstGeom>
          <a:solidFill>
            <a:srgbClr val="FFFFFF"/>
          </a:solidFill>
          <a:ln w="9525">
            <a:solidFill>
              <a:schemeClr val="tx1"/>
            </a:solidFill>
            <a:round/>
            <a:headEnd/>
            <a:tailEnd/>
          </a:ln>
        </p:spPr>
        <p:txBody>
          <a:bodyPr anchor="ctr" anchorCtr="1"/>
          <a:lstStyle/>
          <a:p>
            <a:pPr algn="l" eaLnBrk="0" hangingPunct="0"/>
            <a:r>
              <a:rPr lang="zh-CN" altLang="en-US" sz="3600" b="1" dirty="0">
                <a:solidFill>
                  <a:srgbClr val="7030A0"/>
                </a:solidFill>
              </a:rPr>
              <a:t>休息一下吧</a:t>
            </a:r>
          </a:p>
        </p:txBody>
      </p:sp>
      <p:sp>
        <p:nvSpPr>
          <p:cNvPr id="14342" name="Line 6"/>
          <p:cNvSpPr>
            <a:spLocks noChangeShapeType="1"/>
          </p:cNvSpPr>
          <p:nvPr/>
        </p:nvSpPr>
        <p:spPr bwMode="auto">
          <a:xfrm>
            <a:off x="2627313" y="4076700"/>
            <a:ext cx="4032250" cy="0"/>
          </a:xfrm>
          <a:prstGeom prst="line">
            <a:avLst/>
          </a:prstGeom>
          <a:noFill/>
          <a:ln w="9525">
            <a:solidFill>
              <a:schemeClr val="tx1"/>
            </a:solidFill>
            <a:round/>
            <a:headEnd/>
            <a:tailEnd type="triangle" w="med" len="med"/>
          </a:ln>
        </p:spPr>
        <p:txBody>
          <a:bodyPr wrap="none"/>
          <a:lstStyle/>
          <a:p>
            <a:endParaRPr lang="zh-CN" altLang="en-US"/>
          </a:p>
        </p:txBody>
      </p:sp>
      <p:sp>
        <p:nvSpPr>
          <p:cNvPr id="14343" name="Line 7"/>
          <p:cNvSpPr>
            <a:spLocks noChangeShapeType="1"/>
          </p:cNvSpPr>
          <p:nvPr/>
        </p:nvSpPr>
        <p:spPr bwMode="auto">
          <a:xfrm>
            <a:off x="3492500" y="4076700"/>
            <a:ext cx="431800" cy="504825"/>
          </a:xfrm>
          <a:prstGeom prst="line">
            <a:avLst/>
          </a:prstGeom>
          <a:noFill/>
          <a:ln w="9525">
            <a:solidFill>
              <a:schemeClr val="tx1"/>
            </a:solidFill>
            <a:round/>
            <a:headEnd/>
            <a:tailEnd type="triangle" w="med" len="med"/>
          </a:ln>
        </p:spPr>
        <p:txBody>
          <a:bodyPr wrap="none"/>
          <a:lstStyle/>
          <a:p>
            <a:endParaRPr lang="zh-CN" altLang="en-US"/>
          </a:p>
        </p:txBody>
      </p:sp>
      <p:sp>
        <p:nvSpPr>
          <p:cNvPr id="14344" name="Line 8"/>
          <p:cNvSpPr>
            <a:spLocks noChangeShapeType="1"/>
          </p:cNvSpPr>
          <p:nvPr/>
        </p:nvSpPr>
        <p:spPr bwMode="auto">
          <a:xfrm flipV="1">
            <a:off x="4067175" y="3500438"/>
            <a:ext cx="792163" cy="576262"/>
          </a:xfrm>
          <a:prstGeom prst="line">
            <a:avLst/>
          </a:prstGeom>
          <a:noFill/>
          <a:ln w="9525">
            <a:solidFill>
              <a:schemeClr val="tx1"/>
            </a:solidFill>
            <a:round/>
            <a:headEnd/>
            <a:tailEnd type="triangle" w="med" len="med"/>
          </a:ln>
        </p:spPr>
        <p:txBody>
          <a:bodyPr wrap="none"/>
          <a:lstStyle/>
          <a:p>
            <a:endParaRPr lang="zh-CN" altLang="en-US"/>
          </a:p>
        </p:txBody>
      </p:sp>
      <p:pic>
        <p:nvPicPr>
          <p:cNvPr id="49160" name="Picture 8" descr="http://p0.so.qhmsg.com/bdr/_240_/t0141268f7388c7aecf.jpg"/>
          <p:cNvPicPr>
            <a:picLocks noChangeAspect="1" noChangeArrowheads="1"/>
          </p:cNvPicPr>
          <p:nvPr/>
        </p:nvPicPr>
        <p:blipFill>
          <a:blip r:embed="rId4" cstate="print"/>
          <a:srcRect/>
          <a:stretch>
            <a:fillRect/>
          </a:stretch>
        </p:blipFill>
        <p:spPr bwMode="auto">
          <a:xfrm>
            <a:off x="5220072" y="2420888"/>
            <a:ext cx="1565920" cy="1565920"/>
          </a:xfrm>
          <a:prstGeom prst="rect">
            <a:avLst/>
          </a:prstGeom>
          <a:noFill/>
        </p:spPr>
      </p:pic>
      <p:pic>
        <p:nvPicPr>
          <p:cNvPr id="49170" name="Picture 18" descr="http://p4.so.qhmsg.com/bdr/_240_/t018db276987f45ba39.jpg"/>
          <p:cNvPicPr>
            <a:picLocks noChangeAspect="1" noChangeArrowheads="1"/>
          </p:cNvPicPr>
          <p:nvPr/>
        </p:nvPicPr>
        <p:blipFill>
          <a:blip r:embed="rId5" cstate="print"/>
          <a:srcRect/>
          <a:stretch>
            <a:fillRect/>
          </a:stretch>
        </p:blipFill>
        <p:spPr bwMode="auto">
          <a:xfrm>
            <a:off x="6876256" y="3717032"/>
            <a:ext cx="1962150" cy="22860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100"/>
                                        <p:tgtEl>
                                          <p:spTgt spid="14338"/>
                                        </p:tgtEl>
                                      </p:cBhvr>
                                    </p:animEffect>
                                    <p:anim calcmode="lin" valueType="num">
                                      <p:cBhvr>
                                        <p:cTn id="8" dur="400" fill="hold"/>
                                        <p:tgtEl>
                                          <p:spTgt spid="14338"/>
                                        </p:tgtEl>
                                        <p:attrNameLst>
                                          <p:attrName>ppt_x</p:attrName>
                                        </p:attrNameLst>
                                      </p:cBhvr>
                                      <p:tavLst>
                                        <p:tav tm="0">
                                          <p:val>
                                            <p:strVal val="#ppt_x"/>
                                          </p:val>
                                        </p:tav>
                                        <p:tav tm="100000">
                                          <p:val>
                                            <p:strVal val="#ppt_x"/>
                                          </p:val>
                                        </p:tav>
                                      </p:tavLst>
                                    </p:anim>
                                    <p:anim calcmode="lin" valueType="num">
                                      <p:cBhvr>
                                        <p:cTn id="9" dur="400" fill="hold"/>
                                        <p:tgtEl>
                                          <p:spTgt spid="14338"/>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433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433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14342"/>
                                        </p:tgtEl>
                                        <p:attrNameLst>
                                          <p:attrName>style.visibility</p:attrName>
                                        </p:attrNameLst>
                                      </p:cBhvr>
                                      <p:to>
                                        <p:strVal val="visible"/>
                                      </p:to>
                                    </p:set>
                                    <p:animEffect transition="in" filter="fade">
                                      <p:cBhvr>
                                        <p:cTn id="15" dur="500"/>
                                        <p:tgtEl>
                                          <p:spTgt spid="14342"/>
                                        </p:tgtEl>
                                      </p:cBhvr>
                                    </p:animEffect>
                                    <p:anim calcmode="lin" valueType="num">
                                      <p:cBhvr>
                                        <p:cTn id="16" dur="500" fill="hold"/>
                                        <p:tgtEl>
                                          <p:spTgt spid="14342"/>
                                        </p:tgtEl>
                                        <p:attrNameLst>
                                          <p:attrName>ppt_x</p:attrName>
                                        </p:attrNameLst>
                                      </p:cBhvr>
                                      <p:tavLst>
                                        <p:tav tm="0">
                                          <p:val>
                                            <p:strVal val="#ppt_x"/>
                                          </p:val>
                                        </p:tav>
                                        <p:tav tm="100000">
                                          <p:val>
                                            <p:strVal val="#ppt_x"/>
                                          </p:val>
                                        </p:tav>
                                      </p:tavLst>
                                    </p:anim>
                                    <p:anim calcmode="lin" valueType="num">
                                      <p:cBhvr>
                                        <p:cTn id="17" dur="500" fill="hold"/>
                                        <p:tgtEl>
                                          <p:spTgt spid="14342"/>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14344"/>
                                        </p:tgtEl>
                                        <p:attrNameLst>
                                          <p:attrName>style.visibility</p:attrName>
                                        </p:attrNameLst>
                                      </p:cBhvr>
                                      <p:to>
                                        <p:strVal val="visible"/>
                                      </p:to>
                                    </p:set>
                                    <p:animEffect transition="in" filter="fade">
                                      <p:cBhvr>
                                        <p:cTn id="21" dur="500"/>
                                        <p:tgtEl>
                                          <p:spTgt spid="14344"/>
                                        </p:tgtEl>
                                      </p:cBhvr>
                                    </p:animEffect>
                                    <p:anim calcmode="lin" valueType="num">
                                      <p:cBhvr>
                                        <p:cTn id="22" dur="500" fill="hold"/>
                                        <p:tgtEl>
                                          <p:spTgt spid="14344"/>
                                        </p:tgtEl>
                                        <p:attrNameLst>
                                          <p:attrName>ppt_x</p:attrName>
                                        </p:attrNameLst>
                                      </p:cBhvr>
                                      <p:tavLst>
                                        <p:tav tm="0">
                                          <p:val>
                                            <p:strVal val="#ppt_x"/>
                                          </p:val>
                                        </p:tav>
                                        <p:tav tm="100000">
                                          <p:val>
                                            <p:strVal val="#ppt_x"/>
                                          </p:val>
                                        </p:tav>
                                      </p:tavLst>
                                    </p:anim>
                                    <p:anim calcmode="lin" valueType="num">
                                      <p:cBhvr>
                                        <p:cTn id="23" dur="500" fill="hold"/>
                                        <p:tgtEl>
                                          <p:spTgt spid="14344"/>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143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43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1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autoUpdateAnimBg="0"/>
      <p:bldP spid="14342" grpId="0" animBg="1"/>
      <p:bldP spid="14342" grpId="1" animBg="1"/>
      <p:bldP spid="14343" grpId="0" animBg="1"/>
      <p:bldP spid="14344" grpId="0" animBg="1"/>
      <p:bldP spid="1434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107504" y="980728"/>
          <a:ext cx="8856984" cy="4480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5" descr="4bed2e738bd4b31ce2e90ac585d6277f9f2ff8f3"/>
          <p:cNvPicPr>
            <a:picLocks noChangeAspect="1" noChangeArrowheads="1"/>
          </p:cNvPicPr>
          <p:nvPr/>
        </p:nvPicPr>
        <p:blipFill>
          <a:blip r:embed="rId7" cstate="print"/>
          <a:srcRect/>
          <a:stretch>
            <a:fillRect/>
          </a:stretch>
        </p:blipFill>
        <p:spPr bwMode="auto">
          <a:xfrm>
            <a:off x="7092280" y="116632"/>
            <a:ext cx="1874607" cy="118568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51520" y="548680"/>
            <a:ext cx="6912768" cy="1066130"/>
          </a:xfrm>
        </p:spPr>
        <p:txBody>
          <a:bodyPr>
            <a:normAutofit/>
          </a:bodyPr>
          <a:lstStyle/>
          <a:p>
            <a:r>
              <a:rPr lang="zh-CN" altLang="en-US" sz="4400" b="1" dirty="0" smtClean="0">
                <a:latin typeface="+mn-ea"/>
                <a:ea typeface="+mn-ea"/>
              </a:rPr>
              <a:t>如何理解它是一门怎样的课</a:t>
            </a:r>
            <a:endParaRPr lang="zh-CN" altLang="en-US" sz="4400" b="1" dirty="0">
              <a:latin typeface="+mn-ea"/>
              <a:ea typeface="+mn-ea"/>
            </a:endParaRPr>
          </a:p>
        </p:txBody>
      </p:sp>
      <p:sp>
        <p:nvSpPr>
          <p:cNvPr id="7" name="矩形 6"/>
          <p:cNvSpPr/>
          <p:nvPr/>
        </p:nvSpPr>
        <p:spPr>
          <a:xfrm>
            <a:off x="971600" y="2420888"/>
            <a:ext cx="3647153" cy="830997"/>
          </a:xfrm>
          <a:prstGeom prst="rect">
            <a:avLst/>
          </a:prstGeom>
          <a:solidFill>
            <a:schemeClr val="accent4">
              <a:lumMod val="20000"/>
              <a:lumOff val="80000"/>
            </a:schemeClr>
          </a:solid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4800" b="1" cap="all" spc="0"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rPr>
              <a:t>历史是什么</a:t>
            </a:r>
            <a:endParaRPr lang="zh-CN" altLang="en-US" sz="4800" b="1" cap="all" spc="0" dirty="0">
              <a:ln/>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8" name="矩形 7"/>
          <p:cNvSpPr/>
          <p:nvPr/>
        </p:nvSpPr>
        <p:spPr>
          <a:xfrm>
            <a:off x="1763688" y="3645024"/>
            <a:ext cx="6768752" cy="830997"/>
          </a:xfrm>
          <a:prstGeom prst="rect">
            <a:avLst/>
          </a:prstGeom>
          <a:solidFill>
            <a:schemeClr val="accent4">
              <a:lumMod val="20000"/>
              <a:lumOff val="80000"/>
            </a:schemeClr>
          </a:solid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4800" b="1" cap="all"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rPr>
              <a:t>历史学习的三个层面</a:t>
            </a:r>
            <a:endParaRPr lang="zh-CN" altLang="en-US" sz="4800" b="1" cap="all" dirty="0">
              <a:ln/>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29698" name="Picture 2" descr="https://ss1.bdstatic.com/70cFvXSh_Q1YnxGkpoWK1HF6hhy/it/u=1277987104,2014015083&amp;fm=200&amp;gp=0.jpg"/>
          <p:cNvPicPr>
            <a:picLocks noChangeAspect="1" noChangeArrowheads="1"/>
          </p:cNvPicPr>
          <p:nvPr/>
        </p:nvPicPr>
        <p:blipFill>
          <a:blip r:embed="rId2" cstate="print"/>
          <a:srcRect/>
          <a:stretch>
            <a:fillRect/>
          </a:stretch>
        </p:blipFill>
        <p:spPr bwMode="auto">
          <a:xfrm>
            <a:off x="7236296" y="332656"/>
            <a:ext cx="1522140" cy="152214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p:cNvSpPr txBox="1">
            <a:spLocks noChangeArrowheads="1"/>
          </p:cNvSpPr>
          <p:nvPr/>
        </p:nvSpPr>
        <p:spPr bwMode="auto">
          <a:xfrm>
            <a:off x="5940152" y="4221088"/>
            <a:ext cx="2630487" cy="366713"/>
          </a:xfrm>
          <a:prstGeom prst="rect">
            <a:avLst/>
          </a:prstGeom>
          <a:noFill/>
          <a:ln w="9525">
            <a:noFill/>
            <a:miter lim="800000"/>
            <a:headEnd/>
            <a:tailEnd/>
          </a:ln>
        </p:spPr>
        <p:txBody>
          <a:bodyPr wrap="none">
            <a:spAutoFit/>
          </a:bodyPr>
          <a:lstStyle/>
          <a:p>
            <a:pPr>
              <a:defRPr/>
            </a:pPr>
            <a:r>
              <a:rPr lang="zh-CN" altLang="en-US" b="1">
                <a:effectLst>
                  <a:outerShdw blurRad="38100" dist="38100" dir="2700000" algn="tl">
                    <a:srgbClr val="C0C0C0"/>
                  </a:outerShdw>
                </a:effectLst>
                <a:latin typeface="Times New Roman" pitchFamily="18" charset="0"/>
                <a:sym typeface="Arial" charset="0"/>
              </a:rPr>
              <a:t>雨果（法，1802--1885</a:t>
            </a:r>
            <a:r>
              <a:rPr lang="zh-CN" altLang="en-US" b="1">
                <a:latin typeface="华文新魏" pitchFamily="2" charset="-122"/>
                <a:ea typeface="华文新魏" pitchFamily="2" charset="-122"/>
                <a:sym typeface="Arial" charset="0"/>
              </a:rPr>
              <a:t>）</a:t>
            </a:r>
          </a:p>
        </p:txBody>
      </p:sp>
      <p:pic>
        <p:nvPicPr>
          <p:cNvPr id="5124" name="Picture 4" descr="u=1026152048,1756243802&amp;fm=21&amp;gp=0[1]"/>
          <p:cNvPicPr>
            <a:picLocks noChangeAspect="1" noChangeArrowheads="1"/>
          </p:cNvPicPr>
          <p:nvPr/>
        </p:nvPicPr>
        <p:blipFill>
          <a:blip r:embed="rId2" cstate="print"/>
          <a:srcRect/>
          <a:stretch>
            <a:fillRect/>
          </a:stretch>
        </p:blipFill>
        <p:spPr bwMode="auto">
          <a:xfrm>
            <a:off x="6228184" y="764704"/>
            <a:ext cx="2371725" cy="3048000"/>
          </a:xfrm>
          <a:prstGeom prst="rect">
            <a:avLst/>
          </a:prstGeom>
          <a:noFill/>
          <a:ln w="9525">
            <a:noFill/>
            <a:miter lim="800000"/>
            <a:headEnd/>
            <a:tailEnd/>
          </a:ln>
        </p:spPr>
      </p:pic>
      <p:sp>
        <p:nvSpPr>
          <p:cNvPr id="5125" name="AutoShape 5"/>
          <p:cNvSpPr>
            <a:spLocks noChangeArrowheads="1"/>
          </p:cNvSpPr>
          <p:nvPr/>
        </p:nvSpPr>
        <p:spPr bwMode="auto">
          <a:xfrm flipH="1" flipV="1">
            <a:off x="755576" y="2492896"/>
            <a:ext cx="3746376" cy="3103240"/>
          </a:xfrm>
          <a:prstGeom prst="cloudCallout">
            <a:avLst>
              <a:gd name="adj1" fmla="val -112355"/>
              <a:gd name="adj2" fmla="val 49769"/>
            </a:avLst>
          </a:prstGeom>
          <a:solidFill>
            <a:schemeClr val="bg1"/>
          </a:solidFill>
          <a:ln w="9525">
            <a:solidFill>
              <a:schemeClr val="tx1"/>
            </a:solidFill>
            <a:round/>
            <a:headEnd/>
            <a:tailEnd/>
          </a:ln>
          <a:effectLst/>
        </p:spPr>
        <p:txBody>
          <a:bodyPr rot="10800000" wrap="none" anchor="ctr"/>
          <a:lstStyle/>
          <a:p>
            <a:pPr algn="l">
              <a:defRPr/>
            </a:pPr>
            <a:r>
              <a:rPr lang="zh-CN" altLang="en-US" sz="2400" b="1" dirty="0">
                <a:solidFill>
                  <a:srgbClr val="FF0000"/>
                </a:solidFill>
                <a:effectLst>
                  <a:outerShdw blurRad="38100" dist="38100" dir="2700000" algn="tl">
                    <a:srgbClr val="000000"/>
                  </a:outerShdw>
                </a:effectLst>
                <a:latin typeface="Times New Roman" pitchFamily="18" charset="0"/>
              </a:rPr>
              <a:t>历史是什么</a:t>
            </a:r>
            <a:r>
              <a:rPr lang="zh-CN" altLang="en-US" sz="2400" b="1" dirty="0">
                <a:solidFill>
                  <a:srgbClr val="1B06BA"/>
                </a:solidFill>
                <a:effectLst>
                  <a:outerShdw blurRad="38100" dist="38100" dir="2700000" algn="tl">
                    <a:srgbClr val="000000"/>
                  </a:outerShdw>
                </a:effectLst>
                <a:latin typeface="Times New Roman" pitchFamily="18" charset="0"/>
              </a:rPr>
              <a:t>：是过去</a:t>
            </a:r>
          </a:p>
          <a:p>
            <a:pPr algn="l">
              <a:defRPr/>
            </a:pPr>
            <a:r>
              <a:rPr lang="zh-CN" altLang="en-US" sz="2400" b="1" dirty="0">
                <a:solidFill>
                  <a:srgbClr val="1B06BA"/>
                </a:solidFill>
                <a:effectLst>
                  <a:outerShdw blurRad="38100" dist="38100" dir="2700000" algn="tl">
                    <a:srgbClr val="000000"/>
                  </a:outerShdw>
                </a:effectLst>
                <a:latin typeface="Times New Roman" pitchFamily="18" charset="0"/>
              </a:rPr>
              <a:t>传到将来的回声，是</a:t>
            </a:r>
          </a:p>
          <a:p>
            <a:pPr algn="l">
              <a:defRPr/>
            </a:pPr>
            <a:r>
              <a:rPr lang="zh-CN" altLang="en-US" sz="2400" b="1" dirty="0">
                <a:solidFill>
                  <a:srgbClr val="1B06BA"/>
                </a:solidFill>
                <a:effectLst>
                  <a:outerShdw blurRad="38100" dist="38100" dir="2700000" algn="tl">
                    <a:srgbClr val="000000"/>
                  </a:outerShdw>
                </a:effectLst>
                <a:latin typeface="Times New Roman" pitchFamily="18" charset="0"/>
              </a:rPr>
              <a:t>将来对过去的反映</a:t>
            </a:r>
            <a:r>
              <a:rPr lang="zh-CN" altLang="en-US" sz="2400" b="1" dirty="0">
                <a:solidFill>
                  <a:srgbClr val="1B06BA"/>
                </a:solidFill>
                <a:effectLst>
                  <a:outerShdw blurRad="38100" dist="38100" dir="2700000" algn="tl">
                    <a:srgbClr val="000000"/>
                  </a:outerShdw>
                </a:effectLst>
                <a:latin typeface="Arial"/>
              </a:rPr>
              <a:t>…</a:t>
            </a:r>
            <a:endParaRPr lang="zh-CN" altLang="en-US" sz="2400" b="1" dirty="0">
              <a:solidFill>
                <a:srgbClr val="1B06BA"/>
              </a:solidFill>
              <a:effectLst>
                <a:outerShdw blurRad="38100" dist="38100" dir="2700000" algn="tl">
                  <a:srgbClr val="000000"/>
                </a:outerShdw>
              </a:effectLst>
              <a:latin typeface="Times New Roman" pitchFamily="18" charset="0"/>
            </a:endParaRPr>
          </a:p>
          <a:p>
            <a:pPr algn="l">
              <a:defRPr/>
            </a:pPr>
            <a:r>
              <a:rPr lang="en-US" sz="2400" b="1" dirty="0" smtClean="0">
                <a:solidFill>
                  <a:srgbClr val="1B06BA"/>
                </a:solidFill>
                <a:effectLst>
                  <a:outerShdw blurRad="38100" dist="38100" dir="2700000" algn="tl">
                    <a:srgbClr val="000000"/>
                  </a:outerShdw>
                </a:effectLst>
                <a:latin typeface="Arial"/>
              </a:rPr>
              <a:t>…</a:t>
            </a:r>
            <a:endParaRPr lang="en-US" sz="2400" b="1" dirty="0">
              <a:solidFill>
                <a:srgbClr val="1B06BA"/>
              </a:solidFill>
              <a:effectLst>
                <a:outerShdw blurRad="38100" dist="38100" dir="2700000" algn="tl">
                  <a:srgbClr val="000000"/>
                </a:outerShdw>
              </a:effectLst>
              <a:latin typeface="Times New Roman" pitchFamily="18" charset="0"/>
            </a:endParaRPr>
          </a:p>
        </p:txBody>
      </p:sp>
      <p:sp>
        <p:nvSpPr>
          <p:cNvPr id="6" name="矩形 5"/>
          <p:cNvSpPr/>
          <p:nvPr/>
        </p:nvSpPr>
        <p:spPr>
          <a:xfrm>
            <a:off x="683568" y="692696"/>
            <a:ext cx="4536504" cy="923330"/>
          </a:xfrm>
          <a:prstGeom prst="rect">
            <a:avLst/>
          </a:prstGeom>
          <a:solidFill>
            <a:schemeClr val="accent4">
              <a:lumMod val="20000"/>
              <a:lumOff val="80000"/>
            </a:schemeClr>
          </a:solid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5400" b="1" cap="all"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rPr>
              <a:t>历史是什么</a:t>
            </a:r>
            <a:endParaRPr lang="zh-CN" altLang="en-US" sz="5400" b="1" cap="all" dirty="0">
              <a:ln/>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395536" y="1988840"/>
            <a:ext cx="8147248" cy="3526904"/>
          </a:xfrm>
        </p:spPr>
        <p:txBody>
          <a:bodyPr/>
          <a:lstStyle/>
          <a:p>
            <a:r>
              <a:rPr lang="zh-CN" altLang="en-US" b="1" dirty="0" smtClean="0"/>
              <a:t>自然界和人类社会的</a:t>
            </a:r>
            <a:r>
              <a:rPr lang="zh-CN" altLang="en-US" b="1" dirty="0" smtClean="0">
                <a:solidFill>
                  <a:srgbClr val="FF0000"/>
                </a:solidFill>
              </a:rPr>
              <a:t>发展过程</a:t>
            </a:r>
            <a:r>
              <a:rPr lang="zh-CN" altLang="en-US" b="1" dirty="0" smtClean="0"/>
              <a:t>，也指某种事物的发展过程或个人的经历。</a:t>
            </a:r>
            <a:endParaRPr lang="en-US" altLang="zh-CN" b="1" dirty="0" smtClean="0"/>
          </a:p>
          <a:p>
            <a:r>
              <a:rPr lang="zh-CN" altLang="en-US" b="1" dirty="0" smtClean="0"/>
              <a:t>过去的</a:t>
            </a:r>
            <a:r>
              <a:rPr lang="zh-CN" altLang="en-US" b="1" dirty="0" smtClean="0">
                <a:solidFill>
                  <a:srgbClr val="FF0000"/>
                </a:solidFill>
              </a:rPr>
              <a:t>事物、事实</a:t>
            </a:r>
            <a:r>
              <a:rPr lang="zh-CN" altLang="en-US" b="1" dirty="0" smtClean="0"/>
              <a:t>。</a:t>
            </a:r>
            <a:endParaRPr lang="en-US" altLang="zh-CN" b="1" dirty="0" smtClean="0"/>
          </a:p>
          <a:p>
            <a:r>
              <a:rPr lang="zh-CN" altLang="en-US" b="1" dirty="0" smtClean="0"/>
              <a:t>对过去事物、事实的</a:t>
            </a:r>
            <a:r>
              <a:rPr lang="zh-CN" altLang="en-US" b="1" dirty="0" smtClean="0">
                <a:solidFill>
                  <a:srgbClr val="FF0000"/>
                </a:solidFill>
              </a:rPr>
              <a:t>记载</a:t>
            </a:r>
            <a:r>
              <a:rPr lang="zh-CN" altLang="en-US" b="1" dirty="0" smtClean="0"/>
              <a:t>、评价</a:t>
            </a:r>
            <a:r>
              <a:rPr lang="en-US" altLang="zh-CN" b="1" dirty="0" smtClean="0"/>
              <a:t>----</a:t>
            </a:r>
            <a:r>
              <a:rPr lang="zh-CN" altLang="en-US" b="1" dirty="0" smtClean="0"/>
              <a:t>典籍。</a:t>
            </a:r>
            <a:endParaRPr lang="en-US" altLang="zh-CN" b="1" dirty="0" smtClean="0"/>
          </a:p>
          <a:p>
            <a:r>
              <a:rPr lang="zh-CN" altLang="en-US" b="1" dirty="0" smtClean="0"/>
              <a:t>一门</a:t>
            </a:r>
            <a:r>
              <a:rPr lang="zh-CN" altLang="en-US" b="1" dirty="0" smtClean="0">
                <a:solidFill>
                  <a:srgbClr val="FF0000"/>
                </a:solidFill>
              </a:rPr>
              <a:t>学科、专业</a:t>
            </a:r>
            <a:r>
              <a:rPr lang="zh-CN" altLang="en-US" b="1" dirty="0" smtClean="0"/>
              <a:t>。</a:t>
            </a:r>
            <a:endParaRPr lang="zh-CN" altLang="en-US" b="1" dirty="0"/>
          </a:p>
        </p:txBody>
      </p:sp>
      <p:sp>
        <p:nvSpPr>
          <p:cNvPr id="6" name="矩形 5"/>
          <p:cNvSpPr/>
          <p:nvPr/>
        </p:nvSpPr>
        <p:spPr>
          <a:xfrm>
            <a:off x="539552" y="404664"/>
            <a:ext cx="4536504" cy="923330"/>
          </a:xfrm>
          <a:prstGeom prst="rect">
            <a:avLst/>
          </a:prstGeom>
          <a:solidFill>
            <a:schemeClr val="accent4">
              <a:lumMod val="20000"/>
              <a:lumOff val="80000"/>
            </a:schemeClr>
          </a:solid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5400" b="1" cap="all"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rPr>
              <a:t>历史是什么</a:t>
            </a:r>
            <a:endParaRPr lang="zh-CN" altLang="en-US" sz="5400" b="1" cap="all" dirty="0">
              <a:ln/>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3861048"/>
            <a:ext cx="7920880" cy="1569660"/>
          </a:xfrm>
          <a:prstGeom prst="rect">
            <a:avLst/>
          </a:prstGeom>
        </p:spPr>
        <p:txBody>
          <a:bodyPr wrap="square">
            <a:spAutoFit/>
          </a:bodyPr>
          <a:lstStyle/>
          <a:p>
            <a:r>
              <a:rPr lang="zh-CN" altLang="en-US" sz="2400" b="1" dirty="0" smtClean="0">
                <a:solidFill>
                  <a:srgbClr val="FF0000"/>
                </a:solidFill>
              </a:rPr>
              <a:t>历史</a:t>
            </a:r>
            <a:r>
              <a:rPr lang="zh-CN" altLang="en-US" sz="2400" b="1" dirty="0" smtClean="0"/>
              <a:t>不是镜子，历史</a:t>
            </a:r>
            <a:r>
              <a:rPr lang="zh-CN" altLang="en-US" sz="2400" b="1" dirty="0" smtClean="0">
                <a:solidFill>
                  <a:srgbClr val="FF0000"/>
                </a:solidFill>
              </a:rPr>
              <a:t>是精子</a:t>
            </a:r>
            <a:r>
              <a:rPr lang="zh-CN" altLang="en-US" sz="2400" b="1" dirty="0" smtClean="0"/>
              <a:t>，牺牲亿万才有一个活到今天！</a:t>
            </a:r>
          </a:p>
          <a:p>
            <a:r>
              <a:rPr lang="zh-CN" altLang="en-US" sz="2400" b="1" dirty="0" smtClean="0">
                <a:solidFill>
                  <a:srgbClr val="FF0000"/>
                </a:solidFill>
              </a:rPr>
              <a:t>人生</a:t>
            </a:r>
            <a:r>
              <a:rPr lang="zh-CN" altLang="en-US" sz="2400" b="1" dirty="0" smtClean="0"/>
              <a:t>不是故事，人生</a:t>
            </a:r>
            <a:r>
              <a:rPr lang="zh-CN" altLang="en-US" sz="2400" b="1" dirty="0" smtClean="0">
                <a:solidFill>
                  <a:srgbClr val="FF0000"/>
                </a:solidFill>
              </a:rPr>
              <a:t>是事故</a:t>
            </a:r>
            <a:r>
              <a:rPr lang="zh-CN" altLang="en-US" sz="2400" b="1" dirty="0" smtClean="0"/>
              <a:t>，摸爬滚打才不辜负功名尘土！</a:t>
            </a:r>
          </a:p>
          <a:p>
            <a:r>
              <a:rPr lang="zh-CN" altLang="en-US" sz="2400" b="1" dirty="0" smtClean="0">
                <a:solidFill>
                  <a:srgbClr val="FF0000"/>
                </a:solidFill>
              </a:rPr>
              <a:t>世界</a:t>
            </a:r>
            <a:r>
              <a:rPr lang="zh-CN" altLang="en-US" sz="2400" b="1" dirty="0" smtClean="0"/>
              <a:t>不是苟且，世界</a:t>
            </a:r>
            <a:r>
              <a:rPr lang="zh-CN" altLang="en-US" sz="2400" b="1" dirty="0" smtClean="0">
                <a:solidFill>
                  <a:srgbClr val="FF0000"/>
                </a:solidFill>
              </a:rPr>
              <a:t>是远方</a:t>
            </a:r>
            <a:r>
              <a:rPr lang="zh-CN" altLang="en-US" sz="2400" b="1" dirty="0" smtClean="0"/>
              <a:t>，行万里路才能回到内心深处！</a:t>
            </a:r>
          </a:p>
          <a:p>
            <a:r>
              <a:rPr lang="zh-CN" altLang="en-US" sz="2400" b="1" dirty="0" smtClean="0">
                <a:solidFill>
                  <a:srgbClr val="FF0000"/>
                </a:solidFill>
              </a:rPr>
              <a:t>未来</a:t>
            </a:r>
            <a:r>
              <a:rPr lang="zh-CN" altLang="en-US" sz="2400" b="1" dirty="0" smtClean="0"/>
              <a:t>不是岁数，未来</a:t>
            </a:r>
            <a:r>
              <a:rPr lang="zh-CN" altLang="en-US" sz="2400" b="1" dirty="0" smtClean="0">
                <a:solidFill>
                  <a:srgbClr val="FF0000"/>
                </a:solidFill>
              </a:rPr>
              <a:t>是礼物</a:t>
            </a:r>
            <a:r>
              <a:rPr lang="zh-CN" altLang="en-US" sz="2400" b="1" dirty="0" smtClean="0"/>
              <a:t>，读万卷书才看得清皓月繁星！</a:t>
            </a:r>
          </a:p>
        </p:txBody>
      </p:sp>
      <p:sp>
        <p:nvSpPr>
          <p:cNvPr id="5" name="矩形 4"/>
          <p:cNvSpPr/>
          <p:nvPr/>
        </p:nvSpPr>
        <p:spPr>
          <a:xfrm>
            <a:off x="3419872" y="1628800"/>
            <a:ext cx="3647153" cy="923330"/>
          </a:xfrm>
          <a:prstGeom prst="rect">
            <a:avLst/>
          </a:prstGeom>
          <a:solidFill>
            <a:schemeClr val="accent4">
              <a:lumMod val="20000"/>
              <a:lumOff val="80000"/>
            </a:schemeClr>
          </a:solid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5400" b="1" cap="all" spc="0" dirty="0" smtClean="0">
                <a:ln/>
                <a:effectLst>
                  <a:outerShdw blurRad="19685" dist="12700" dir="5400000" algn="tl" rotWithShape="0">
                    <a:schemeClr val="accent1">
                      <a:satMod val="130000"/>
                      <a:alpha val="60000"/>
                    </a:schemeClr>
                  </a:outerShdw>
                  <a:reflection blurRad="10000" stA="55000" endPos="48000" dist="500" dir="5400000" sy="-100000" algn="bl" rotWithShape="0"/>
                </a:effectLst>
              </a:rPr>
              <a:t>历史是什么</a:t>
            </a:r>
            <a:endParaRPr lang="zh-CN" altLang="en-US" sz="5400" b="1" cap="all" spc="0" dirty="0">
              <a:ln/>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1026" name="Picture 2" descr="http://photocdn.sohu.com/20120418/Img340852389.jpg"/>
          <p:cNvPicPr>
            <a:picLocks noChangeAspect="1" noChangeArrowheads="1"/>
          </p:cNvPicPr>
          <p:nvPr/>
        </p:nvPicPr>
        <p:blipFill>
          <a:blip r:embed="rId2" cstate="print"/>
          <a:srcRect/>
          <a:stretch>
            <a:fillRect/>
          </a:stretch>
        </p:blipFill>
        <p:spPr bwMode="auto">
          <a:xfrm>
            <a:off x="251520" y="188640"/>
            <a:ext cx="2448272" cy="3168351"/>
          </a:xfrm>
          <a:prstGeom prst="rect">
            <a:avLst/>
          </a:prstGeom>
          <a:noFill/>
        </p:spPr>
      </p:pic>
      <p:sp>
        <p:nvSpPr>
          <p:cNvPr id="6" name="矩形 5"/>
          <p:cNvSpPr/>
          <p:nvPr/>
        </p:nvSpPr>
        <p:spPr>
          <a:xfrm>
            <a:off x="467544" y="3356992"/>
            <a:ext cx="2160240" cy="369332"/>
          </a:xfrm>
          <a:prstGeom prst="rect">
            <a:avLst/>
          </a:prstGeom>
        </p:spPr>
        <p:txBody>
          <a:bodyPr wrap="square">
            <a:spAutoFit/>
          </a:bodyPr>
          <a:lstStyle/>
          <a:p>
            <a:r>
              <a:rPr lang="zh-CN" altLang="en-US" b="1" dirty="0" smtClean="0"/>
              <a:t>高晓松（</a:t>
            </a:r>
            <a:r>
              <a:rPr lang="en-US" altLang="zh-CN" b="1" dirty="0" smtClean="0"/>
              <a:t>1969--</a:t>
            </a:r>
            <a:r>
              <a:rPr lang="zh-CN" altLang="en-US" b="1" dirty="0" smtClean="0"/>
              <a:t>）</a:t>
            </a:r>
            <a:endParaRPr lang="zh-CN" alt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自定义 48">
      <a:dk1>
        <a:srgbClr val="002060"/>
      </a:dk1>
      <a:lt1>
        <a:sysClr val="window" lastClr="FFFFFF"/>
      </a:lt1>
      <a:dk2>
        <a:srgbClr val="002060"/>
      </a:dk2>
      <a:lt2>
        <a:srgbClr val="E9E5DC"/>
      </a:lt2>
      <a:accent1>
        <a:srgbClr val="D34817"/>
      </a:accent1>
      <a:accent2>
        <a:srgbClr val="FFC000"/>
      </a:accent2>
      <a:accent3>
        <a:srgbClr val="002060"/>
      </a:accent3>
      <a:accent4>
        <a:srgbClr val="002060"/>
      </a:accent4>
      <a:accent5>
        <a:srgbClr val="918485"/>
      </a:accent5>
      <a:accent6>
        <a:srgbClr val="855D5D"/>
      </a:accent6>
      <a:hlink>
        <a:srgbClr val="CC9900"/>
      </a:hlink>
      <a:folHlink>
        <a:srgbClr val="96A9A9"/>
      </a:folHlink>
    </a:clrScheme>
    <a:fontScheme name="华丽">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bwMode="auto">
        <a:solidFill>
          <a:srgbClr val="FFFF00"/>
        </a:solidFill>
        <a:ln w="9525">
          <a:solidFill>
            <a:schemeClr val="tx1"/>
          </a:solidFill>
          <a:round/>
          <a:headEnd/>
          <a:tailEnd/>
        </a:ln>
        <a:effectLst/>
      </a:spPr>
      <a:bodyPr wrap="none" anchor="ctr"/>
      <a:lstStyle>
        <a:defPPr algn="l">
          <a:defRPr sz="2400" b="1" dirty="0">
            <a:solidFill>
              <a:srgbClr val="1B06BA"/>
            </a:solidFill>
            <a:latin typeface="华文新魏" pitchFamily="2" charset="-122"/>
            <a:ea typeface="华文新魏" pitchFamily="2" charset="-122"/>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48">
    <a:dk1>
      <a:srgbClr val="002060"/>
    </a:dk1>
    <a:lt1>
      <a:sysClr val="window" lastClr="FFFFFF"/>
    </a:lt1>
    <a:dk2>
      <a:srgbClr val="002060"/>
    </a:dk2>
    <a:lt2>
      <a:srgbClr val="E9E5DC"/>
    </a:lt2>
    <a:accent1>
      <a:srgbClr val="D34817"/>
    </a:accent1>
    <a:accent2>
      <a:srgbClr val="FFC000"/>
    </a:accent2>
    <a:accent3>
      <a:srgbClr val="002060"/>
    </a:accent3>
    <a:accent4>
      <a:srgbClr val="002060"/>
    </a:accent4>
    <a:accent5>
      <a:srgbClr val="918485"/>
    </a:accent5>
    <a:accent6>
      <a:srgbClr val="855D5D"/>
    </a:accent6>
    <a:hlink>
      <a:srgbClr val="CC9900"/>
    </a:hlink>
    <a:folHlink>
      <a:srgbClr val="96A9A9"/>
    </a:folHlink>
  </a:clrScheme>
</a:themeOverride>
</file>

<file path=docProps/app.xml><?xml version="1.0" encoding="utf-8"?>
<Properties xmlns="http://schemas.openxmlformats.org/officeDocument/2006/extended-properties" xmlns:vt="http://schemas.openxmlformats.org/officeDocument/2006/docPropsVTypes">
  <Template/>
  <TotalTime>2655</TotalTime>
  <Words>2207</Words>
  <Application>Microsoft Office PowerPoint</Application>
  <PresentationFormat>全屏显示(4:3)</PresentationFormat>
  <Paragraphs>205</Paragraphs>
  <Slides>47</Slides>
  <Notes>2</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平衡</vt:lpstr>
      <vt:lpstr>幻灯片 1</vt:lpstr>
      <vt:lpstr>教学目的和要求</vt:lpstr>
      <vt:lpstr>要论提示</vt:lpstr>
      <vt:lpstr>一 、课程性质、功能和任务</vt:lpstr>
      <vt:lpstr>幻灯片 5</vt:lpstr>
      <vt:lpstr>如何理解它是一门怎样的课</vt:lpstr>
      <vt:lpstr>幻灯片 7</vt:lpstr>
      <vt:lpstr>幻灯片 8</vt:lpstr>
      <vt:lpstr>幻灯片 9</vt:lpstr>
      <vt:lpstr>幻灯片 10</vt:lpstr>
      <vt:lpstr>（二）课程功能</vt:lpstr>
      <vt:lpstr>幻灯片 12</vt:lpstr>
      <vt:lpstr>幻灯片 13</vt:lpstr>
      <vt:lpstr>幻灯片 14</vt:lpstr>
      <vt:lpstr>幻灯片 15</vt:lpstr>
      <vt:lpstr>幻灯片 16</vt:lpstr>
      <vt:lpstr>幻灯片 17</vt:lpstr>
      <vt:lpstr>（1）祖国危难之际，各阶层都在顽强抗争</vt:lpstr>
      <vt:lpstr>（2） 在祖国贫穷之时，很多海外赤子归国奉献</vt:lpstr>
      <vt:lpstr>幻灯片 20</vt:lpstr>
      <vt:lpstr>幻灯片 21</vt:lpstr>
      <vt:lpstr>幻灯片 22</vt:lpstr>
      <vt:lpstr>（三）课程任务</vt:lpstr>
      <vt:lpstr>2、“四个选择”</vt:lpstr>
      <vt:lpstr>3、具体目的和要求</vt:lpstr>
      <vt:lpstr>幻灯片 26</vt:lpstr>
      <vt:lpstr>幻灯片 27</vt:lpstr>
      <vt:lpstr>幻灯片 28</vt:lpstr>
      <vt:lpstr>幻灯片 29</vt:lpstr>
      <vt:lpstr>幻灯片 30</vt:lpstr>
      <vt:lpstr>幻灯片 31</vt:lpstr>
      <vt:lpstr>幻灯片 32</vt:lpstr>
      <vt:lpstr>幻灯片 33</vt:lpstr>
      <vt:lpstr>幻灯片 34</vt:lpstr>
      <vt:lpstr>二、中国近现代史的主题和主线</vt:lpstr>
      <vt:lpstr>（一）中国近现代史的主题</vt:lpstr>
      <vt:lpstr>幻灯片 37</vt:lpstr>
      <vt:lpstr>幻灯片 38</vt:lpstr>
      <vt:lpstr>（二）中国近现代史的主线</vt:lpstr>
      <vt:lpstr>幻灯片 40</vt:lpstr>
      <vt:lpstr>三、中国近现代史的历史分期和“纲要”的基本框架</vt:lpstr>
      <vt:lpstr>（二）“纲要”的基本框架</vt:lpstr>
      <vt:lpstr>四、学习方法</vt:lpstr>
      <vt:lpstr>学习思考</vt:lpstr>
      <vt:lpstr>推荐书目</vt:lpstr>
      <vt:lpstr>一句名言</vt:lpstr>
      <vt:lpstr>幻灯片 47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 用户</dc:creator>
  <cp:lastModifiedBy>Windows 用户</cp:lastModifiedBy>
  <cp:revision>589</cp:revision>
  <dcterms:created xsi:type="dcterms:W3CDTF">2017-02-13T06:17:54Z</dcterms:created>
  <dcterms:modified xsi:type="dcterms:W3CDTF">2018-10-08T12:05:16Z</dcterms:modified>
</cp:coreProperties>
</file>