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ink/ink1.xml" ContentType="application/inkml+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2.xml" ContentType="application/inkml+xml"/>
  <Override PartName="/ppt/ink/ink3.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4.xml" ContentType="application/inkml+xml"/>
  <Override PartName="/ppt/notesSlides/notesSlide63.xml" ContentType="application/vnd.openxmlformats-officedocument.presentationml.notesSlide+xml"/>
  <Override PartName="/ppt/ink/ink5.xml" ContentType="application/inkml+xml"/>
  <Override PartName="/ppt/ink/ink6.xml" ContentType="application/inkml+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ink/ink7.xml" ContentType="application/inkml+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05"/>
  </p:notesMasterIdLst>
  <p:handoutMasterIdLst>
    <p:handoutMasterId r:id="rId106"/>
  </p:handoutMasterIdLst>
  <p:sldIdLst>
    <p:sldId id="256" r:id="rId2"/>
    <p:sldId id="639" r:id="rId3"/>
    <p:sldId id="636" r:id="rId4"/>
    <p:sldId id="638" r:id="rId5"/>
    <p:sldId id="538" r:id="rId6"/>
    <p:sldId id="641" r:id="rId7"/>
    <p:sldId id="642" r:id="rId8"/>
    <p:sldId id="643" r:id="rId9"/>
    <p:sldId id="644" r:id="rId10"/>
    <p:sldId id="645" r:id="rId11"/>
    <p:sldId id="646" r:id="rId12"/>
    <p:sldId id="647" r:id="rId13"/>
    <p:sldId id="648" r:id="rId14"/>
    <p:sldId id="547" r:id="rId15"/>
    <p:sldId id="548" r:id="rId16"/>
    <p:sldId id="649" r:id="rId17"/>
    <p:sldId id="650" r:id="rId18"/>
    <p:sldId id="744" r:id="rId19"/>
    <p:sldId id="743" r:id="rId20"/>
    <p:sldId id="651" r:id="rId21"/>
    <p:sldId id="652" r:id="rId22"/>
    <p:sldId id="653" r:id="rId23"/>
    <p:sldId id="654" r:id="rId24"/>
    <p:sldId id="655" r:id="rId25"/>
    <p:sldId id="656" r:id="rId26"/>
    <p:sldId id="657" r:id="rId27"/>
    <p:sldId id="658" r:id="rId28"/>
    <p:sldId id="659" r:id="rId29"/>
    <p:sldId id="660" r:id="rId30"/>
    <p:sldId id="661" r:id="rId31"/>
    <p:sldId id="662" r:id="rId32"/>
    <p:sldId id="663" r:id="rId33"/>
    <p:sldId id="732" r:id="rId34"/>
    <p:sldId id="733" r:id="rId35"/>
    <p:sldId id="734" r:id="rId36"/>
    <p:sldId id="735" r:id="rId37"/>
    <p:sldId id="736" r:id="rId38"/>
    <p:sldId id="737" r:id="rId39"/>
    <p:sldId id="738" r:id="rId40"/>
    <p:sldId id="739" r:id="rId41"/>
    <p:sldId id="740" r:id="rId42"/>
    <p:sldId id="742" r:id="rId43"/>
    <p:sldId id="664" r:id="rId44"/>
    <p:sldId id="665" r:id="rId45"/>
    <p:sldId id="666" r:id="rId46"/>
    <p:sldId id="745" r:id="rId47"/>
    <p:sldId id="667" r:id="rId48"/>
    <p:sldId id="568" r:id="rId49"/>
    <p:sldId id="569" r:id="rId50"/>
    <p:sldId id="668" r:id="rId51"/>
    <p:sldId id="669" r:id="rId52"/>
    <p:sldId id="670" r:id="rId53"/>
    <p:sldId id="671" r:id="rId54"/>
    <p:sldId id="672" r:id="rId55"/>
    <p:sldId id="673" r:id="rId56"/>
    <p:sldId id="674" r:id="rId57"/>
    <p:sldId id="675" r:id="rId58"/>
    <p:sldId id="676" r:id="rId59"/>
    <p:sldId id="677" r:id="rId60"/>
    <p:sldId id="678" r:id="rId61"/>
    <p:sldId id="679" r:id="rId62"/>
    <p:sldId id="680" r:id="rId63"/>
    <p:sldId id="681" r:id="rId64"/>
    <p:sldId id="682" r:id="rId65"/>
    <p:sldId id="683" r:id="rId66"/>
    <p:sldId id="684" r:id="rId67"/>
    <p:sldId id="724" r:id="rId68"/>
    <p:sldId id="725" r:id="rId69"/>
    <p:sldId id="685" r:id="rId70"/>
    <p:sldId id="686" r:id="rId71"/>
    <p:sldId id="687" r:id="rId72"/>
    <p:sldId id="722" r:id="rId73"/>
    <p:sldId id="723" r:id="rId74"/>
    <p:sldId id="726" r:id="rId75"/>
    <p:sldId id="727" r:id="rId76"/>
    <p:sldId id="728" r:id="rId77"/>
    <p:sldId id="729" r:id="rId78"/>
    <p:sldId id="730" r:id="rId79"/>
    <p:sldId id="688" r:id="rId80"/>
    <p:sldId id="689" r:id="rId81"/>
    <p:sldId id="690" r:id="rId82"/>
    <p:sldId id="691" r:id="rId83"/>
    <p:sldId id="693" r:id="rId84"/>
    <p:sldId id="694" r:id="rId85"/>
    <p:sldId id="695" r:id="rId86"/>
    <p:sldId id="696" r:id="rId87"/>
    <p:sldId id="697" r:id="rId88"/>
    <p:sldId id="698" r:id="rId89"/>
    <p:sldId id="701" r:id="rId90"/>
    <p:sldId id="702" r:id="rId91"/>
    <p:sldId id="703" r:id="rId92"/>
    <p:sldId id="704" r:id="rId93"/>
    <p:sldId id="706" r:id="rId94"/>
    <p:sldId id="707" r:id="rId95"/>
    <p:sldId id="708" r:id="rId96"/>
    <p:sldId id="746" r:id="rId97"/>
    <p:sldId id="747" r:id="rId98"/>
    <p:sldId id="709" r:id="rId99"/>
    <p:sldId id="710" r:id="rId100"/>
    <p:sldId id="614" r:id="rId101"/>
    <p:sldId id="535" r:id="rId102"/>
    <p:sldId id="731" r:id="rId103"/>
    <p:sldId id="259" r:id="rId104"/>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丁 木木" initials="丁" lastIdx="1" clrIdx="0">
    <p:extLst>
      <p:ext uri="{19B8F6BF-5375-455C-9EA6-DF929625EA0E}">
        <p15:presenceInfo xmlns:p15="http://schemas.microsoft.com/office/powerpoint/2012/main" userId="49a0e10840d8ac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CCFF"/>
    <a:srgbClr val="99CCFF"/>
    <a:srgbClr val="008000"/>
    <a:srgbClr val="F2F2F2"/>
    <a:srgbClr val="CCCCCC"/>
    <a:srgbClr val="0033CC"/>
    <a:srgbClr val="CC0066"/>
    <a:srgbClr val="9DDD58"/>
    <a:srgbClr val="A4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39" autoAdjust="0"/>
    <p:restoredTop sz="88611" autoAdjust="0"/>
  </p:normalViewPr>
  <p:slideViewPr>
    <p:cSldViewPr>
      <p:cViewPr>
        <p:scale>
          <a:sx n="89" d="100"/>
          <a:sy n="89" d="100"/>
        </p:scale>
        <p:origin x="87" y="66"/>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notesViewPr>
    <p:cSldViewPr>
      <p:cViewPr varScale="1">
        <p:scale>
          <a:sx n="63" d="100"/>
          <a:sy n="63" d="100"/>
        </p:scale>
        <p:origin x="-193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commentAuthors" Target="commentAuthor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F2A4070-CEEC-4A34-9338-C52E8814AFD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3" name="Rectangle 3">
            <a:extLst>
              <a:ext uri="{FF2B5EF4-FFF2-40B4-BE49-F238E27FC236}">
                <a16:creationId xmlns:a16="http://schemas.microsoft.com/office/drawing/2014/main" id="{4D82F7DF-2E9D-4E70-B14E-4528A0A1596D}"/>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US" altLang="zh-CN"/>
          </a:p>
        </p:txBody>
      </p:sp>
      <p:sp>
        <p:nvSpPr>
          <p:cNvPr id="87044" name="Rectangle 4">
            <a:extLst>
              <a:ext uri="{FF2B5EF4-FFF2-40B4-BE49-F238E27FC236}">
                <a16:creationId xmlns:a16="http://schemas.microsoft.com/office/drawing/2014/main" id="{F813446C-05C0-4CC0-B711-C1D84DE2F817}"/>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US" altLang="zh-CN"/>
          </a:p>
        </p:txBody>
      </p:sp>
      <p:sp>
        <p:nvSpPr>
          <p:cNvPr id="87045" name="Rectangle 5">
            <a:extLst>
              <a:ext uri="{FF2B5EF4-FFF2-40B4-BE49-F238E27FC236}">
                <a16:creationId xmlns:a16="http://schemas.microsoft.com/office/drawing/2014/main" id="{8A97D896-AA2B-48BB-93C3-E8347FB66B0C}"/>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11048F38-7A8B-4117-B140-DB6380BEABF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6T06:53:04.460"/>
    </inkml:context>
    <inkml:brush xml:id="br0">
      <inkml:brushProperty name="width" value="0.05292" units="cm"/>
      <inkml:brushProperty name="height" value="0.05292" units="cm"/>
      <inkml:brushProperty name="color" value="#FF0000"/>
    </inkml:brush>
  </inkml:definitions>
  <inkml:trace contextRef="#ctx0" brushRef="#br0">19688 9414 0,'-11'22'0,"-1"-22"16,1 0-16,0 0 16,11 12-1,0 10-15,-12 1 16,12 22 0,-11 0-16,0 23 15,11 0 1,-11 11-16,-1 11 15,1 0-15,11 23 16,-11 0 0,-1 11-16,12-11 15,-11 11-15,11 12 16,0-1 0,0 1-16,0-1 15,0 12 1,0 11-16,0-12 15,0 1-15,0-11 16,0 10 0,0-10-16,11-1 15,1 1 1,-1-23-16,0 0 16,12-12-16,11-11 15,0 1 1,-1-12-16,13-12 15,10 1-15,0 0 16,12 0 0,11 11-16,23 11 15,22 0 1,0-22-16,12 11 16,-12-23-16,11 1 15,23-1 1,0-11-16,-11-11 15,34 0-15,11 0 16,-12-11 0,1-1-16,22 1 15,0-12 1,-11 0-16,23-11 16,-12 0-16,0 0 15,23-11 1,-23 0-16,0-12 15,12 12 1,-12-12-16,0 1 16,12-1-16,-12 1 15,0-1 1,23 0-16,-23 1 16,0-12-1,0 0-15,1 0 16,-1-11-16,0-11 15,-11-1 1,0 1-16,0-12 16,0 0-16,0 1 15,-1-12 1,1 0-16,-11 0 16,-12 0-1,1 0-15,-1-12 16,-11 1-16,0-12 15,11 1 1,-11-12-16,-11-11 16,11-12-1,0-10-15,-22-1627 16,-23 3263-16,-12-1636 16,-10 10-1,-35 12-15,-33 11 16,-12-11-16,-22 0 15,-23-23 1,-23 0-16,-33 1 16,-23-12-1,-22-12-15,-1 23 16,-22-11-16,-22 0 16,-12 12-1,-23 10-15,1 12 16,-12-11-16,-23 10 15,-10 13 1,10 10-16,-33-11 16,34 23-1,-34-1-15,33 24 16,1-1-16,-12 12 16,23 10-1,0-10-15,0 0 16,0 10-1,0 1-15,0 0 16,22 11-16,-22 0 16,12 12-1,21 11-15,-10-12 16,11 12-16,22-1 16,-22 12-1,11 0-15,11 0 16,-11 12-1,12 10-15,-1 1 16,12-1 0,-12 12-16,-11 0 15,-11 23-15,0 10 16,-23 12 0,-11 34-16,0 11 15,0 23-15,11 11 16,0 23-1,1 33-15,-12 23 16,11 34 0,45-34-16,12 34 15,33-45-15,23 22 16,23-22 0,34-23-16,22-11 15,23-23-15,11-33 16,22-12-1,12-34-15,11-22 16</inkml:trace>
  <inkml:trace contextRef="#ctx0" brushRef="#br0" timeOffset="3421.066">19722 8985 0,'0'0'0,"-12"0"0,12 0 15,-11 0 1,0 11-16,0 34 15,-1 12-15,1 33 16,0 0 0,-1 35-16,1-13 15,0 13-15,0-24 16,-1 12 0,1-11-16,11-1 15,0 1 1,0 11-16,0-12 15,0 12-15,0 0 16,0 11 0,0 0-16,0 12 15,0-1 1,11-11-16,1 12 16,-12-1-16,11 1 15,-11-12 1,11 11-16,0 1 15,1-1-15,-12 12 16,11 0 0,-11 11-16,0 0 15,0-11 1,0-12-16,0 12 16,0-12-16,-11-11 15,-1-22 1,1-12-16,0 1 15,0-1 1,11 0-16,0 0 16,0-10-16,0-13 15,0 1 1,0-12-16,0 1 16,0-1-1,0-11-15,0 1 16,0-1-16,0 0 15,0-11 1,0-12-16,0 1 16,0-12-16,0 0 15,0-11 1</inkml:trace>
  <inkml:trace contextRef="#ctx0" brushRef="#br0" timeOffset="7214.876">19925 16085 0,'11'0'0,"-11"0"0,0 0 16,0 0-16,0 0 15,0 0 1,0 11-16,11 12 16,1 22-16,10 11 15,1 35 1,-12 21-16,-11 13 15,0-12-15,0-12 16,-11-11 0,0-22-16,11-23 15,-12-11 1,12-23-16,0 1 16,0-12-16,0 0 15,0 0 1,0 0-16,0-12 15,12 1 1,10-11-16,1-12 16,22-23-16,11 1 15,1-1 1,-1 12-16,1 0 16,-12 11-16,-11 12 15,-12-1 1,-10 12-16</inkml:trace>
  <inkml:trace contextRef="#ctx0" brushRef="#br0" timeOffset="7746.055">19485 16559 0,'0'11'0,"0"-11"16,0 0-16,0 0 16,0 0-1,0 0-15,0 0 16,11 23-16,11 22 15,12 11 1,0 35-16,0-1 16,-11 34-16,-12-11 15,0-11 1,-11-12-16,0-22 16,-11-12-1,0-22-15,-1-11 16,12-1-16,0-11 15,0-11 1,0 0-16,12 0 16,33-11-1,11-11-15,12-12 16,0-11-16,11-1 16,-12-10-1,1 11-15,0-12 16,-12 12-1,-10 11-15,-1 0 16,-11 1-16</inkml:trace>
  <inkml:trace contextRef="#ctx0" brushRef="#br0" timeOffset="8042.606">20444 16796 0,'0'0'16,"0"0"-16,0-11 16,11-1-1,12 1-15,11-11 16,22-1-1,12-22-15,0 0 16,11 0 0,-11-1-16,-1 1 15,-10-11-15,-23 11 16</inkml:trace>
  <inkml:trace contextRef="#ctx0" brushRef="#br0" timeOffset="8417.56">20704 16277 0,'0'0'0,"0"0"16,0 0 0,0 0-16,0 0 15,0 0-15,0 11 16,0 34-1,0 12-15,11 33 16,12 34 0,-12 0-16,0-22 15,-11-12-15,12 0 16,-12-22 0,11-23-16,-11-11 15,11-11 1,0-12-16,23 0 15,11-11-15,23-11 16,-11-12 0,-1 1-16,1-12 15,-12 0-15,-11 0 16</inkml:trace>
  <inkml:trace contextRef="#ctx0" brushRef="#br0" timeOffset="8664.821">21359 16401 0,'11'0'0,"-11"0"16,0 0-16,0 0 15,0 0 1,0 0-16,22 0 16,24 0-1,10 0-15,12 0 16</inkml:trace>
  <inkml:trace contextRef="#ctx0" brushRef="#br0" timeOffset="9039.528">21799 15837 0,'22'0'0,"-22"0"16,0 0-16,0 0 16,0 0-1,0 22-15,0 46 16,12 33-1,-12 35-15,0 22 16,-12 11-16,-10 1 16,-12-12-1,0-23-15,0-11 16,0-34-16,12-22 16,-1-11-1,1-23-15,10-23 16,1 0-1,0-11-15,-1 0 16,1 0-16,0 0 16,0-11-1,-1 0-15,12 11 16</inkml:trace>
  <inkml:trace contextRef="#ctx0" brushRef="#br0" timeOffset="9773.73">20986 17191 0,'11'0'0,"-11"0"16,0-11-1,0-1-15,0 1 16,12 0-1,33-23-15,23-22 16,33-23 0,35-12-16,22-22 15,0 12-15,-12-1 16,1 12 0,11 0-16,-22 22 15,-23 11 1,-34 24-16,-12 10 15,-22 23-15,-11 0 16,-11 11 0,-12 1-16,12 33 15,-12 45-15,-11 46 16,-11-1 0,-12 0-16,1 1 15,-12-12 1,11-11-16,-11-11 15,12-23-15,-1-23 16,1-11 0,-1-22-16,12-12 15,-1-11 1,1 0-16,-11-11 16,-1-23-16,0-11 15,-10-23 1,-1 12-16,11 10 15,1 12-15,-1 1 16,12 10 0,-1 12-16,1-1 15,0 1 1,0 0-16,11 0 16,11-1-16,23-10 15,33-12 1,12 0-16,0 0 15,-11 0-15,0 12 16,0-1 0,-12 12-16</inkml:trace>
  <inkml:trace contextRef="#ctx0" brushRef="#br0" timeOffset="10086.219">23199 16412 0,'0'0'16,"0"0"-16,0 0 16,0 0-16,0 0 15,0 0 1,0 0-16,0 11 15,0 35 1,0 44-16,0 68 16,0 23-1,0-12-15,0-22 16,0-23-16,0-34 16,0-22-1,0-34-15,0-23 16,0-11-16</inkml:trace>
  <inkml:trace contextRef="#ctx0" brushRef="#br0" timeOffset="10648.708">23244 15949 0,'0'-11'16,"0"11"-16,0 0 15,0 0 1,0 0-16,0 0 16,22-11-1,46 0-15,45-23 16,22-11-16,1-12 16,-1 1-1,1 11-15,-12 11 16,-22 0-16,-23 22 15,-12 1 1,-21 11-16,-13 11 16,1 1-1,-11 10-15,11 35 16,11 44-16,-11 35 16,-12-1-1,-10 12-15,-12 22 16,0 1-1,0-12-15,0-23 16,0 1-16,0-1 16,-12-11-1,12-33-15,-11-12 16,11-12 0,-11-22-16,-1-11 15,1-11-15,0-12 16,11 0-1,-11-11-15,-1 0 16,1 0-16,0-11 16,-23-23-1,-23-33-15</inkml:trace>
  <inkml:trace contextRef="#ctx0" brushRef="#br0" timeOffset="11351.488">23357 16435 0,'0'0'0,"0"0"16,0 0-1,0-12-15,0 1 16,22 0-1,46-23-15,22-11 16,1-12 0,10-10-16,-10-1 15,-12 23-15,-12 11 16,-22 11 0,-11 12-16,-11 11 15,-12 11 1,-11 46-16,-11 33 15,-23 57-15,-22 45 16,-1 0 0,-11 22-16,-11-11 15,12-33-15,10-46 16,12-56 0,22-35-16,12-21 15,0-12 1,11-23-16,11-56 15,34-56-15,23-12 16,0 11 0,0 12-16,-1 23 15,-10 33 1,10 0-16,1 23 16,0 23-16,-23 10 15,-11 24 1,-11 10-16,-1 1 15,-11 33-15,-11 1 16,-11-1 0,-11 0-16,-1-10 15,-11-13 1,0-10-16,0 0 16,0-1-16,1-11 15,10-11 1,0 0-16,12 0 15,0-11-15</inkml:trace>
  <inkml:trace contextRef="#ctx0" brushRef="#br0" timeOffset="11773.309">25310 16807 0,'-12'0'0,"1"0"16,0 0-16,0 0 15,-12 0 1,0 0-16,12 0 16,0 0-16,0 0 15,11-11 1,22-12-16,46-22 16,45-11-1,0-1-15,-12 12 16,-10 0-16,-12 23 15,-23-1 1,0 12-16,-22-1 16,-11 12-1,-1 0-15</inkml:trace>
  <inkml:trace contextRef="#ctx0" brushRef="#br0" timeOffset="12414.039">26687 15588 0,'0'0'0,"-11"0"16,11 0-16,0 0 15,0 0 1,0 0-16,-12 23 16,-10 33-1,-23 35-15,-34 44 16,0-11-16,0 0 16,0-22-1,11-12-15,11-22 16,12-23-1,11-22-15,23-12 16,11-11-16,11-11 16,34-12-1,35-33-15,10-23 16,0 0 0,0 11-16,1 23 15,-24 22-15,-21 12 16,-12 11-1,-12 11-15,-11 34 16,-11 46-16,-33 44 16,-13 1-1,-10-12-15,-1-23 16,1-22 0,11-22-16,11-23 15,11-12-15,12-11 16,0-11-1,11-11-15,34-23 16,56-33 0,45-24-16,-10 12 15,-1 12-15</inkml:trace>
  <inkml:trace contextRef="#ctx0" brushRef="#br0" timeOffset="12663.682">26563 17722 0,'0'-12'0,"0"1"16,0 0-1,22-23-15,46-45 16,34-34 0,11-11-16,11 0 15,11-1-15,-11 13 16</inkml:trace>
  <inkml:trace contextRef="#ctx0" brushRef="#br0" timeOffset="12944.865">27680 15340 0,'0'0'0,"0"0"16,0 0 0,0 0-16,0 0 15,0 0 1,12 11-16,22 12 16,-1 11-16,1-1 15</inkml:trace>
  <inkml:trace contextRef="#ctx0" brushRef="#br0" timeOffset="13788.414">27059 15825 0,'0'12'0,"0"-12"16,0 0-16,0 0 15,0 0 1,0 11-16,0 23 16,0 11-16,0-11 15,0 0 1,0-1-16,0-10 16,0-12-16,0-11 15,12 0 1,22-11-16,33-12 15,35-10 1,22-24-16,-11 12 16,0 0-16,-11 0 15,-1 11 1,-11 0-16,-22 11 16,-23 12-1,-11 0-15,-11 11 16,-12 0-16,-11 0 15,0 0 1,-11 0-16,-12 11 16,-22 12-1,-23 22-15,-22 23 16,-12 11-16,-22 22 16,11 1-1,0-12-15,12-11 16,22-11-16,11-12 15,23-11 1,11-22-16,11 0 16,12-23-1,11 0-15,0 0 16,0 0-16,23-12 16,22 1-1,0 0-15,12-1 16,-12 1-1,-11 11-15,-1 0 16,-10 11-16,-12 1 16,1 10-1,10 35-15,-11 33 16,-11 34-16,0 12 16,-11 10-1,0-10-15,0-1 16,-1-44-1,12-12-15,-11-23 16,11-22-16,0-12 16,0-10-1,0-12-15,0 0 16,0-34-16</inkml:trace>
  <inkml:trace contextRef="#ctx0" brushRef="#br0" timeOffset="14351.017">27793 16209 0,'0'0'0,"0"0"16,0 0-1,0-11-15,0-1 16,12 1-1,21-11-15,24-1 16,-12 0 0,0 1-16,-11 11 15,-11-1-15,-1 12 16,-11 0 0,-11 0-16,0 12 15,-22 33-15,-35 22 16,-33 35-1,0 0-15,11-12 16,11-22 0,12-12-16,22-11 15,11-11-15,12 0 16,11-11 0,0-1-16,11 1 15,12 11 1,-1 11-16,12 0 15,0 0-15,0 0 16,-11 12 0,-1-12-16,1 0 15,-12 0-15,-11-11 16,0-11 0,0-12-16,0 0 15,0-11 1,0 0-16,0-11 15,0-23-15</inkml:trace>
  <inkml:trace contextRef="#ctx0" brushRef="#br0" timeOffset="14772.615">27884 16457 0,'0'12'0,"-12"-12"15,12 0 1,0 0-16,0 0 15,0 0 1,12-12-16,21 1 16,24-12-16,-1 1 15,12-1 1,0 1-16,0 10 16,-1 1-16,-10 0 15,-1 11 1,-11 11-16,-11 12 15,0 11 1,0 22-16,-12 23 16,1 45-16,-23 12 15,-11-12 1,-12-11-16,-11-23 16,12-11-16,-1-22 15,1-24 1,10-10-16,1-12 15,0-11 1,-1 0-16,1 0 16,0-11-16</inkml:trace>
  <inkml:trace contextRef="#ctx0" brushRef="#br0" timeOffset="15209.954">27805 16886 0,'-12'12'0,"12"-12"15,0 0 1,0 0-16,0 0 16,12-12-1,21 1-15,35-23 16,0 0-16,-12 0 15,1 12 1,-12-1-16,-23 12 16,1 0-1,-23 11-15,0 0 16,-11 22-16,-12 23 16,-22 12-1,0 11-15,0-1 16,0 1-16,11-23 15,0-11 1,11-11-16,12-1 16,0-11-1,11-11-15,0 0 16,11 0-16,34 0 16,23-22-1,33-12-15,12 0 16,23-11-1</inkml:trace>
  <inkml:trace contextRef="#ctx0" brushRef="#br0" timeOffset="15569.245">29193 16153 0,'0'-12'0,"0"12"16,0-11-1,0 0-15,11-1 16,12 1-16,33 0 16,12-12-1,0 1-15,11-12 16,-11 11 0,-1 1-16,-33-1 15</inkml:trace>
  <inkml:trace contextRef="#ctx0" brushRef="#br0" timeOffset="15834.843">28742 16785 0,'22'0'15,"-22"0"-15,0 0 16,11-12-1,23-10-15,68-23 16,56-34 0,0 0-16,0-12 15,-23 12-15,-10 12 16,-24 10 0,-10 1-16,-35 22 15,-22 11 1,-23 1-16</inkml:trace>
  <inkml:trace contextRef="#ctx0" brushRef="#br0" timeOffset="16084.784">29012 15814 0,'0'0'0,"0"0"15,0 0-15,0 0 16,0 11 0,23 34-16,22 46 15,12 44 1,-1 23-16,-11 23 16,-22-1649-16,-23 3218 15,-11-1682 1,-1-34-16</inkml:trace>
  <inkml:trace contextRef="#ctx0" brushRef="#br0" timeOffset="16381.553">29317 15509 0,'23'11'0,"-23"-11"15,0 0 1,0 0-16,0 12 16,22 33-16,1 68 15,0 45 1,-12 22-16,0-10 16,-11-12-16,0-11 15,-11-35 1,0-33-16,-1-22 15,1-23 1,0-23-16,-1-11 16</inkml:trace>
  <inkml:trace contextRef="#ctx0" brushRef="#br0" timeOffset="16569.295">28583 15441 0,'-11'0'0,"11"0"16,0 0-16,0 0 16,0 0-1,0 0-15</inkml:trace>
  <inkml:trace contextRef="#ctx0" brushRef="#br0" timeOffset="17068.89">28854 16107 0,'0'12'0,"-11"-12"15,11 0-15,0 0 16,0 22-16,0 23 15,0 34 1,11 46-16,12-1 16,-12-11-1,12-12-15,-12-22 16,-11-11-16,-11 0 16,-12-1-1,-11-10-15,-11-1 16,0-22-1,0 0-15,0-11 16,11-12-16,0 0 16,23-11-1,-1 0-15,12 12 16,34 21-16,57 24 16,44 11-1,34-12-15,12-22 16,0-12-1,-1-22-15,1-22 16,-12-12-16,-22-11 16,-12-23-1,1-11-15,-12-11 16,-22-1 0,-12 12-16,-22 0 15</inkml:trace>
  <inkml:trace contextRef="#ctx0" brushRef="#br0" timeOffset="26688.317">19925 5079 0,'11'0'0,"-11"0"16,0-11-16,0 0 15,0-1-15,23 1 16,22 0 0,23 11-16,33-11 15,35 11 1,-1 0-16,12 0 15,45 22-15,-12 1 16,12 11 0,-11-1-16,22 13 15,0-13-15,1 1 16,21 0 0,-10-11-16,22-1 15,-11 1 1,11-1-16,0-10 15,0-1-15,-11 0 16,-1 1 0,-10-1-16,-12 0 15,23-11 1,-23 0-16,12 0 16,-1 0-16,1-22 15,10-1 1,-10 0-16,-1-10 15,1-1 1,-1 0-16,-10 0 16,-1 0-16,0 0 15,-11-11 1,-12 0-16,24-11 16,-24-1-16,1 1 15,11-1 1,-23 1-16,-33 11 15,-12 0 1,-34-1-16,-11 12 16,-11-11-16,-23 0 15,-11 11 1,-12 0-16,-10-11 16,-12 0-1,-12 0-15,-10 0 16,-23 0-16,-57-34 15,-78-12 1,-58-10-16,-10 10 16,0 12-16,-1 12 15,-33 10 1,34 12-16,33 0 16,-22 11-1,34 0-15,22-11 16,-10 0-16,-13 0 15,24-12 1,-24 1-16,13 0 16,-13-1-1,12 1-15,-11 10 16,11 13-16,12-1 16,-12 0-1,22 11-15,1 12 16,22 0-16,-11-1 15,12 1 1,-1 0-16,11 0 16,1 11-1,11 0-15,-12 0 16,12 0-16,-11 0 16,-1 11-1,12 0-15,-23 12 16,12-1-1,-12 1-15,12-1 16,-12 12-16,0 0 16,-11-11-1,11 11-15,0 0 16,1-1-16,-1-10 16,23 11-1,0 0-15,11 0 16,-11-1-1,-1 1-15,-21 11 16,-69 34-16,-22 23 16,45 0-1,23-1-15,-1 12 16,24-11 0,10-1-16,35-10 15,22-12-15,22 0 16,23-12-1,12-10-15,22-1 16,0-11-16,11 0 16,23 1-1,11 10-15,11 1 16,24 10 0,21 24-16,23-1 15,23 0-15,11 0 16,23 1-1,11-24-15,33-10 16,1-12-16,45-11 16,-34-11-1,-11-12-15,11 0 16,-11 0 0,11-11-16</inkml:trace>
  <inkml:trace contextRef="#ctx0" brushRef="#br0" timeOffset="28141.069">29554 3251 0,'12'0'0,"-12"0"15,0 0 1,0 0-16,0 0 16,0 0-1,0 22-15,0 23 16,-23 23-16,-22 22 15,-45 46 1,-12-12-16,0 0 16,12-22-1,22-12-15,12-33 16,22-12-16,11-11 16,12-23-1,11-11-15,34 0 16,56-34-1,46-45-15,-1 0 16,-11 0-16,-33 11 16,-1 12-1,-34 22-15,-10 0 16,-24 23-16,1-1 16,-23 12-1,0 0-15,-11 34 16,-35 34-1,-33 45-15,-22 11 16,-1 0-16,1-22 16,10-1-1,12-10-15,34-35 16,11-11 0,12-22-16,22-12 15,0-11-15,56 0 16,46-22-1,33-24-15,-11-10 16,-22 0 0,-1-1-16</inkml:trace>
  <inkml:trace contextRef="#ctx0" brushRef="#br0" timeOffset="28422.25">29114 5486 0,'0'-12'16,"0"1"-16,0 0 15,11-1-15,23-21 16,34-24-1,11-11-15,11-22 16,1 0 0,-1-12-16,-11 1 15,-11 22-15,-1 0 16</inkml:trace>
  <inkml:trace contextRef="#ctx0" brushRef="#br0" timeOffset="28703.429">30006 3702 0,'11'0'0,"-11"-11"15,0 0-15,0-1 16,23 1 0,22 0-16,0-1 15,0 1 1,12 0-16,-12 0 16,0 11-16,-11-12 15</inkml:trace>
  <inkml:trace contextRef="#ctx0" brushRef="#br0" timeOffset="29140.887">30412 3183 0,'0'0'0,"0"0"16,0 0-16,0 0 15,-11 23 1,0 33-16,-1 34 16,1 12-16,0 33 15,-12 12 1,1-12-16,-1 1 16,-11-23-16,0-23 15,12-22 1,-1 0-16,1-23 15,10-11 1,1-12-16,0-11 16,-1 1-16,12-12 15,0 0 1,0 0-16,0 0 16,12 0-1,33 0-15,11-12 16,23-10-16,12-1 15,-24 1 1,1-1-16,-23 12 16,-22 0-16</inkml:trace>
  <inkml:trace contextRef="#ctx0" brushRef="#br0" timeOffset="29718.825">30299 4718 0,'-22'23'0,"11"-23"15,-1 0 1,1 11-16,-12 23 16,-11 11-1,1 23-15,10-1 16,0 1-16,1 0 16,11-12-1,-1-11-15,1-11 16,11-11-1,0-1-15,0-10 16,0-12-16,0 0 16,11-12-1,12-21-15,22-13 16,0-21-16,23-12 16,0 11-1,22-11-15,-11 23 16,-11-1-1,-12 23-15,1 12 16,-12 10-16,-23 12 16,1 0-1,-12 12-15,1 10 16,-1 12 0,-11 23-16,-11 22 15,-23 11-15,-12-11 16,-10-11-1,0-1-15,-1-10 16,12-23-16,0-1 16,11-10-1,0-12-15,12-11 16,10 0 0,1-11-16,11 0 15,23-34-15,44-46 16,46-33-1</inkml:trace>
  <inkml:trace contextRef="#ctx0" brushRef="#br0" timeOffset="30156.212">30853 3601 0,'11'0'0,"-11"0"16,0 0 0,0 0-16,22 0 15,24 0-15,44 0 16,0-12 0,34 1-16,-11-12 15,-11 1 1,-12 11-16,-11-1 15,-22 1-15,-12 0 16,-23 11 0,-10 0-16</inkml:trace>
  <inkml:trace contextRef="#ctx0" brushRef="#br0" timeOffset="30390.533">31123 4075 0,'0'0'16,"0"0"-16,0 0 15,0 0 1,0 22-16,12 12 16,-1 11-16,0 12 15,1 10 1,-1-10-16,-11 11 15,0-12-15,0-11 16,0-11 0</inkml:trace>
  <inkml:trace contextRef="#ctx0" brushRef="#br0" timeOffset="30921.67">31315 4097 0,'34'-11'0,"-34"0"16,34-1-16,56-21 15,46-1 1,11 0-16,-34 11 15,-23 12 1,-11 11-16,-23 0 16,-11 11-1,-22 1-15,-12-1 16,-11 11-16,-11 24 16,-34 10-1,-34 12-15,-68 45 16,-34-1-16,23-21 15,23-24 1,33-10-16,23-23 16,23-12-16,22-10 15,11-12 1,12 0-16,11-12 16,57-33-1,56-34-15,56-22 16,11-1-16,-21 23 15,-24 11 1,-33 12-16,-12-1 16,-34 24-1,-22-1-15,-23 0 16</inkml:trace>
  <inkml:trace contextRef="#ctx0" brushRef="#br0" timeOffset="31281.202">31372 3149 0,'11'-11'0,"-11"11"16,0 0-16,0 0 16,0 22-1,11 35-15,12 56 16,0 33-1,10 58-15,-10 21 16,-12-10 0,-11 11-16,0-12 15,0-33-15,0-35 16,12-10 0,-1-12-16,0-34 15,-11-33-15,11-12 16,-11-11-1,0-12-15,0-10 16,0-12-16,0 0 16,0 0-1,0-12-15</inkml:trace>
  <inkml:trace contextRef="#ctx0" brushRef="#br0" timeOffset="31499.648">31541 4515 0,'-11'11'0,"0"-11"16,-1 0 0,-10 34-16,-23 34 15,-23 22-15,-11 23 16,-12-11-1,12-12-15,12 0 16</inkml:trace>
  <inkml:trace contextRef="#ctx0" brushRef="#br0" timeOffset="31687.182">31801 4718 0,'11'0'0,"-11"0"16,0 0 0,11 0-16,23 23 15,23 11-15,-1 11 16,1 0 0,-1 23-16</inkml:trace>
  <inkml:trace contextRef="#ctx0" brushRef="#br0" timeOffset="32030.832">29656 6298 0,'11'-11'16,"-11"0"-16,23 0 15,45-1 1,33-10-16,12 10 15,-23 1 1,-11 11-16,-11 0 16,-23 11-16</inkml:trace>
  <inkml:trace contextRef="#ctx0" brushRef="#br0" timeOffset="32265.108">28933 7450 0,'-11'11'0,"0"-11"16,11 0-16,0 0 15,0 0 1,22 0-16,46-11 16,68-23-1,44-23-15,23-22 16,-22 0-16,-34 0 15,-23 12 1,-45 10-16,-11 12 16</inkml:trace>
  <inkml:trace contextRef="#ctx0" brushRef="#br0" timeOffset="32562.055">29983 6660 0,'12'0'0,"-12"0"16,0 0-1,0 11-15,0 45 16,0 57-16,0 34 16,0 11-1,-12 0-15,1 23 16,0-1-16,-1-33 15,-10-12 1,11-22-16,-1-22 16,1-12-1,0-23-15,11-22 16,0-12-16,-12-22 16</inkml:trace>
  <inkml:trace contextRef="#ctx0" brushRef="#br0" timeOffset="32827.46">29938 7168 0,'-22'11'0,"10"-11"16,-10 11-1,-23 34-15,-46 46 16,-33 33 0,0 0-16,11-11 15,11-12-15,23-22 16,23-22 0,22-12-16,11-22 15</inkml:trace>
  <inkml:trace contextRef="#ctx0" brushRef="#br0" timeOffset="33061.786">29972 7484 0,'23'0'16,"-23"0"0,0 0-16,0 0 15,11 0-15,11 11 16,1 11-1,11 12-15,0 0 16,0 0 0,-12 0-16,1 0 15,-1-12-15,-10-10 16,-12-12 0</inkml:trace>
  <inkml:trace contextRef="#ctx0" brushRef="#br0" timeOffset="33327.339">30446 6129 0,'0'11'0,"0"-11"15,0 0-15,0 0 16,0 12 0,0 21-16,0 13 15,0 21 1,0 1-16,0-11 16,0-1-16,0 0 15</inkml:trace>
  <inkml:trace contextRef="#ctx0" brushRef="#br0" timeOffset="33702.29">30717 6027 0,'34'-11'16,"-34"0"-16,11 0 15,12-1 1,33-10-16,23-1 15,0 12-15,-11 11 16,-12 11 0,-22 12-16,-11 11 15,-23 45 1,-45 56-16,-57 34 16,-22-11-16,-23-22 15,0-1 1,1-11-16,44-45 15,34-22 1,23-23-16,23-12 16,10-10-16,24-12 15,78 0 1,45-45-16,35-12 16,22-11-1,-23 1-15,-11 10 16</inkml:trace>
  <inkml:trace contextRef="#ctx0" brushRef="#br0" timeOffset="33952.472">30638 7484 0,'23'0'16,"-23"-12"-16,0 1 15,22 0 1,12-1-16,0 12 16,0 0-1,-23 12-15</inkml:trace>
  <inkml:trace contextRef="#ctx0" brushRef="#br0" timeOffset="34139.648">29961 8511 0,'-12'0'0,"1"0"16,11 0-16,0 0 16,0 0-1,0 0-15,23-23 16,67-22-16,57-45 15,45-34 1,22-23-16,-11 11 16</inkml:trace>
  <inkml:trace contextRef="#ctx0" brushRef="#br0" timeOffset="34405.21">30886 7800 0,'-22'0'0,"11"0"16,-1 0-16,1 11 16,-12 34-1,-10 23-15,-13 45 16,12 11 0,12-11-16,-1-23 15,23 0-15,0-33 16,12-12-1,10-23-15,35-22 16,67-56-16,23-57 16</inkml:trace>
  <inkml:trace contextRef="#ctx0" brushRef="#br0" timeOffset="34670.776">32433 5824 0,'11'0'0,"-11"0"15,0 0-15,0 0 16,0 12 0,34 10-16,0 1 15,-11-1-15,-12 12 16</inkml:trace>
  <inkml:trace contextRef="#ctx0" brushRef="#br0" timeOffset="35124.055">31620 6513 0,'-22'0'16,"10"0"0,12 0-16,0 0 15,0-11-15,23-1 16,45-10 0,90-23-16,45-23 15,-11 11 1,-34-10-16,-23 21 15,-56 13-15,-11-1 16,-45 22 0,-23 12-16,-23 0 15,-79 46 1,-56 44-16,-11 23 16,22 0-16,12 0 15,11 22 1,-12 46-16,35-12 15,22 12-15,0 22 16,11 11 0,11-22-16,1-11 15,-12 22 1,12-34-16,11-33 16,-1-23-16,24-34 15,-1-23 1,1-22-16,10-23 15,1-11 1,11 0-16</inkml:trace>
  <inkml:trace contextRef="#ctx0" brushRef="#br0" timeOffset="35451.893">32275 6490 0,'11'0'16,"-11"0"-16,0 0 16,0 0-16,12 12 15,10 10 1,1 12-16,22 22 15,-11 12 1,-12 34-16,-22 22 16,-22 0-16,-12-22 15,-23-1 1,-10-22-16,-12-11 16,-57 0-1</inkml:trace>
  <inkml:trace contextRef="#ctx0" brushRef="#br0" timeOffset="36139.492">31643 7190 0,'11'-11'16,"-11"0"-16,0-1 15,11 1 1,23 0-16,23-1 16,10 1-1,-10 0-15,-1 11 16,1 11-1,-23 0-15,-12 1 16,-11-1-16,1 23 16,-12 11-1,-34 23-15,-34-1 16,-22 24-16,-12-1 16,1-22-1,33-12-15,11-22 16,24-11-1,21-12-15,12-11 16,68-23-16,113-33 16,56-23-1,0 0-15,-23 22 16,-22 12-16,-68 11 16,1 12-1,-58 22-15,-22 0 16,-33 11-1,-12 12-15,-12 22 16,-78 45-16,-57 23 16,-11-11-1,-11-23-15,22-34 16,46-23 0,33-22-16,34-11 15,23 0-15,11 0 16,0-1-1,22-10-15,35 10 16,-1 24-16,-11 22 16,1 11-1,-1 45-15,-11 68 16,-34-11 0,-12-12-16,-22-11 15,-11-33-15,11-12 16,0-23-1,1-11-15,-1-22 16,0-12 0,-11-11-16</inkml:trace>
</inkml:ink>
</file>

<file path=ppt/ink/ink2.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9T01:06:19.911"/>
    </inkml:context>
    <inkml:brush xml:id="br0">
      <inkml:brushProperty name="width" value="0.05292" units="cm"/>
      <inkml:brushProperty name="height" value="0.05292" units="cm"/>
      <inkml:brushProperty name="color" value="#FF0000"/>
    </inkml:brush>
  </inkml:definitions>
  <inkml:trace contextRef="#ctx0" brushRef="#br0">25106 6502 0,'0'0'15,"0"0"-15,0 0 16,0 0-16,0 0 16,23 0-1,11 11-15,11 11 16,23 1-1,22 11-15,12-12 16,11 12-16,0-11 16,11-1-16,11-10 15,1-12 1,-1-12-16,-22-10 16,0-12-1,0-11-15,0-23 16,-23 0-16,0-11 15,-11-11-15,0-12 16,0 1 0,0-12-16,0-22 15,-22 22 1,-23 11-16,-12 23 16,-10 0-16,-12 11 15,-23 12 1,0 11-16,-10 0 15,-24-1-15,-22-10 16,0 0 0,0-1-16,-23 12 15,1 0-15,-1 11 16,1 11 0,-1 1-16,0 22 15,-33 0 1,-12 11-16,12 23 15,-1 22 1,-10 23-16,-1 23 16,11 11-16,12 0 15,0 22 1,11 12-16,34-12 16,23 1-16,22-23 15,11-23 1,34 0-16,12-22 15,11-11 1,22-1-16,68 0 16,46-10-16,-1-24 15,-11-22 1,0 0-16,0-22 16,-22-1-1,-23-11-15</inkml:trace>
  <inkml:trace contextRef="#ctx0" brushRef="#br0" timeOffset="1330.86">25389 3499 0,'22'0'0,"-22"0"15,12 0 1,21-11-16,46-1 16,23-10-1,34-1-15,-1 1 16,-11-1-16,-34 1 16,-10 10-1,-24 12-15,-33 0 31,-1 0-31,-22 0 16,-11 23-16,-46 45 16,-89 67-16,-69 46 15,-33 11-15,33-23 16,23-11 0,34-23-16,57-44 15,22-24-15,34-22 16,22-22-1,23-23-15,23 0 16,78-45-16,91-45 31,23-12-31,-12 0 0,-11 23 16,-23 0-16,-22 23 16,-34 11-1,-34 11-15,-34 11 16,-23 12-1,-10 0-15,-12 0 16,0-1-16,-12 1 16,-21 0-1,-46-1-15,-12-10 16,12-1-16,11 1 16,12-1-1,22 12-15,0-1 16,12 12-1,10 0-15,1 0 16,0 46-16,0 44 31,11 45-31,0 35 16,0-1 0,0-22-16,0-12 15,-12-22-15,1-34 16,0-22-1,-1-24-15,1-21 16,0-12-16,0 0 16,-1-12-16,12-67 15,0-124 1,12-11-16,10 22 16,1 34-16,-1 34 15,1 45-15,-12 22 16,0 23-1,-11 23-15,0 11 16,0 11 0,23 46-16,0 78 15,-1 91-15,-11 0 16,12-12 0,-12 35-16,1-46 15,-12-34 1,0-34-16,0-55 15,0-24-15,-12-33 16,12-12 0,-11-11-16</inkml:trace>
  <inkml:trace contextRef="#ctx0" brushRef="#br0" timeOffset="1967.13">26619 3047 0,'0'0'0,"0"0"15,0 0-15,0 0 16,0 0 0,0 0-16,0 34 15,0 34-15,0 56 16,-22 12-1,-24 22-15,1-12 32,0-10-32,11-34 15,12-35 1,10-22-16,12-22 16,0-23-16,12 0 15,33-23-15,45-33 16,0-23-1,1 0-15,-23 22 16,-12 12-16,-22 23 16,-23 10-1,-11 12-15,-11 23 16,-46 56 0,-33 45-16,11-11 15,11-23-15,23-22 16,23-23-1,10-22-15,24-23 16,44 0 0,46-11-16,-12-12 15,0 0-15,-33 12 16,-12 11 0,-23 11-16,-10 12 15,-12 56-15,-34 56 16,-23 12-1,-22 0-15,0-34 16,12-23-16,21-22 16,13-34-1,21-23-15,1-22 16</inkml:trace>
  <inkml:trace contextRef="#ctx0" brushRef="#br0" timeOffset="2474.005">26901 4030 0,'0'0'15,"0"0"-15,0 0 16,0 0-16,0 0 16,0 0-1,34 0-15,34-12 16,79-33-1,11-34-15,-11-11 16,-23-12-16,-34 23 16,-11 0-1,-22 23-15,-24 11 16,-10 11 0,-12 0-16,-11 11 15,0 1-15,-11 10 16,0 1-1,-1 0-15,1 0 16,0 11 0,11 0-16,0 33 15,0 46-15,22 68 16,12 45-16,11 0 16,1-11-1,-1-1-15,11-22 31,-11-22-31,0-35 16,1-10 0,-12-35-16,-12-22 15,1-12-15,-1-10 16,-10-1 0,-12-11-16,0 0 15</inkml:trace>
  <inkml:trace contextRef="#ctx0" brushRef="#br0" timeOffset="3041.702">26901 4334 0,'12'0'15,"-12"0"-15,0 0 16,11 0-1,45 12-15,69 10 16,10 1 0,-11-1-16,-22 12 15,-12 11-15,-33 0 16,-12 23 0,-11 56-16,-23 12 15,-34-1-15,1-44 16,-1-24-1,1-33-15,10-23 16,12-22-16,12-34 16,55-124-1,58-125-15,-1 1 16,0-12 0,-23 23-16,-21 56 15,-1 23-15,-34 45 16,-11 56-1,-23 34-15,0 35 16,-11 21 0,0 1-16,0 11 15,0 23-15,11 33 16,35 34-16,10 1 16,12 10-1,-12-10-15,1-24 16,-12-22-1,-11-11-15,-12-11 16</inkml:trace>
  <inkml:trace contextRef="#ctx0" brushRef="#br0" timeOffset="3687.942">29385 2743 0,'0'11'16,"0"-11"-16,0 0 16,0 0-1,0 23-15,-11 33 16,-23 46-1,0 22-15,11-34 16,1 0-16,11-33 16,11-23-1,0-23-15,11-11 16,23 0 0,45-34-16,34-45 15,11-11-15,-23 22 16,-22 12-1,-22 22-15,-23 11 16,-23 12-16,-11 11 16,-23 22-1,-78 69-15,-114 89 16,-22 35-16,11-1 16,35-33-1,33-23-15,33-45 16,35-23-1,34-33-15,22-24 16,22-10-16,12-23 16,12 0-1,44 0-15,68-34 16,34-34-16,23-11 16,0-11-1,-12 0-15,-34 11 16,-10 11-16,-35 12 15,-34 10 1,-22 24-16,-11-1 16</inkml:trace>
  <inkml:trace contextRef="#ctx0" brushRef="#br0" timeOffset="3969.509">29385 3364 0,'0'11'0,"0"-11"16,0 0-16,0 11 15,0 46 1,-11 78-16,-23 23 16,-34 11-1,-11 1-15,-11-12 16,-23 11-16,0-22 15,11-34 1,23-34-16,12-23 16,10-11-16,12-22 15,22-23 1</inkml:trace>
  <inkml:trace contextRef="#ctx0" brushRef="#br0" timeOffset="4211.789">29475 3894 0,'12'0'0,"-12"0"15,0 0-15,11 0 16,11 11-16,1 12 16,11 0-1,0-1-15,11 1 16,-11-1-1,-12 1-15,1-12 16,-12 0 0,1 1-16,-1-12 15</inkml:trace>
  <inkml:trace contextRef="#ctx0" brushRef="#br0" timeOffset="4826.446">29295 4255 0,'0'12'0,"0"-12"15,0 0-15,0 0 16,0 11 0,-12 34-16,-10 23 15,-1-1-15,-11 12 16,-11-11-1,11-11-15,0-12 16,12-23 0,-1 1-16,12-12 15,0-11-15,11 0 16,0-11 0,34-12-16,45-22 15,22-23-15,-10 12 16,-12 11-1,-23 11-15,-11 23 16,-22 11-16,-12 0 16,-11 0-1,0 45-15,-45 45 16,-23 12-16,-11-1 16,0-10-1,11-1-15,23-34 16,11-22-16,23-22 15,11-12 1,23 0-16,44-23 16,24-11-16,10 0 15,-10 0 1,-35 23-16,-11 0 16,-22 11-16,-1 0 15,-10 11 1,-1 46-16,-22 33 15,-23 45 1,-34-11-16,-22 35 16,-23-1-16,0-12 15</inkml:trace>
  <inkml:trace contextRef="#ctx0" brushRef="#br0" timeOffset="5144.361">30322 3522 0,'0'0'0,"0"0"16,0 0-16,0 0 15,0 0 1,11 11-16,1 11 16,10 12-1,1 11-15,-1 1 16,12 10-16</inkml:trace>
  <inkml:trace contextRef="#ctx0" brushRef="#br0" timeOffset="5596.867">31327 3070 0,'0'0'0,"0"0"16,0 0-16,0 0 15,0 0-15,0 0 16,-12 11 0,1 12-16,-11 11 15,-24 22 1,-33 35-16,-22-1 16,-35 23-16,12-12 15,11-10 1,12-12-16,22-12 15,11-22-15,23 1 16,11-24 0,11 1-16,12-12 15,0-11 1,11 0-16,22 0 16,35-11-16,56-23 15,22-11 1,12-23-16,-12 12 15,-22 10 1,-34 13-16,-22-1 16,-24 11-16,-21 12 15,-12 0 1</inkml:trace>
  <inkml:trace contextRef="#ctx0" brushRef="#br0" timeOffset="5880.043">30751 3059 0,'0'0'0,"0"0"15,0 0 1,0 0-16,0 56 16,11 80-16,1 89 15,-12 46 1,-12-56-16,-10-1 15,-1 1 1,0-35-16,1-44 16,-1-46-16,12-22 15,0-34 1,-1-12-16,12-10 31,0-12-31,-11 0 16</inkml:trace>
  <inkml:trace contextRef="#ctx0" brushRef="#br0" timeOffset="6130.446">30694 4052 0,'0'11'0,"0"-11"15,-11 0-15,0 12 16,-12 33 0,-22 45-16,-23 34 15,-11 0-15,0 1 16,0-24 0,0-10-16,12-24 15,10-22 1,12-22-16</inkml:trace>
  <inkml:trace contextRef="#ctx0" brushRef="#br0" timeOffset="6324.809">30717 4086 0,'0'0'16,"0"0"-16,0 0 15,0 0-15,23 0 16,11 11-16,11 12 15,0-1 1,0 1-16,0 0 16,0-1-16,-11 1 15</inkml:trace>
  <inkml:trace contextRef="#ctx0" brushRef="#br0" timeOffset="6607.051">30694 4447 0,'0'11'0,"0"-11"15,0 0 1,0 34-16,12 34 16,-1 34-1,0 11-15,1 22 16,10-11-16,-10-11 15,10-11 1,1-23-16,-1-12 16,1-10-1,-1-23-15,12-12 16,11 12-16,1-23 16</inkml:trace>
  <inkml:trace contextRef="#ctx0" brushRef="#br0" timeOffset="7610.416">31101 4797 0,'0'11'15,"-11"-11"-15,11 0 16,-12 0-16,1 34 15,-12 34 1,-22 45-16,-22 22 16,-24-11-1,-10 1-15,-12-1 16,0-23-16,11-10 16,1-24-1,-1-21-15,23-24 16,11-22-16,23-22 15,11-12 1,0-11-16,1-23 16,21 0-1,12-11-15,12 0 16,21-23 0,35-33-16,34-23 15,22 0-15,57-45 16,-1-12-1,1 23-15,11 12 16,-23 11-16,-22 33 16,-23 34-1,-34 35-15,-33 22 16,-23 22 0,-12 12-16,-11 11 15,-11 11-15,12 34 16,-24 79-1,-33 34-15,-22 12 16,-24-1-16,12-22 16,23-34-1,11-46-15,22-22 16,12-33 0,11-12-16,22-12 15,46-33-15,79-45 16,11 11-1,-23 11-15,-22 12 16,-34 22-16,-22 23 16,-23 11-1,-12 0-15,-11 22 16,-11 80 0,-45 33-16,-34 1 15,-11-1-15,0-11 16,-1-11-1,24-22-15,10-35 16,1-11 0,22-22-16,0-12 15,11-11-15,1 0 16,11-11 0,-1-1-16,1 1 15,0 0-15,11 0 16,0-1-1,22 1-15,57 11 16,45 23-16,-11-1 16,-11 1-1,-23-1-15,-23 1 16,-22-12-16</inkml:trace>
  <inkml:trace contextRef="#ctx0" brushRef="#br0" timeOffset="12615.516">22883 6344 0,'0'11'0,"-12"-11"0,1 0 16,0 0-16,-1 22 15,1 35 1,0 11-16,0 22 16,11 23-1,0 22-15,-12 12 16,1 11-16,11 11 31,-11 23-31,-1 11 16,1-11-1,11-22-15,-11-1 16,0-11-16,11-23 16,0-22-1,0-22-15,0-1 16,0-11-16,-12-11 16,12-23-1,0 0-15</inkml:trace>
  <inkml:trace contextRef="#ctx0" brushRef="#br0" timeOffset="34331.454">23097 8691 0,'11'0'0,"-11"0"16,0 0-16,12 0 16,22-11-1,33 0-15,69 0 16,-1-1 0,12 1-16,0 0 15,33-12-15,1 12 16,-23-1-1,0 1-15,45 0 16,-33 11-16,10 0 16,-10 0-1,10 11-15,-11-11 16,-10 0-16,10 0 16,-11 0-1,-23 0-15,-44 0 16,-12-11-1,-23 0-15,-22-1 16,-11 1-16,-12 11 16,-11-11-1,-11-1-15,-12 1 16,-56 0-16,-68 0 16,-22 11-1,-23 0-15,-45 0 16,0 11-1,-23 0-15,1 0 16,21 1-16,13-12 16,10 0-1,35 0-15,33-12 16,23 1 0,11 0-16,11 0 15,12-1-15,22 12 16,12 0-1,22 0-15,0 0 16,23 0-16,-1 0 16,1 0-1,11 12-15,23-1 16,90 23-16,78 0 16,35-23-1,68-11-15,-23-23 16,45 12-16,-34 0 15,0-1 1,-33 1-16,-12 0 16,-57 11-1,1-11-15,-46 11 16,-44 0-16,-35 0 16,-22 0-1,-23 0-15,-11 0 16,0 0-1,-11 0-15,-45 0 16,-69 0-16,-67 11 16,-67 11-16</inkml:trace>
  <inkml:trace contextRef="#ctx0" brushRef="#br0" timeOffset="38856.208">27263 8725 0,'22'0'0,"-22"0"0,45-22 16,23 10 0,22-10-16,12-12 15,11-11 1,-11 11-16,-1 0 15,-22 0-15,-11 12 16,-23-1 0,-22 12-16,-12 11 15,-11 0-15,0 0 16,-23 22 0,-22 35-16,-23 22 15,-22 34-15,0 11 16,0 0-1,10 0-15,13-11 16,10-11 0,12-12-16,11 0 15,12-22-15,-1-12 16,12-22 0,0-11-16,-1-12 15,12-11-15,0 0 16,0 0-1,0 0-15,0-11 16,0-12 0,12-11-16,10-11 15,12-22-15,11-1 16,12-11 0,10 0-16,12 0 15,23 0-15,22 11 16,-34 23-1,1 11-15,-24 11 16,1 12 0,-23 11-16,-11 0 15,-11 11-15,-12 1 16,0 10 0,-11 23-16,-11 12 15,-11 11 1,-12-12-16,0 0 15,0 1-15,-11-12 16,-12 0 0,1-11-16,-1 0 15,1-11 1,11-12-16,11-11 16,11-11-16,1-1 31,11 1-31,-1 0 15,1-12 1,0 1-16,-1-1 16,1 0-1,11 1-15,0-1 16,0 1-16,11-1 16,12 12-1,22-1-15,12 12 16,-1 12-16,0-1 15,-10 0 1,-1 12-16,-11-1 16,-1 1-16,1 0 15,0-1 1,-11 1-16,11 11 16</inkml:trace>
  <inkml:trace contextRef="#ctx0" brushRef="#br0" timeOffset="39231.944">26901 8646 0,'23'-11'0,"-23"0"16,0-1-1,11 12-15,12 0 16,11 0 0,0 0-16,-1 12 15,-10-1-15,0 12 16,-1-1 0,1 12-16</inkml:trace>
  <inkml:trace contextRef="#ctx0" brushRef="#br0" timeOffset="39820.05">26800 9211 0,'11'0'0,"-11"0"15,0 0 1,0 0-16,0 0 15,11 11-15,12 0 16,11 0-16,0 1 16,0-1-1,-12 0-15,1 1 16,-1-1-16,-10 0 16,-1 0-1,-11 1-15,0 22 16,-11 11-1,-23 11-15,0-11 16,-11 1-16,0-1 16,11-23-1,0 1-15,11-12 16,1 0 0,10-11-16,1 0 15,0 0-15,11 0 16,0 0-1,0 0-15,11 0 16,12 12-16,22-1 16,11 12-1,23 10-15,34 13 16,23-1 0,-1 0-16,1-11 15,-1-12-15,12-10 31,-12-12-31,1 0 16,-35-23 0,1-11-16,11-22 15</inkml:trace>
  <inkml:trace contextRef="#ctx0" brushRef="#br0" timeOffset="40151.154">28809 8838 0,'0'11'0,"0"-11"15,0 0-15,0 12 16,0 22 0,-11 33-16,11 12 15,-11 12 1,11-1-16,-12 0 16,1 23-16,0-23 15,0 1 1,-1-35-16,1-11 15</inkml:trace>
  <inkml:trace contextRef="#ctx0" brushRef="#br0" timeOffset="40655.808">28854 8782 0,'0'0'0,"0"0"16,0 0 0,0 0-16,0 0 15,0 0-15,12 0 16,22-12 0,45 1-16,45-23 15,11-11 1,1 0-16,22-12 15,0 1-15,-23 11 16,-11 22 0,-33 23-16,-12 0 15,-23 23-15,-11-1 16,-11 12 0,0 23-16,-11 33 15,-12 23 1,-11 22-16,-11 12 15,-23 0-15,0 45 16,-11-23 0,0-22-16,-1-12 15,1-33-15,0-1 16,11-10 0,0-23-16,12-23 15,-1-23-15,1-10 16,-1-12-1,1-12-15</inkml:trace>
  <inkml:trace contextRef="#ctx0" brushRef="#br0" timeOffset="41339.812">29159 9132 0,'0'0'16,"0"0"-16,0 0 16,0 0-1,0 0-15,0 11 16,0 11 0,0 24-16,0-1 15,0 22-15,-11 13 16,0 10-1,-1-22-15,1-12 16,0-11-16,11-22 16,0-12-1,0-11-15,0 0 16,0-11 0,0-12-16,0-22 15,11-23-15,0-11 16,12 0-1,-1 0 1,1 11-16,0 12 16,-1 11-16,12 0 15,0 11 1,0 0-16,0 11 16,0 1-16,-1 11 15,1-1 1,0 12-16,-11 12 15,-1 10 1,1 12-16,-12 11 16,-11 12-16,-22-1 15,-12 0 1,-11-10-16,-1-1 16,1 0-1,0-11-15,23-12 16,-1-10-16,12-12 15,-1 0 1,12 0-16,12 0 16,10 0-16,23 0 15,1-12 1,10 1-16</inkml:trace>
  <inkml:trace contextRef="#ctx0" brushRef="#br0" timeOffset="41605.622">28742 9865 0,'22'12'0,"-22"-12"15,0 0 1,11 0-16,35-12 15,44-10 1,45-1-16,1 1 16,-1-1-1,1 0-15,-1 1 16,1-1-16,-35 1 16</inkml:trace>
  <inkml:trace contextRef="#ctx0" brushRef="#br0" timeOffset="42386.77">31282 8578 0,'0'0'0,"0"0"15,0 0-15,-12 0 16,1 0-16,-12 0 16,-22 23-1,-34 22-15,-22 12 16,-1 10-1,0 12-15,12-11 16,22-11-16,23-24 16,11-10-1,12-12-15,10 1 16,12-12-16,23 0 16,33 0-1,35-12-15,10 1 16,-10 0-1,-1-1-15,-34 12 16,-22 0 0,-22 0-16,-12 12 15,-12 33-15,-33 11 16,-23 12 0,-11 0-16,0-1 15,12-21-15,21-12 16,24-12-1,11-11-15,11-11 16,22 12 0,46-12-16,45 0 15,-12-12-15,-10 1 16,-12 0 0,-23 11-16,-22 11 15,-23 0 1,1 57-16,-35 22 15,-22 23-15,-23 0 16,0-11 0,1-12-16,10-11 15,12-23-15,23-22 16,10-11 0,12-23-16,34-11 15,45-46-15</inkml:trace>
  <inkml:trace contextRef="#ctx0" brushRef="#br0" timeOffset="42668.005">30638 10633 0,'0'0'0,"0"-11"16,0-1 0,23-10-16,56-23 15,45-23 1,23-22-16,-1-12 15,12-11-15,0-11 16,0 0 0</inkml:trace>
  <inkml:trace contextRef="#ctx0" brushRef="#br0" timeOffset="42964.816">31270 8951 0,'12'-11'0,"-12"-1"16,11 1-16,23 0 15,67-12 1,46-22-16,11 0 16,-22 0-16,10 0 15,-10-12 1</inkml:trace>
  <inkml:trace contextRef="#ctx0" brushRef="#br0" timeOffset="43200.714">32027 8454 0,'0'12'0,"0"-12"16,0 0-1,0 11-15,0 23 16,0 22-16,0 35 15,0 10 1,-23 23-16,0-11 16,-22 0-16</inkml:trace>
  <inkml:trace contextRef="#ctx0" brushRef="#br0" timeOffset="43419.67">31225 9312 0,'11'23'0,"-11"-23"16,0 0-16,0 0 15,12 0 1,44 0-16,68-23 16,46-22-1,22-23-15,22-11 16,-22 0-16,-11-11 15,-35 11 1,-10 0-16</inkml:trace>
  <inkml:trace contextRef="#ctx0" brushRef="#br0" timeOffset="43999.004">31643 9369 0,'-34'34'0,"23"-34"16,-1 11-16,-10 11 16,-12 46-16,0 22 15,11 1 1,12 22-16,0 11 16,0 11-1,11-11-15,-12-33 16,1-12-16,0-23 15,11-22 1,0-23-16,0-11 16,0 0-16,0-11 15,11-34 1,12-23-16,10-33 16,1 10-1,0 12-15,11 0 16,0 11-16,12 12 15,-1 0 1,1 10-16,-1 13 16,-11 10-1,-11 12-15,0 11 16,-11 0-16,-12 11 16,0 12-1,1 33-15,-24 12 16,-22-1-1,-22 24-15,-12-1 16,1 0-16,10-22 16,12-23-1,11 0-15,23-22 16,11-12-16,22-11 16,69-34-1,123-78-15</inkml:trace>
  <inkml:trace contextRef="#ctx0" brushRef="#br0" timeOffset="44326.615">32806 8658 0,'0'11'16,"0"-11"-16,0 0 16,-12 0-1,1 0-15,-12 45 16,23 57 0,0 44-16,-11 1 15,11-12-15,-11 12 16,-1-34-1,-10-23-15,22-33 16,-11-23-16,11-23 16,0-11-1</inkml:trace>
  <inkml:trace contextRef="#ctx0" brushRef="#br0" timeOffset="45151.102">32851 8827 0,'-23'-23'0,"23"12"16,-22 0-1,22-1-15,0 1 16,0 0 0,0 0-16,0-1 15,0 1-15,0 0 16,22-1 0,35-10-16,10 11 15,-10-1-15,-1 12 16,1 12-1,-12-1 1,11 11 0,-11 12-16,1 23 15,10 33-15,-22 12 16,-23-12 0,-11 0-16,-34 0 15,12-22-15,-35 0 0,-22 0 16,11-1-16,-22-10 15,11-23 17,0-12-32,34-22 0,-11-11 15,33 0-15,0-1 16,12-10-16,0-1 16,-1-11 15,12 1-31,0-1 15,0 0-15,0 0 0,0 11 32,12 1-32,-1-1 15,0 1-15,12-1 0,22 12 32,-11 11-32,34 11 15,-34 0-15,11 1 16,-34-1-1,12 0-15,-12 12 16,-11 22 0,-45 23-16,0 11 15,-57 0-15,-34 22 16,-10-22 0,10-11-16,35-34 15,22-12 1,22-10-16,35-12 15,10 0-15,24-12 16,78-10 0,79-23-16,34-12 15,1 1-15,-35 11 16,-22 11 0,-46 11-16,-44 12 15,-12 11-15,-11 0 16,-23 0-1,-22 11-15</inkml:trace>
  <inkml:trace contextRef="#ctx0" brushRef="#br0" timeOffset="45338.518">32106 10283 0,'11'0'0,"-11"0"16,22-11-1,69-12-15,123-33 16,91-23-16,-34 0 16,34 0-1,-68 11-15,-124 23 16</inkml:trace>
  <inkml:trace contextRef="#ctx0" brushRef="#br0" timeOffset="45721.35">32636 8680 0,'0'0'15,"0"0"-15,0 0 16,0 0-1,0 11-15,11 46 16,12 44 0,11 57-16,-12 34 15,-10 23-15,-24-12 16,-10-22 0,-1 10-16,1-10 15,-1-23-15,-11-22 16,23-24-1,0-10-15,11-12 16,0 1-16,0-24 16,0-21-16,0-13 15,0-21 1</inkml:trace>
  <inkml:trace contextRef="#ctx0" brushRef="#br0" timeOffset="46018.548">32862 10238 0,'-11'11'0,"-1"-11"16,1 0-16,-11 0 15,22 0 1,-23 23-16,-22 11 15,-23 22 1,-34 23-16,-44 34 16,22 0-1,-1 0-15,12-12 16,23-10-16,22-24 16,23-22-1,11-22-15,23-23 16</inkml:trace>
  <inkml:trace contextRef="#ctx0" brushRef="#br0" timeOffset="46274.588">32930 10520 0,'11'0'0,"-11"0"15,0 0 1,11 0-16,1 11 15,33 12 1,34-1-16,0 12 16,68 0-1,-1 0-15,1-11 16,-68-12-16,-34 0 16,-34-11-1,23 0-15,-22 0 16,-12-11-16</inkml:trace>
  <inkml:trace contextRef="#ctx0" brushRef="#br0" timeOffset="46681.652">33088 8646 0,'0'-11'0,"0"11"16,0 0-16,0 0 16,0 0-1,0 0-15,0 0 16,-23 0 0,23 0-16,-11 23 15,-23 10-15,23 46 16,-34 46-1,-12 33-15,12 45 16,-11 68-16,33-34 16</inkml:trace>
  <inkml:trace contextRef="#ctx0" brushRef="#br0" timeOffset="54988.168">21618 9335 0,'-45'0'0,"34"0"0,-113 0 15,-23 22 1,-11 12-16,11 23 16,12 10-1,33 1-15,12 11 16,-1 34-16,12 34 16,23 22-1,22 23-15,34-11 16,23 10-1,-1-10-15,23-34 16,0-12-16,12-44 16,-12-24-1,12-10-15,33-1 16,34-22 0,0-23-16,12-22 15,-1-23-15,12-11 16,11-23-16,0-11 15,-11-22 1,-12-12-16,1-23 16,-12-10-1,-23-1-15,-22-22 16,-33 11-16,-24 11 16,-33 0-16,-23 23 15,-34 22 1,-11 1-16,-22 10 15,-23-10 1,-12 22-16,-45 22 16,12 46-16,-12 34 15,1 44 1,11 46-16,10 23 16,-10 67-16</inkml:trace>
  <inkml:trace contextRef="#ctx0" brushRef="#br0" timeOffset="56214.227">21517 12303 0,'0'0'0,"0"0"15,0 0-15,0 0 16,0 0 0,11 0-16,23-11 15,34-11 1,22-12-16,11-23 15,24-10-15,10-1 16,-11-11 0,-33 11-16,-1 12 15,-34-1-15,-22 12 16</inkml:trace>
  <inkml:trace contextRef="#ctx0" brushRef="#br0" timeOffset="56788.866">22217 11333 0,'-12'11'16,"1"-11"-16,0 0 15,-1 0-15,1 11 16,11 23 0,0 45-16,0 45 15,11 34 1,12 34-16,0 11 15,-1 12-15,1 11 16,-12-12 0,0 1-16,-11-12 15,0-23 1,-11-33-16,-12-34 16,-10-23-1,-1-33-15,11-23 16,1-12-16,-1-11 15,-11-11 1,-11-11-16,0-11 16,0-24-1,-1-10-15,1-12 16,0 1-16,0-1 16,11 11-1,0 1-15,12 0 16,10 10-1,12 1-15,12-11 16,10-1-16,35 1 16,33-23-1,57-23-15,22 1 16,-22 10-16,-12 12 16,-11 23-1,-33 11-15,-23 0 16,-23 22-1,-23 0-15,1 1 16</inkml:trace>
  <inkml:trace contextRef="#ctx0" brushRef="#br0" timeOffset="57040.377">23357 10486 0,'11'0'15,"-11"0"-15,0 0 16,0 0 0,0 11-16,11 35 15,1 33-15,-1 22 16,-11 1-1,-23-1-15,-11-10 16</inkml:trace>
  <inkml:trace contextRef="#ctx0" brushRef="#br0" timeOffset="57263.355">22341 11750 0,'0'12'15,"0"-12"-15,0 0 16,0 0-16,22 0 16,23-12-1,46-22-15,33-11 16,11-22 0,1-12-16,-12 0 15,-11 0-15,0 0 16,-34 11-16</inkml:trace>
  <inkml:trace contextRef="#ctx0" brushRef="#br0" timeOffset="57453.871">23052 11581 0,'-11'23'16,"11"-23"-1,-12 0-15,1 22 16,0 23-16,-1 12 15,1 11 1,0-1-16,11 1 16,0 0-1,0-23-15</inkml:trace>
  <inkml:trace contextRef="#ctx0" brushRef="#br0" timeOffset="58068.464">23662 11152 0,'22'0'0,"-22"0"16,0 0-16,0 0 15,0 0 1,0 0-16,-11 23 16,-23 33-1,-34 34-15,-33 46 16,-12-1-16,-11 1 15,-12-1 1,1 1-16,22-12 16,22-34-16,12 0 15,23-22 1,22-23-16,11-11 16,23-23-16,0-11 15,12 0 1,44-22-16,80-46 15,-1-33 1,1-24-16,-12 1 16,0 0-16,-22 23 15,-23 21 1,-23 24-16,-11 22 16,-34 23-16,-11 0 15,0 11 1,-22 33-16,-23 46 15,-23 57 1,-11 33-16,11 12 16,1-12-16,10 12 15,23-12 1,12-11-16,10-22 16,12-24-1,23-10-15,0-12 16,10-22-16,13-11 31,10-12-31,12 0 16,-1-23-1</inkml:trace>
  <inkml:trace contextRef="#ctx0" brushRef="#br0" timeOffset="58592.789">23695 12224 0,'-11'12'16,"0"-12"0,0 0-16,-1 11 15,-10 45-15,-1 35 16,-22 56-1,0 22-15,0-11 16,-1-11-16,-10-12 16,0 0-1,-1-44-15,1-12 16,-1-23 0,1-22-16,-35 0 15,1-23-15,-11-11 16,22-22-1,0-12-15,11-11 16,11 0 0,23 11-16,1-11 0,10-1 15,12 12-15,11-11 16,11-11 0,34-12-16,34-11 15,68-45 1,22 11-16,-11 23 15,0 11-15,-11 11 16,-11 23 0,-24 11-16,-21 11 15,-35 12 1,-11 0-16,-22 0 16</inkml:trace>
  <inkml:trace contextRef="#ctx0" brushRef="#br0" timeOffset="59171.562">24113 11796 0,'0'0'15,"-11"0"-15,-1 0 16,1 0 0,0 0-16,0 33 15,-1 35 1,-22 68-16,12-1 15,-1 12-15,1-12 16,10 1 0,1-46-16,11-22 15,0-23 1,0-34-16,0-11 16,23-22-16,22-46 15,45-56 1,12-46-16,-12-22 15,-22 34 1,-12 12-16,-11 10 16,-11 35-16,-11 33 15,-1 11 1,-10 24-16,-1 10 16,-11 12-16,11 11 15,1 0 1,-1 34-16,11 56 15,1 113 1,-12 34-16,1 34 16,-1 34-16,0-23 15,12 23 1,-1-57-16,1-22 16,-12-12-1,1-44-15,-1-46 16,-11-56-16,0-35 15,0-21 1,0-35-16</inkml:trace>
  <inkml:trace contextRef="#ctx0" brushRef="#br0" timeOffset="59812.219">25513 11321 0,'0'0'16,"0"0"-16,0 0 16,0 0-16,0 12 15,0 33 1,0 56-16,-11 46 16,-23 68-1,-11-1-15,-12-22 16,-11 0-1,1-23-15,10-33 16,12-57-16,0-23 16,22-33-1,1-23-15,10 0 16,1-23-16,22-45 16,35-33-1,21-1-15,24-11 16,33 0-16,0 12 15,-22 33 1,-12 23-16,-11 22 16,-11 23-1,-23 12-15,-23 22 16,1 45 0,-23 79-16,-45 56 15,-23-22-15,-22-23 16,-1-33-1,-10-23-15,-1-34 16,1-34-16,22-34 16,11-33-1,23-12-15,0-23 16,22-22 0,23 0-16,11 23 15,34 11-15,80 22 16,33 57-1,34 67-15,22 46 16,-33-23-16,-12-11 16</inkml:trace>
  <inkml:trace contextRef="#ctx0" brushRef="#br0" timeOffset="73357.892">26563 10949 0,'0'23'0,"0"-23"16,0 0-16,0 22 15,22 35-15,23 55 16,23 24 0,0 22-16,-12-11 15,1-1 1,-1-10-16,-11-12 15,-22-22-15,0-12 16,-12-22 0,-11-23-16,0-11 15,-11-12 1,-1-11-16</inkml:trace>
  <inkml:trace contextRef="#ctx0" brushRef="#br0" timeOffset="73641.009">26608 12179 0,'0'12'0,"0"-12"16,0 0 0,11 11-16,23 11 15,23 35 1,10 11-16,24 22 15,10 12-15,-11-12 16,1 0 0,-12-33-16,-11-12 15,-23-23 1,0-22-16,-23-22 16,12-35-16,0-56 15,0-67 1,11-125-16</inkml:trace>
  <inkml:trace contextRef="#ctx0" brushRef="#br0" timeOffset="74046.931">28358 11231 0,'0'0'15,"0"0"1,0 0-16,0 0 16,0 0-16,11 11 15,12 12 1,10 0-16,1-1 15,0 12-15,0 0 16</inkml:trace>
  <inkml:trace contextRef="#ctx0" brushRef="#br0" timeOffset="74707.011">27996 12033 0,'-11'11'16,"11"-11"-16,-11 0 16,0 11-16,11 34 15,0 23 1,0 22-16,0 12 16,0 22-1,0 12-15,0-24 16,0-33-16,-12-33 15,12-24 1,0-11-16,0-11 16,0-11-16,0 0 31,0-12-31,12-11 16,10-11-1,12-11-15,11-1 16,12-10-16,22-12 15,34-12 1,22 1-16,-11 11 16,-11 11-1,-11 12-15,-12 11 16,-11 11-16,0 11 16,0 1-1,0 10-15,-11 12 16,-12 0-16,-11 0 15,-11 12 1,-11-1-16,-12 0 16,0 1-1,-11-1-15,0 23 16,-11 11-16,-11 11 16,-24 12-1,-21 0-15,-1-1 16,-11 12-16,11-11 15,0-11 1,12-1-16,0-11 16,10-11-1,13-11-15,-1-1 16,0-10-16</inkml:trace>
  <inkml:trace contextRef="#ctx0" brushRef="#br0" timeOffset="74940.643">28098 13037 0,'23'0'0,"-23"0"15,0 0 1,0 0-16,0 0 16,0-11-1,11 11-15,11 0 16,12-11-16,12-1 15,10 12 1,-11 0-16,-11 0 16</inkml:trace>
  <inkml:trace contextRef="#ctx0" brushRef="#br0" timeOffset="75365.939">28279 13342 0,'0'0'0,"0"0"16,0 0-16,0 0 15,0 0 1,0 0-16,0 0 16,0 0-1,0 0-15,0 0 16,0 11-16,-12 23 16,-10 23-1,-12 22-15,-23 11 16,1 0-1,11-11-15,0-11 16,0-12-16,22-11 16,0-22-1,12-12-15,11-11 16,23-11-16,33-34 16,57-45-1,34-46-15,33-22 16,1 0-1,-12 11-15,12 1 16,0 10-16,-35 23 16,-10 12-1,-35 22-15,-22 11 32,-11 0-32,-11 23 15</inkml:trace>
  <inkml:trace contextRef="#ctx0" brushRef="#br0" timeOffset="75662.988">29238 12360 0,'-22'0'0,"10"0"16,1 0-16,0 0 15,-1 11 1,-10 12-16,-1 22 15,-11 45-15,1 46 16,21 33 0,1 45-16,11 12 15,-23-23 1,12-11-16,0-11 16,-12-23-16,-11-34 15,12-45 1,11-34-16,-1-22 15,12-23-15,0-23 16</inkml:trace>
  <inkml:trace contextRef="#ctx0" brushRef="#br0" timeOffset="75887.081">29295 13511 0,'11'-22'0,"-11"10"16,0 1-16,11 0 15,12 11 1,-1 0-16,1 11 15,11 0-15,0 23 16,11 11-16,0 12 16,11-1-1,1 1-15,-1-12 16,-10-11-16,-13-12 16,-10 1-1,0-12-15,-12-11 16</inkml:trace>
  <inkml:trace contextRef="#ctx0" brushRef="#br0" timeOffset="76476.676">30141 11412 0,'0'-12'0,"0"12"15,0 0-15,0 0 16,0 0 0,-11 0-16,0 12 15,-12 44-15,-11 80 16,0 56-1,1 11-15,-1-34 16,11-45-16,1-34 31,10-33-15,1-23-16,0-23 0,11-11 16,0 0-1,11-23-15,23-22 16,22-34-1,23-34-15,12-11 16,-12 23-16,-12 10 16,-10 24-1,-1 10-15,-11 12 16,-11 11-16,-11 12 16,-1 10-1,-10 12-15,-1 0 16,0 0-16,1 12 15,-1 10 1,0 23-16,0 12 16,-11 11-1,0-1-15,0 1 16,-11 0-16,0-1 16</inkml:trace>
  <inkml:trace contextRef="#ctx0" brushRef="#br0" timeOffset="76804.561">29622 13127 0,'11'-11'16,"-11"0"-16,0 0 16,34-23-1,45-23-15,34-22 16,23-11 0,-1 0-16,1-12 15,-1 12-15,-11 11 16,-34 11-1,-11 12-15,-22 10 16,-12 13-16</inkml:trace>
  <inkml:trace contextRef="#ctx0" brushRef="#br0" timeOffset="77085.923">30164 12179 0,'0'0'16,"0"0"0,0 0-16,0 0 15,0 34-15,-11 45 16,-1 124-1,-10 46-15,-23 55 16,-12 13 0,-22 32-16,0-44 15,11-79-15,-22-23 16,11-67 0</inkml:trace>
  <inkml:trace contextRef="#ctx0" brushRef="#br0" timeOffset="77435.372">30277 12924 0,'0'0'0,"0"0"16,0 0-1,0 0-15,11 0 16,23 0 0,34 23-16,11-1 15,11 12-15,0 11 16,1-11 0,10 0-16,1-11 15,-12-1-15,0-10 16,-22-12-16,-11 0 15,-23 0 1,-12 0-16,1 0 16</inkml:trace>
  <inkml:trace contextRef="#ctx0" brushRef="#br0" timeOffset="78199.723">30345 13184 0,'-12'0'15,"1"0"-15,0 0 16,-1 0-16,1 0 15,0 11 1,0 12-16,-1 11 16,1 22-1,-12 12-15,1 11 16,-1 0 0,1-11-16,-1-12 15,12-11-15,-1-11 16,1-11-16,11-12 15,0-11 1,0 0-16,11-11 16,23-23-1,34-23-15,0 1 16,22-12-16,-22 12 16,0 11-16,-12 11 15,-11 11 1,-11 12-16,-11 11 15,-12 0-15,0 22 16,-11 24 0,0 21-16,-22 24 15,-1-1 1,0-11-16,1-11 31,11-23-31,-1-23 16,12-22-16,0 0 15,23-22-15,33-35 16,35-33 0,10-12-16,1 12 15,-12 22 1,-11 12-16,-22 22 16,-12 23-16,-23 11 15,-10 11 1,10 57-16,-22 124 15,-45 45 1,-23 34-16,-45 67 16,1-33-16,-35 79 15</inkml:trace>
  <inkml:trace contextRef="#ctx0" brushRef="#br0" timeOffset="82315.171">29758 15035 0,'-34'34'0,"22"-34"16,1 0-16,-12 11 16,-22 23-16,-11 23 15,-23 22 1,0 11-16,0 0 15,0-11-15,0 0 16,-12 12 0,1-1-16,0 11 15,-12 1 1,12-12-16,-12-11 16,1 12-16,-23-1 15,-12 0 1,-11 12-16,1-12 15,-24 0-15,-10 1 16,-24-12 0,13-12-16,-13 1 15,-10 0 1,-1 0-16,1-1 16,-12 1-16,12-11 15,-12-12 1,-11 0-16,0-11 15,-12-23 1,-10 0-16,-1-22 16,-33-12-16,-1-22 15,-11-11 1,12-23-16,-35-34 16,1-11-1,-34-34-15,-1-23 16,1-11-16,-11-11 15,22-23 1,-12-11-16,46 0 16,-45-45-16,34 11 15,-23-34 1,34-11-16,-34-45 16,45 0-1,23-34-15,22-12 16,46 12-16,-12-45 15,45 11 1,23-11-16,34-34 16,34-34-1,45 34-15,22 0 16,34-23-16,34 23 16,23 34-1,45-34-15,11 0 16,46 67-16,55-22 15,12 34 1,0 79-16,57-45 16,-1 79-1,57-23-15,34 23 16,0 67-16,11 12 16,57 34-1,-68 56-15,45 34 16,-1 45-16,-66 34 15,33 34 1,-56 22-16,-35 35 16,-33 33-1,-56 11-15,-12 1 16,-56-12 0,-12 11-16,-22 12 15,-23-11-15,-22-35 16,-11-11-16,-24-22 15,1-11 1,-22-12-16</inkml:trace>
  <inkml:trace contextRef="#ctx0" brushRef="#br0" timeOffset="82770.309">24079 3318 0,'23'0'15,"-23"0"-15,11 0 16,34 12-16,34 22 15,34 33 1,11 46-16,23 68 16,-11 33-1,-12 57-15,-57-34 16,-44-11-16,-34-23 16,-46-11-1,-33-23-15,-23-22 16,-56 11-16,-91 34 15,-56-11 17,-11-46-32,-35-22 15,1-45 1,11-34-16,34-57 16,56-45-16,-22-45 15,79-11 1,11-45-16,-11-68 15</inkml:trace>
  <inkml:trace contextRef="#ctx0" brushRef="#br0" timeOffset="88255.8">16640 4786 0,'11'34'0,"-11"-34"0,0 22 16,-11 69-16,-12 89 16,-22 35-16,11 33 15,0-22 1,0-46-16,1-33 16,10-45-1,0-35-15,12-33 16,0-11-16,11-23 15,0-11 1,22-35-16,46-67 16,56-101-1,12-34-15,-23 11 16,11 11-16,11 23 16,-22 45-1,-11 34-15,-12 33 16,-11 35-16,-11 22 15,-23 34 1,-22 34-16,11 101 31,-46 91-31,-22 11 16,-45 11-16,-22-11 16,-1-33-1,12-58-15,22-10 16</inkml:trace>
  <inkml:trace contextRef="#ctx0" brushRef="#br0" timeOffset="88443.511">17272 5666 0,'-11'23'0,"-1"-23"16,1 22-16,-34 69 15,-45 89 1,-12 57-16,-22-11 16,11-23-1,-11 23-15</inkml:trace>
  <inkml:trace contextRef="#ctx0" brushRef="#br0" timeOffset="88646.33">17182 6648 0,'22'0'16,"-22"0"-1,12 0-15,21 12 16,24 10-16,11 12 16,-12 0-1,-11 11-15,0 23 16,1 22-1</inkml:trace>
  <inkml:trace contextRef="#ctx0" brushRef="#br0" timeOffset="88912.265">18096 4267 0,'0'0'15,"0"-1626"-15,0 3252 16,0-1626-16,11 0 16,12 22-1,33 35-15,12 10 16,11 24-1,0 10-15</inkml:trace>
  <inkml:trace contextRef="#ctx0" brushRef="#br0" timeOffset="89146.165">17814 5395 0,'90'-34'15,"-79"23"-15,57-34 16,90-34 0,45-11-16,-45 22 15,-22 12-15,-57 22 16,-23 11-1</inkml:trace>
  <inkml:trace contextRef="#ctx0" brushRef="#br0" timeOffset="89475.607">18164 5892 0,'0'0'0,"0"0"15,0 0-15,0 11 16,0 34 0,0 46-16,0 44 15,0 1-15,0-1 16,0-45 0,0-11-16,0-22 15,0-23-15,0-23 16,22-11-1,69-45-15,44-68 16,23-56 0,23-46-16,-12-11 15,-33 46-15,-35 33 16,-44 46 0,-23 10-16</inkml:trace>
  <inkml:trace contextRef="#ctx0" brushRef="#br0" timeOffset="89772.155">17532 6885 0,'0'45'0,"0"-45"16,0 46 0,0 44-16,11 23 15,0-23 1,12-11-16,-1-34 16,24-11-16,44-23 15,34-56 1,11-68-16,35-90 15,44-158-15</inkml:trace>
  <inkml:trace contextRef="#ctx0" brushRef="#br0" timeOffset="90104.85">18988 4300 0,'0'-33'0,"0"21"15,0 1 1,0-12-16,-11 1 15,11-1 1,0 12-16,-12 11 16,1 45-16,11 147 15,0 192 1,23-34-16,10 113 16,13-102-16,10 56 15,-22-123 1,11-1-16,0-67 15,-11-68 1,0-56-16,0-35 16,-12-21-16,1-24 15,0-11 1,10-22-16,1-23 16,23-79-1</inkml:trace>
  <inkml:trace contextRef="#ctx0" brushRef="#br0" timeOffset="90334.309">19180 3781 0,'22'0'0,"-22"0"15,0 0 1,0 0-16,23 11 16,11 35-1,22 21-15,12 24 16,11 78-16</inkml:trace>
  <inkml:trace contextRef="#ctx0" brushRef="#br0" timeOffset="90870.852">17317 7179 0,'-11'0'0,"0"0"16,-1 0-16,-10 11 16,-35 23-1,-44 45-15,-57 56 16,-12 12-1,24-11-15,21-12 16,24-11-16,10-12 16,35-10-1,33-12-15,23-12 16,12 1 0,22 0-16,22-1 15,12 24-15,33 44 16,-22 46-16,-11 22 15,-34 34 1,-11 11-16,-12-44 16,0 10-1,-11-22-15,0-45 16,11-23-16,-11-56 16,12-23-1,-1-23-15</inkml:trace>
  <inkml:trace contextRef="#ctx0" brushRef="#br0" timeOffset="91167.461">17035 8274 0,'11'0'0,"-11"-12"16,0 1-16,57 0 15,56-12 1,45-22-16,56-11 16,-11 11-1,-45-1-15,-11 13 16,-34 10-16,-23 0 15,-22 12 1,-23 0-16</inkml:trace>
  <inkml:trace contextRef="#ctx0" brushRef="#br0" timeOffset="91660.664">17814 7721 0,'0'0'0,"0"0"15,0 0-15,0 0 16,-11 11-16,-1 23 16,-10 34-16,-35 78 15,-33 46 1,-12 0-16,-11-11 15,12-1-15,22-22 32,22-34-32,24-56 0,21-34 31,12-23-31,23-11 16,11 0-16,22-11 0,-11 0 31,0 11-31,-11 0 15,-11 22-15,-1 23 0,12 80 16,-34 44-16,0 0 16,-11-33 15,0-23-31,-1-23 0,12-34 16,0-11-16,0-22 15,0-12-15,0-11 16,0-11-1</inkml:trace>
  <inkml:trace contextRef="#ctx0" brushRef="#br0" timeOffset="92004.273">17543 8782 0,'0'-12'0,"0"12"31,0-11-31,0 0 15,0 0 1,11-1-16,34-10 16,34-12-16,46 0 0,-13 23 15,1 11-15,-22 22 16,-1 23 0,-22 34-16,11 57 15,-23 33 1,-33 12-16,-12 33 31,-22-33-31,-23-23 16,-11 0-16,0-11 0,-1-23 31,1-34-31,11-33 0,12-24 16,-1-21-16,-11-12 31</inkml:trace>
  <inkml:trace contextRef="#ctx0" brushRef="#br0" timeOffset="92676.052">17261 9256 0,'0'0'0,"0"0"15,0-12 1,0 1-16,22 0 31,23-12-31,23 1 0,22-12 31,12 11-31,-12 12 0,1 0 16,-24 11-16,-21 0 16,-24 11-16,-11 0 15,-22 23 1,-23 34-16,-45 22 15,-11 12 1,0-12-16,22-22 16,11-12-16,24-22 15,10-11 1,12-12-16,-1-11 16,12 0-1,23-11-15,33-12 16,12 1-16,11-1 15,-22 12 1,-12 11-16,-23 0 16,-10 0-16,-12 0 15,-12 11 1,-21 34-16,-46 23 16,-46 11-1,-21 11-15,21-22 16,24 0-16,22-12 15,22-11 1,12 0-16,23 1 16,22-13-1,22 1-15,69 23 16,123-1-16,91-11 16,0-33-1,45-12-15,-34-12 16,-12-10-16,-33-1 15,-34-11 1</inkml:trace>
  <inkml:trace contextRef="#ctx0" brushRef="#br0" timeOffset="109354.439">7676 17044 0,'12'0'0,"-12"0"15</inkml:trace>
</inkml:ink>
</file>

<file path=ppt/ink/ink3.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9T01:09:37.96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9934 11987 0,'0'12'0,"0"-12"15,0 0 1,12 11-16,33 23 16,56 45-1,69 22-15,44 12 16,23 0-16,0 0 15,34-11-15,-22-12 16,-1-22 0,23-34-16,-23-23 15,1-22 1,21-35-16,-44-21 16,-11-12-16,10-23 15,-33-11 1,-11-11-16,0-23 15,-23 1-15,-23-12 16,-11-23 0,-33 0-16,-24 1 15,-33 10 1,-34-10-16,-22 22 31,-35-23-31,-11 12 16,-33-12-16,-35 1 15,-22-1 1,-11 12-16,-68-23 16,0 23-1,0 33-15,-45 23 16,33 23-16,-67 22 16,23 23-1,-12 34-15,11 11 16,35 22-1,-35 23-15,57 12 0,-45 44 16,45 46 0,0 56-16,-34 91 15,22 67 1,58 34-16,55-34 16,46-22-1,33-91-15,57-67 16,23-68-16,33-45 15,102-12 1,226-33-16,113-91 16</inkml:trace>
  <inkml:trace contextRef="#ctx0" brushRef="#br0" timeOffset="14789.314">1276 5869 0,'-12'0'0,"12"0"0,0 0 15,0-11 1,-11 11-16,11-11 16,0 11-16,0-11 15,0-1-15,0 12 16,11-11-16,12 11 15,22 0 1,12 0-16,-1 0 16,12-11-1,-23 11-15,11-12 16,-11 1-16,1 0 16,-1 0-1,11-1-15,12 1 16,0 0-16,22-1 15,12 1 1,-23 0-16,0 0 16,0-1-16,11 1 15,23 0 1,0-1-16,-12 1 16,1 0-1,-12 0-15,12-1 16,11 1-1,0 11-15,-12 0 16,1 0-16,-1 0 31,1 0-31,22 0 16,-11 0 0,0 11-16,0 1 15,-12-1-15,24 11 16,-1 1-16,0 0 15,-11-1 1,11 1-16,0-1 16,12 1-1,-1-1-15,-11 1 16,-22-12-16,22 12 16,0-1-1,1-10-15,-24-1 16,12 0-1,0 1-15,11-12 16,0 11-16,0-11 16,1 0-1,-1 0-15,11 0 16,1 0 0,-1 0-16,1 0 15,-1 0-15,12 0 16,11 0-1,-11-11-15,11 11 16,11-12-16,-11 1 16,-11-12-1,0 12-15,11 0 16,0 0 0,-12-1-16,-10 1 15,22 0-15,-11-1 16,-1 1-1,-10 11-15,-1-11 16,1 11-16,-1 0 16,-10 0-1,-13 0-15,1 0 16,0-11-16,0 11 16,-11-12-16,-12 1 15,-11 0 1,-11-1-16,-1 12 15,-10 0 1,-12 0-16,0 0 16,-11 0-16,-11 0 15,-12 0 1,0 0-16</inkml:trace>
  <inkml:trace contextRef="#ctx0" brushRef="#br1" timeOffset="23780.686">12011 5361 0,'0'-11'0,"0"0"16,0 0-16,0-1 16,0 1-16,0 0 15,12-1 1,10-10-16,12-1 16,0 1-1,11-1-15,12 1 16,-1 10-16,0 1 15,1 0 1,-1-1-16,1 1 16,11 11-1,-1 0-15,24 0 16,-1 0-16,-11 0 16,11 11-1,1 1-15,-1-12 16,23 11-16,0 0 15,0 1 1,-1-1-16,-10 0 16,11 0-1,22 12-15,-10 0 16,-1-1-16,0-11 16,11 1-1,1-1-15,-1 0 16,1 1-1,-1-12-15,12 0 16,0 0-16,-12 0 16,1 0-1,10 11-15,1-11 16,-11 11-16,10-11 31,1 0-31,0 0 0,11-11 16,-11 0-16,-1-1 15,1 1 1,-11 0-16,10-1 16,-10 1-16,-1 11 15,12 0 1,-11-11-16,10 11 16,-10 0-1,11 0-15,-12 0 16,1 0-16,-1 0 15,0 0 1,1 0-16,-12 0 16,0 0-16,-11 0 15,0 0 1,0 0-16,-11 11 16,-1 0-1,-11 1-15,1-1 16,-1 0-16,0 1 15,1-1 1,-12-11-16,0 11 16,-12 0-1,1 1-15,-11-1 16,-12 0-16,0 1 16,-11-1-1,0 0-15,-12 0 31,1-11-31,-1 12 16,-10-12 0,-1 11-16,0-11 15,1 0-15</inkml:trace>
  <inkml:trace contextRef="#ctx0" brushRef="#br1" timeOffset="24273.305">20614 5023 0,'0'11'0,"0"-11"16,0 0-16,0 0 15,0 0 1,0 0-16,11 11 16,0 12-16,12 0 15,22 10 1,11 24-16,23-1 15,0 1-15,0-12 16,-11 0-16,-11-11 16,-12-12-1,-11-10-15,-12-1 16,-11 0-16,1 1 16,-12 10-1,0 1-15,-12 11 16,-21 11-1,-24 0-15,-45 23 16,1-1-16,-12-10 16,0-1-16,0-11 15,-11 1 1</inkml:trace>
</inkml:ink>
</file>

<file path=ppt/ink/ink4.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9T01:15:39.573"/>
    </inkml:context>
    <inkml:brush xml:id="br0">
      <inkml:brushProperty name="width" value="0.05292" units="cm"/>
      <inkml:brushProperty name="height" value="0.05292" units="cm"/>
      <inkml:brushProperty name="color" value="#FF0000"/>
    </inkml:brush>
  </inkml:definitions>
  <inkml:trace contextRef="#ctx0" brushRef="#br0">14800 12924 0,'11'0'0,"-11"0"15,0 0-15,0 0 16,0 0-1,0 0-15,11 12 16,1-1-16,10 11 16,12 1-1,22 0-15,1-1 16,11-11-16,22 1 16,-11-12-1,11 0-15,-11 0 16,0 0-1,0 0-15,12 0 16,-12 0-16,0 0 16,0 0-1,0 0-15,0 0 16,-11 0 0,11 0-16,0 0 15,11 11-15,23-11 16,11 0-1,-11 0-15,22 11 16,1-11-16,-1 0 16,1 12-1,-1-12-15,1 0 16,-1 0-16,1 0 16,-1 0-1,-11 0-15,-11 0 16,11 0-1,-11 0-15,11 0 16,-11 0-16,0 0 16,11 0-1,0 0-15,1 0 16,-12 0 0,11 0-16,0-12 15,0 1-15,0 0 16,0-12-1,12 1-15,-12-12 16,0 0-16,0 0 16,-11-11-1,12-12-15,-13 1 16,13-12 0,-1 1-16,-11-1 15,-12 11-15,1 1 16,-12-12-1,-11 12-15,-11-1 16,-12 1-16,-22 11 16,0-12-1,-11 1-15,-12-12 16,-11 0-16,-11 12 16,-23-12-1,0 12-15,-23-1 16,-10 1-16,-35-12 15,-11 0 1,-22 12-16,-1 22 16,1 0-1,-12 0-15,0 12 16,1-1-16,-1 12 16,0-12-1,0 1-15,1-1 16,-1 1-16,0-1 15,-22 1-15,11-1 16,-12 12 0,-10-12-16,-1 1 15,12 10-15,11 1 16,0-12 0,11 12-16,0 11 15,12-11 1,-1 11-16,-11 0 15,-22 0-15,-11 0 16,-12 11 0,0 0-16,22 12 15,24 0 1,-1-1-16,23 1 16,22-1-16,0 12 15,1 0 1,-12 11-16,11 0 15,-10 12-15,10-1 16,0 1 0,12-1-16,0 0 15,-1 12 1,12 0-16,-22 11 16,10-11-16,1 22 15,11-11 1,11 0-16,1 0 15,10 11 1,12 1-16,11-12 31,12 11-31,22 0 16,11-11-16,34 12 16,23-24-1,45 24-15,79 10 16,56-11-1,68-11-15</inkml:trace>
  <inkml:trace contextRef="#ctx0" brushRef="#br0" timeOffset="58993.27">11910 17214 0,'-12'0'15,"1"0"-15,0 0 16,0 0 0,-1 0-16,1 0 15,-12 0 1,1 0-16,-1 0 16,-11 11-16,1 0 15,-1 1 1,0-1-16,0 0 15,0 0 1,-11 1-16,0-1 16,0 0-16,-1 12 15,-10-1 1,0-10-16,-1 10 16,1 1-16,-1-1 15,1-10 1,-1-1-16,1 12 15,-1-12-15,1 0 16,11 0 0,0 1-16,0-1 15,-1 0 1,1 1 0,0-1-1,-11 0-15,-1 0 16,1 1-1,-1 10-15,1 1 16,-12-12-16,12 0 16,-1 12-1,1-12-15,-1 1 16,1-1-16,-12 11 16,12-10-16,-1-1 15,1 0 1,-1 1-16,12-1 15,-11 0 1,11 0-16,0 1 16,-1-1-16,1 0 15,0 1 1,-11-1-16,-1 0 16,12 0-16,-11-11 15,-1 12 1,1-1-16,-1 0 15,1 1 1,-12-1-16,0 0 16,1-11-16,-1 0 15,0 0 1,12 0-16,-12 0 16,11 0-1,1 0-15,0 0 16,-1 11-16,12-11 15,-11 0 1,-1 0-16,1 0 16,-1 0-16,12 0 15,0 0 1,0 12-16,0-12 16,-1 0-16,1 0 15,0 0 1,11 11-16,0-11 15,-11 0 1,11 0-16,-11 0 16,0 0-16,0 0 15,0 0 1,-12 0-16,1 0 16,-1 0-1,1-11-15,0-1 16,-1 1-16,1 0 15,-1 0 1,1 11-16,-1-12 16,1 12-16,-1-11 15,1 0-15,11-1 16,0 12 0,0-11-16,11 11 15,0-11-15,11 11 16,1-11-1,-1-1-15,12 12 16,-1-11-16,1 0 31,0-1-31,0 1 16,-1 11 0,1-11-16,0 0 15,-1 11-15,1-12 16,0 1-1,0 0-15,-1 11 16,1-12 0,0 1-16,-1 0 15,1 0-15,11-1 16,0 1 0,0 0-16,0-1 15,0 1-15,0 0 16,0-23-1,11-11-15,1-12 16,-1-10 0,0-1-16,1 0 15,-1 12-15,0-1 16,0 12 0,1 0-16,-1 11 15,0 0 1,12 0-16,-1 1 15,-10-1-15,10 0 16,-10 0 0,-1 0-16,11 12 15,-10-1-15,10 0 16,1 1 0,0-1-16,-1 1 15,12-1 1,0-11-16,11 0 15,11 12-15,1-1 16,11 1 0,-1-1-16,24-11 15,-1 12-15,0-1 16,1 0 0,-1 1-16,0-1 15,1 12 1,10-12-16,12 12 15,-11 0-15,-12 0 16,12-1 0,-12 1-16,11 0 15,1-1-15,-12 1 16,12 0 0,-12 0-16,1 11 15,-1 0-15,-11 0 16,0 0-1,0 0-15,0 0 16,-11 0-16,11 0 16,-12 11-1,12 0-15,-11-11 16,11 11 0,0-11-16,12 12 15,-1-1-15,0 12 16,0-1-1,1 1-15,10-1 16,12 12-16,-11 0 16,-1 0-1,1-11-15,0-1 16,11 12 0,-12-11-16,1-1 15,-12 1-15,0-12 16,1 12-1,-1-1-15,-11 1 16,11-1-16,-11 12 16,-11 0-1,0 0-15,0 0 16,-12 0 0,-11-1-16,0 1 15,0 0-15,-11 0 16,-11-11-1,11 10-15,-12 13 16,1-1-16,0-11 16,-12 11-1,0 0-15,-11 0 16,0-11 0,0 0-16,0 0 15,-11-12-15,0 1 16,-1-1-1,1 1-15</inkml:trace>
  <inkml:trace contextRef="#ctx0" brushRef="#br0" timeOffset="118805.299">23154 14696 0,'11'0'0,"-11"-11"15,0 0-15,0 0 16,22-1-16,35 1 15,56-12 1,22 12-16,-11 0 31,1 0-31,-1-1 16,11 1-16,1 0 16,-12 11-1,0 0-15,-11 0 16,22 0-16,1 0 15,-1 0 1,1-12-16,11 12 16,22-11-16,-11 0 15,0 0 1,23-1-16,-1 1 16,-10 0-16,-1-1 15,23 1 1,-12 0-16,-10 0 15,22 11-15,-12-12 16,1 12 0,11-11-16,0 0 15,0-1 1,-12 1-16,1 11 16,-12 0-1,-22 11-15,-12 1 16,-22-1-16,-34 0 15,-11 1 1,-12 10-16,-10-11 16,-24 1-16,1-12 15,-12 0 1</inkml:trace>
  <inkml:trace contextRef="#ctx0" brushRef="#br0" timeOffset="119233.329">28877 13489 0,'0'11'16,"0"-11"-16,0 0 15,0 0 1,11 23-16,12 22 16,11 11-1,0 12-15,-1 11 16,1 11-16,0-11 15,-11 11 1,-12-10-16,-11-1 16,0 11-16,-11-11 15,-23 11 1,-11 0-16,-12 12 31,-33 22-31,-12-11 0,-67 45 0</inkml:trace>
  <inkml:trace contextRef="#ctx0" brushRef="#br0" timeOffset="120002.275">23424 16627 0,'0'0'16,"-11"0"-16,0 0 15,11 0 1,0 0-16,0-12 16,22 1-16,46-11 15,45-12 1,34-11-16,45-23 31,11 0-31,11 0 0,12 1 31,23-1-31,-1 0 16,23 12 0,-34-1-16,56 1 15,-44-1-15,33 1 16,-11 22-1,-34 0-15,45 0 16,-45 12-16,-22-1 16,22-11-1,-34 0-15,-22 12 16,-12-12 0,0 11-16,-33 1 15,-23-1-15,-23 1 16,-22 10-16,-12 1 15,-22 0 1</inkml:trace>
  <inkml:trace contextRef="#ctx0" brushRef="#br0" timeOffset="120599.501">23876 15295 0,'-23'11'16,"12"-11"-16,0 0 15,-12 0-15,-44 23 16,-24 22-1,-10 22-15,-1 12 16,0 23 0,-10 45-16,10 33 15,23 12-15,22 0 16,24 0 0,21-34-16,12-22 15,12-35-15,10-22 16,12-22-1,11-12-15,46 11 16,44 1-16,34-12 16,12-11-1,22 0-15,23 11 16,0-11-16,22-12 16,23-11-1,11-11-15,-11-22 16</inkml:trace>
  <inkml:trace contextRef="#ctx0" brushRef="#br0" timeOffset="122821.741">25773 15938 0,'11'-11'15,"-11"0"-15,0-1 16,0 1-16,11-12 16,0-10-1,23-13-15,23-10 16,-1 0-1,12-1-15,-12 12 16,-11 0-16,-11 11 16,-11 11-1,0 12-15,-12 11 16,-11 0 0,0 23-16,0 33 15,-11 23-15,-12 23 16,-11-1-1,0 1-15,0-12 16,0 0 0,12-11-16,-1-11 15,1-11-15,10-12 16,1-23 0,11 1-16,0-12 15,0 0 1,0-11-16,0 0 15,0 0-15,23-11 16,-1-11 0,12-12-16,0-11 15,11-12-15,-11 1 16,0-1 0,0 1-16,0-1 15,-12 12-15,1 0 16,-1 11-1,1 0-15,0 1 16,-1-1 0,1 11-16,-12 1 15,0-1-15,1 12 16,-1-1 0,-11 1-16,0 0 15,0 0 1,0 11-16,11 0 15,-11 0-15,0 0 16,11 0 0,-11 0-16,0 0 15,0 0-15,12 0 16,-12 0 0,0 0-16,0 0 15,0 0-15,0 0 16,0 0-1,0 0-15,0 0 16,0 0 0,0 0-16,0 0 15,0 0-15,0 0 16,0 0 0,0 0-16</inkml:trace>
  <inkml:trace contextRef="#ctx0" brushRef="#br0" timeOffset="124093.107">26427 16164 0,'0'0'16,"0"0"-16,0 0 15,0 0 1,0 0-16,0 0 16,0 0-16,12 0 15,10 0 1,12 0-16,11-11 16,0 11-1,0-12-15,1 1 16,-1 0-16,-11-1 15,-12 1 1,1 0-16,-1 0 16,-10-1-16,-1 1 15,0 0 1,1-1-16,-1 1 16,0-11-1,0-1-15,1 0 16,-1 1-16,0-12 15,1 0 1,-1 0-16,-11 0 16,0 1-1,0-1-15,0 11 16,-11 1-16,-1 10 16,1 1-1,0 0-15,-1-1 16,-10 1-16,-1 11 15,-11 0 1,-11 11-16,0 1 16,0-1-1,11 12-15,-11 22 16,11 11-16,0 12 16,12 11-1,10 0-15,1 0 16,11-11-16,11-12 31,1 0-31,-1-22 16,0 0-16,12-11 0,-1-1 31,23-10-31,1-1 16,-1-11-16,0-11 0,11-12 31</inkml:trace>
  <inkml:trace contextRef="#ctx0" brushRef="#br0" timeOffset="124421.405">26901 15893 0,'12'0'0,"-12"0"0,0 0 16,0 0 0,0 0-16,0-11 15,11-1 1,12 1-16,22 0 31,11-12-31,23 1 16,12-12-1,-12 11-15,-12-11 16,-10 12-16,-12-1 16,-23 1-1,-10-1-15,-1 0 16</inkml:trace>
  <inkml:trace contextRef="#ctx0" brushRef="#br0" timeOffset="125620.061">27387 15193 0,'0'23'0,"0"-23"16,0 0 0,0 0-16,-11 11 15,11 12-15,-12 10 16,1 13-1,0 21-15,-1 12 16,-10 12-16,-12 33 16,0 11-1,-11 1-15,11-1 16,0-11-16,12-33 16,-1-24-1,12-22-15,-1-11 16,12-11-1,0-12-15,0-11 16,0 0-16,12 0 16,10-11-1,12-12-15,23-11 16,-1-22 0,1 0-16,-1-1 15,-11-11-15,0 1 16,-11-1-1,-11 12-15,-1-12 16,1 11 0,-1-10-16,1 10 15,0 1-15,-12-1 16,0 12 0,0 11-16,1 12 15,-12 10-15,0 1 16,0 0-16,0 11 15,0 0-15,0 22 16,0 12 0,0 11-16,-12 12 15,1 11 1,0-1-16,0 12 16,-1 0-16,1-11 15,0 0 1,11-12-16,0-11 15,0-11-15,0-11 16,0-12 0,0 0-16,0-11 15,0 0 1,0 0-16,0 0 16,0-11-16,11 0 15,0 0 1,1-12-16,-1-11 15,11 0 1,1-11-16,0 0 16,-1-11-16,1 10 15,-1-10 1,1 11-16,-12 0 16,1 11-16,-1 11 15,0 1 1,0-1-16,1 12 15,-12 0 1,11-1-16,-11 1 16,0 0-16,0 11 15,0 0 1,0 0-16,0 0 16,0 11-1,0 0-15,0 12 16,0-1-16,0 12 15,-11 0 1,11 11-16,-12 12 16,12-1-16,0 1 15,0-1 1,0-11-16,0 0 16,0-11-1,12-11-15,-1-12 16,12 0-16,10-11 15</inkml:trace>
  <inkml:trace contextRef="#ctx0" brushRef="#br0" timeOffset="126311.899">28166 15611 0,'22'11'16,"-22"-11"-16,0 0 15,0 0 1,0 0-16,0 0 16,0 11-1,0 12-15,0 11 16,0 22-16,0 12 16,0 0-16,0 11 15,-11-12 1,0 1-16,-1-11 15,1-12 1,0-11-16,0-12 16,-1 1-16,1-12 15,0-11 1,-1 0-16,1 0 16,11 0-1,-11-11-15,0-12 16,11-11-16,0-11 15,0-11 1,0-12-16,0 0 16,0 1-1,11 10-15,0 12 16,0 0-16,1 11 16,-1 11-1,0 1-15,1 11 31,-1-1-31,0 1 0,0 11 16,1 0-16,-1 0 31,0 0-31,1 0 0,-1-11 16,0-1-16</inkml:trace>
  <inkml:trace contextRef="#ctx0" brushRef="#br0" timeOffset="127117.397">28606 15498 0,'0'0'0,"0"0"15,0 0 1,0 0-16,0 0 16,0 0-1,0 0-15,-11 0 31,-1 22-31,1 12 16,-11 23 0,-1 33-16,0 12 15,1-1-15,-1 1 16,1-12 0,10-11-16,1-11 15,0-23-15,0-11 16,-1-12-1,1-10-15,0-12 16,11 0 0,0 0-16,0-12 15,0-10-15,0-12 16,11-22-16,0-12 16,12 0-1,-1 0-15,1 1 16,0 10-16,-1 12 15,12 0 1,0 11-16,11-11 16,-11 11-16,11 0 15,-11 12 1,0-1-16,-12 0 16,1 12-1,0 0-15,-12 0 16,0 11-16,0 0 15,1 0 1,-1 0-16,-11 0 16,11 22-1,1 12-15,-12 34 16,-12 45-16,1 0 16,-12 11-1,1-23-15,-1 23 16,12 57-16</inkml:trace>
  <inkml:trace contextRef="#ctx0" brushRef="#br0" timeOffset="151681.036">20376 14730 0,'23'0'0,"-23"0"0,11-11 15,12 11 1,11 0-16,0 0 16,11 0-1,-11 0-15,-12 11 16,1 12-16,-1 22 15,-10 23 1,-24 22-16,-21-11 16,-35 11-1,-11 23-15,-23 23 16,1-1-16,-1-11 16,0 12-1,12-12-15,11-22 16,11-12-1,23-22-15,11-23 16,12-23-16,10-10 16,1-12-1,11 0-15,11-12 16,23-10-16,23-23 16,22-23-16,22-11 15,57-23 1,12 1-16,-12 22 15,-23 11-15,1 11 16,-12 1 0,-23 22-16,-10 0 15,-23 12-15,-12-1 16,-22 12 0,-12 0-16,-10-1 15,-1 12 1,-11 0-16,-11 0 15,-12-11-15,-33 0 16,-46-1 0,-11-10-16,12-1 15,33-11 1,11 12 0,12-1-1,11 1-15,12-1 16,-1 1-1,12-1-15,0 12 16,-1-1-16,1 1 16,0 0-16,-1 11 15,1 0 1,0 34-16,0 45 16,-12 45-16,0 11 15,12-11 1,0-33-16,11-1 15,0-11-15,0-11 16,0-23 0,-11 0-16,11-22 15,0-1-15,0-22 16,0 0 0,0-11-16,11-12 15,11-44 1,12-35-16,11-22 15,1 0-15,-12 11 16,-1 11 0,-10 23-16,-12 23 15,1 22-15,-1 11 16,-11 12 0,0 0-16,11 11 15,0 11 1,12 46-16,0 67 15,-12 22-15,0 1 16,0 11 0,-11 12-16,0-12 15,12-23-15,-1 0 16</inkml:trace>
  <inkml:trace contextRef="#ctx0" brushRef="#br0" timeOffset="152583.37">21686 14290 0,'11'11'0,"-11"-11"15,-11 0-15,11 0 16,-11 0-1,-1 0-15,1 12 16,-11 10-16,-1 1 16,-11 22-1,-11 23-15,0 11 16,0 11 0,-1 12-16,1 10 15,11-10-15,-11 0 16,-11-1-1,11-10-15,0-24 16,11-22-16,11-11 16,12-22-1,11-12-15,11 0 16,23-23 0,22-22-16,1-12 15,11-10-15,-1-1 16,1 0-1,-12 23-15,-10 11 16,-24 12-16,-11 10 16,-11 12-1,0 23-15,-22 45 16,-12 22 0,-11 23-1,0 0 1,11-23-16,0-22 15,11-23-15,12-11 16,11-12 0,0-22-16,11 0 15,12 0-15,22-11 16,12-12 0,-12 1-16,0 11 15,-11-1 1,-12 12-16,1 0 15,-12 12 1,1 10-16,-12 57 16,-23 57-16,0-1 15,-11 1 1,12-12-16,-1-23 16,12 23-16</inkml:trace>
  <inkml:trace contextRef="#ctx0" brushRef="#br0" timeOffset="153915.185">22296 14313 0,'-12'0'0,"12"0"16,-11 0 0,0 0-16,-1 0 15,1 0-15,0 0 16,0 0 0,-1 0-16,1 0 15,0 0 1,-1 0-16,1 11 15,-11 12-15,-1 10 16,0 24 0,-11 22-16,1 11 15,10 12 1,0-12-16,1 0 16,11-22-16,-1 0 15,1-23 1,0-11-16,11-12 15,0-10-15,0-1 16,0-11 0,0 0-16,0 0 15,0 0-15,0-11 16,11-12 0,23-11-16,22-11 15,12-11-15,11-12 16,-11 11-1,0 1-15,-12 11 16,-22 11-16,-12 11 16,-10 1-1,-1 11-15,-11-1 16,0 1-16,0 11 16,0 0-1,0 0-15,0 0 16,0 0-1,11 0-15,1 11 16,-1 1-16,0 10 16,12 1-1,-1-1-15,1 12 16,-1 0-16,-10 0 16,-1 0-1,-11 0-15,0 0 16,0-1-1,-11 1-15,-12-11 16,1 11-16,-1-12 16,-11 1-1,-34 11-15,-11 0 16,0-1-16,12-10 16,-1 0-1,11-1-15,12 1 16,0-1-16,0 1 15,0-1 1,11 1-16,0 0 16,0-1 15,12 1-31,10-12 16,1 0-16,0-11 15,11 0 1,0 0-16,0 0 15,22 0-15,24-22 16,21-1 0,24-11-16,44-11 15,1-11-15,-1-1 16,-11 1-16,-11-1 16,11-10-1,-11 10-15,-23 12 16,-11 0-1,-22 11-15,-23 11 16,-12 1-16,-10 11 16,-12-1-1,0 1-15</inkml:trace>
  <inkml:trace contextRef="#ctx0" brushRef="#br0" timeOffset="154134.077">22533 14414 0,'0'34'0,"0"-34"16,0 0-16,0 0 15,0 0 1,0 11-16,0 12 16,0 33-16,-23 35 15,-11 44 1,-45 136-16,-11 23 15,-34 67 1,-1-11-16</inkml:trace>
  <inkml:trace contextRef="#ctx0" brushRef="#br0" timeOffset="154574.645">22217 15374 0,'0'11'16,"0"-11"-16,0 0 15,0 0 1,0 0-16,0 0 16,0 0-1,0 0-15,0 0 16,22 23-16,23 10 16,12 13-1,22 10-15,11 12 16,34 0-16,12-12 15,-35-11 1,1-11-16,-23 0 16,-11-12-16,-23-10 15,-11-1 1,-12 0-16,-22-11 16</inkml:trace>
  <inkml:trace contextRef="#ctx0" brushRef="#br0" timeOffset="155280.582">22510 15430 0,'11'-11'0,"-11"11"15,0 0 1,0 0-16,0 0 16,0 0-16,0 11 15,-11 12 1,-12 33-16,-10 12 16,-24 22-1,-11 23-15,1 11 16,10-22-16,1-1 15,11-10 1,11-24-16,11-10 16,1-23-1,10-23-15,12-11 16,0 0-16,23-23 16,33-44-1,35-35-15,22-22 16,-23 11-16,-11 12 15,-11 22 1,-23 22-16,-11 23 16,-12 12-16,-22 10 15,0 12 1,0 23-16,-11 67 16,-12 46-1,-11-1-15,1 1 16,10-46-16,0-11 15,12-34 1,11-11-16,0-23 16,0-11-1,23 0-15,22-34 16,34-22-16,11-12 16,-11 12-1,0-1-15,-22 12 31,-1 23-31,-22 22 0,-11 11 16,-12 23-16,-11 135 31,-45 260-31</inkml:trace>
  <inkml:trace contextRef="#ctx0" brushRef="#br0" timeOffset="157147.943">30288 13613 0,'0'0'0,"0"0"16,0 0-16,0 0 16,0 0-1,11 0-15,12 0 16,22 0-16,12 0 16,-12 11-1,0-11-15,-11 0 16,-12 0-16,1 0 15,-12 0 1,-11 0-16,0 11 16,-11 12-16,-23 0 15,-11 10 1,-23 13-16,-11 10 16,0 0-1,0 1-15,0 11 16,-11 11-16,-12 22 15,12 1 1,-12 22-16,34-22 16,12-12-1,11 0-15,22-22 16,12 0-16,0-23 16,11-11-1,0-12-15,0-10 16,11-12-16,12 0 15,-1 0 1,12-23-16,11-11 16,12-11-1,10-12-15,1-10 16,0-12-16,22-12 16,0 1-1,35-11-15,10 10 16,12 12-1,0 12-15,-12 10 16,12 1-16,-12 22 16,-22 11-1,-22 1-15,-24 22 16,-22 0-16,-11 11 16,-11 0-1,-12 0-15,0 12 16,-11 11-1,-22 22-15,-23 35 16,-46 44-16,-44 23 16,-23 23-1,11-12-15,12-22 16,10-12-16,24-44 16,22-24-1,11-10-15,23-23 16,11-12-16,12-11 15,10-11 1,1-11-16</inkml:trace>
  <inkml:trace contextRef="#ctx0" brushRef="#br0" timeOffset="158063.365">30164 14866 0,'0'0'16,"0"0"-16,-11 0 16,11 0-1,0 0-15,0 0 16,0 0-16,0 0 16,22 0-16,23 0 15,12 11 1,11-11-16,-12 11 15,-11 1-15,0-1 16,-22-11 0,-12 0-16,-11 0 15,0 11-15,-11 12 16,-12-1 0,-22 12-16,-11 11 15,-23 12-15,-12-1 16,1 1-1,11-1-15,0-11 16,23-11 0,10-11-16,1-1 15,23-10 1,-1-1-16,12-11 16,11 0-16,0 0 15,34-11 1,33-23-16,35-23 15,11 1-15,0-1 16,-12 1 0,-10 22-16,-24 0 15,-21 12 1,-13 10 0,-10 12-16,-23 0 15,0 0 1,-11 34-16,-23 23 15,-34 22-15,-22 22 16,-12 12-16,1-23 16,-1 12-1,12-12-15,-1-11 32,24-22-32,10-1 15,23-22-15,12-23 16,10 1-1,1-12-15,11 0 16,23-12-16,67-33 16,46-22-1,33-35-15,45-34 16,1 1 0,-1 0-16,1-1 15,-23 23-15,-34 23 16,-23 11-1,-44 22-15,-35 24 16,-22 10-16,-12 12 16,-10-1-1,-12 12-15,-12 0 16,-21 0 0</inkml:trace>
  <inkml:trace contextRef="#ctx0" brushRef="#br0" timeOffset="158694.179">30706 14234 0,'11'0'0,"-11"0"16,0 0 0,0 0-16,0 0 15,11 22-15,1 35 16,-1 56-1,-11 67-15,-23 57 16,1 57 0,-12-12-16,-11 34 15,0-34-15,-1-45 16,1-22 0,0-46-16,0-45 15,11-56 1,12-23-16,10-22 15,1-23-15,11-12 16,11-33 0,23-102-16,23-33 15,-1 10-15,-11 24 16,12-1-16,-1 23 16,-11 45-1,0 34-15,-11 11 16,0 11-1,-11 12-15,-1 11 16,12 11-16,0 12 16,22 22-1,12 23-15,22 11 16,23 11-16,12 0 16,-1-11-1,-34-22-15,-11-12 16,-23-23-16,-22-10 15,-11-1 1,-12-11-16,-11 0 16,0-11-1,-11-34-15,-23-136 16,-34-112-16</inkml:trace>
  <inkml:trace contextRef="#ctx0" brushRef="#br0" timeOffset="160330.768">32049 12936 0,'0'0'16,"0"0"-16,0 0 15,0 0 1,-11 0-16,0 22 16,-12 57-1,-45 102-15,-11 67 16,0 34 0,11-11-16,12-56 15,11-23-15,11-57 16,11-45-1,1-33-15,11-35 16,11-22-16,0-11 16,11-12-1,57-67-15,33-57 16,23-11 0,1 0-16,-24 23 15,1 22 1,-12 23-16,0 22 15,-22 34 1,-23 12-16,-11 22 16,-23 0-16,1 11 15,-12 45 1,-34 35-16,-45 44 16,-23 23-16,1 0 15,-12 11 1,0-22-16,11 0 15,12-12 1,11-33-16,0-12 16,11 1-16,12-24 15,22-22 1,11-11-16,1-11 16,10-23-1,12 0-15,12-11 16,22-23-16,33-34 15,35-34 1,22-22-16,0-23 16,12 1-16,-23 10 15,-12 23 1,-10 12-16,-24 22 16,-22 22-1,-22 24-15,-12 10 16,-11 12-16,0 11 15,-11 0 1,-12 45-16,-44 56 16,-1 69-16,-11 10 15,-11-10 1,-1-12-16,1 11 16,11-22-16,11-23 15,12-34-15,11-22 16,11-34-1,0-12-15,23-22 16,-1 0-16,1-11 16,11 0-1,23-34-15,33-57 16,34-22-16,12 11 16,33-22-1,12 22-15,-11 11 16,-1 12-1,-22 11-15,-23 22 16,12 12-16,-12 23 16,-22 22-1,-23 0-15,-22 11 16,-1 11-16,-10 35 16,-12 11-1,-34 22-15,-34 12 31,-11 33-31,-23-11 16,1 0 0,10-33-16,12-1 15,0-22-15,12-1 16,10-10 0,12-23-16,11-12 15,12-10 1,10-12-16,12 0 15,0-12-15,34-10 16,23-12 0,10-23-16,12 1 15,-11-1-15,0 12 16,-12 11 0,-22 23-16,-11 11 15,-23 0 1,0 11-16,-12 35 15,-21 33-15,-13 34 16,-10-1 0,11-21-16,0-24 15,33-21-15,1-35 16,11-11 0,0-11-16,11-12 15,35-22 1,21-23-16,24 0 15,21 12-15,-21 11 16,-23 22 0,-12 23-16,-11 23 15,0 45 1,0 56-16,-33 11 16,-35 23-16</inkml:trace>
  <inkml:trace contextRef="#ctx0" brushRef="#br0" timeOffset="160424.225">32523 16841 0,'-45'0'15,"34"0"-15,-57 0 16,-79-22 0,-56-69-16,11-67 15,-45-192-15,57-90 16</inkml:trace>
</inkml:ink>
</file>

<file path=ppt/ink/ink5.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9T01:24:58.191"/>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22126 10599 0,'0'0'0</inkml:trace>
</inkml:ink>
</file>

<file path=ppt/ink/ink6.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9T01:20:39.894"/>
    </inkml:context>
    <inkml:brush xml:id="br0">
      <inkml:brushProperty name="width" value="0.05292" units="cm"/>
      <inkml:brushProperty name="height" value="0.05292" units="cm"/>
      <inkml:brushProperty name="color" value="#FF0000"/>
    </inkml:brush>
  </inkml:definitions>
  <inkml:trace contextRef="#ctx0" brushRef="#br0">11289 1174 0,'0'-12'0,"0"12"16,0 0-1,0-11-15,11 0 16,12 0 0,44-1-16,24 1 15,22 0 1,-12-12-16,1 1 15,-12 10-15,-22 1 16,-12 11 0,-22 0-16,-22 0 15,-12 0-15,0 23 16,-34 33 0,-34 57-16,-45 22 15,-34 12-15,1 11 16,-1 0-1,23-22-15,33-46 16,24-22 0,21-23-16,24-23 15,11-22-15,11 0 16,11-11 0,45-12-16,80-44 15,44-24-15,-10 1 16,-12 11-1,-12 0-15,-21 23 16,-35 22 0,-34 11-16,-22 12 15,-22 0-15,-12 11 16,-12 0 0,-10 0-16</inkml:trace>
  <inkml:trace contextRef="#ctx0" brushRef="#br0" timeOffset="521.679">11695 1456 0,'12'-23'0,"-12"12"16,0 0-16,0-1 16,0 1-1,0 0-15,0 0 16,0 11-16,11 11 16,11 68-1,12 113-15,-34 56 16,-22 0-1,-23 46-15,-12-68 16,-11-23-16,1-34 16,10-33-1,12-46-15,11-45 16,12-22 0,10-23-16,1-23 15,11-56-15,34-68 16,34-33-1,11 10-15,0 24 16,-23 44 0,-11 23-16,-11 23 15,0 22-15,-11 11 16,-1 12 0,1 11-16,-1 22 15,1 91-15,-12 57 16,-22 10-16,0 1 31,-1-34-15,1-23-16,11-45 15,11-34-15,1-22 16,-1-12 0,11-11-16,12-34 15,23-45 1,22-68-16</inkml:trace>
  <inkml:trace contextRef="#ctx0" brushRef="#br0" timeOffset="755.999">13027 530 0,'0'0'0,"0"0"0,0 0 32,0 0-32,12 23 15,-1 11-15,12 22 0,-1 1 32,1-1-32,-12 1 0</inkml:trace>
  <inkml:trace contextRef="#ctx0" brushRef="#br0" timeOffset="1183.676">12463 1264 0,'0'11'0,"0"-11"31,-11 0-31,11 23 15,0 33-15,0 12 0,0 22 32,0 1-32,0-24 0,0 1 15,0-11-15,11-24 32,0-21-32,12-1 0,33-22 15,35-23-15,21-11 16,-10-12-1,11 1-15,0-1 16,0 12-16,-12 11 16,-10 0 15,-12 23-31,-23 11 0,-33 11 16,-12 1-16,-11 33 31,-56 57-31,-46 56 0,-45 22 15</inkml:trace>
  <inkml:trace contextRef="#ctx0" brushRef="#br0" timeOffset="1759.79">12553 1862 0,'12'-11'16,"-12"11"-16,0 0 15,0 0 1,0 0-16,22 0 16,1 0-1,-1 11-15,1 23 16,-1 34-16,-22 22 15,-22 34 1,-12 0-16,-11 1 16,0-12-16,0-34 15,11-23 1,11-22-16,12-12 16,-1-22-16,12 0 15,23-22 1,34-23-16,55-46 15,35-21 1,0-1-16,-12 0 16,1 22-1,-35 12-15,-10 12 16,-24 22-16,-21 22 16,-24 23-1,-22 0-15,0 23 16,-34 44-16,-45 57 15,-11 23 1,-23 23-16,0-12 16,0 0-16,12-23 15,-1 0 1,12 1-16,22-34 16,23-35-16,11-22 15</inkml:trace>
  <inkml:trace contextRef="#ctx0" brushRef="#br0" timeOffset="1963.12">13129 2720 0,'11'0'0,"-11"-11"16,0 11-16,12 0 16,10 0-1,23 11-15,12 12 16,-12-1-16,0 12 15,-11 11 1,0 0-16,0 12 16,-12-1-16</inkml:trace>
  <inkml:trace contextRef="#ctx0" brushRef="#br0" timeOffset="3140.149">14653 903 0,'-11'0'0,"-1"0"15,1 0-15,0 0 16,-12 22-16,-44 69 15,-35 67 1,0 11-16,35-22 16,10-12-1,35-22-15,22-23 16,11-44-16,11-24 16,46-11-16,45-22 15,11-23 1,-11-11-16,-23 0 15,-33 11-15,-23 12 16,-23 10 0,-11 12-16,-23 34 15,-56 56 1,-56 46-16,-12 11 16,-11-1-16,0 1 15,23-11 1,22-35-16,34-33 15,11-12-15,34-33 16,12-12 0,10-11-16,12 0 15,12-11 1,67-46-16,79-55 16,0-1-16,0 0 15,0 11 1,-23 12-16,-11 11 15,-33 22-15,-24 12 16,-21 11 0,-24 12-16,-11 11 15,-11-1 1,0 12-16,-11 12 16,-23 21-16,-22 24 15,-23 22 1,-23 34-16,1 22 15,-1 12 1,12-12-16,-1-10 16,12-35-16,12 0 15,10-33 1,12-12-16,22-23 16,12-10-1,11-12-15,11-12 16,57-33-16,45-23 15,23-22 1,-1 0-16,1 11 16,-24 11-16,-21 23 15,-35 22 1,-11 23-16,-33 0 16,-12 23-1,-12 45-15,-44 33 16,-23 35-16,0-1 15,11-22 1,12-23-16,33-33 16,12-35-1,11-10-15,34-12 16,56-34-16,57-34 16,-12-11-1,1 11-15,-23 12 16,-23 11-16,-34 22 15,-22 23 1,-23 11-16,1 35 16,-46 78-1,-34 23-15,-33 33 16,-12 1-16,0-23 16,11-23-1</inkml:trace>
  <inkml:trace contextRef="#ctx0" brushRef="#br0" timeOffset="3754.657">16121 1083 0,'0'0'0,"0"0"15,0 0-15,0 0 16,0 0-16,22 12 16,1 10-1,11 35-15,11 44 16,-11 35-1,-23 10-15,-11 46 16,-45 12-16,-12-1 16,-22 23-1,-11-23-15,-12-23 16,23-44-16,0-12 16,34-45-1,11-34-15,12-22 16,22-23-1,0-12-15,34-33 16,33-56-16,35-46 16,-1 0-1,-21 23-15,-13 34 16,-22 22 0,1 23-16,-13 11 15,1 23-15,-11 11 16,-1 11-1,1 45-15,11 57 16,-12 23-16,1-1 16,-23-22-16,0-11 15,0-12 1,0-34-16,0-33 16,0-23-16</inkml:trace>
  <inkml:trace contextRef="#ctx0" brushRef="#br0" timeOffset="3933.11">16798 2280 0,'11'-11'0,"-11"11"31,0 0-31,0 0 16,11 0-1,12 0-15,0 0 16,10 0-16,-10 0 15,0 0 1</inkml:trace>
  <inkml:trace contextRef="#ctx0" brushRef="#br0" timeOffset="4420.79">17419 1682 0,'0'0'0,"0"0"16,0 0 0,0 11-16,0 23 15,0 45 1,-12 34-16,1 22 16,-11-22-16,10-23 15,-10 1 1,10-24-16,1-33 15,11-11 1,0-1649-16,0 3252 16,0-1637-16,11-12 15,12-33 1,11-24-16,11-21 16,11-46-1,1 34-15,-1 12 16,1 22-16,-1 22 15,12 12 1,-12 23-16,1 22 16,-23 22-16,11 68 15,-11 46 1,-23 22-16,-22-11 16,-23-12-1,11-22-15,1-34 16,-1-23-16,1-33 15,10-23 1</inkml:trace>
  <inkml:trace contextRef="#ctx0" brushRef="#br0" timeOffset="4639.736">17882 1986 0,'0'0'16,"-12"0"-1,1 0-15,0 0 16,-12 34-16,-11 45 15,-33 57 1,-12 56-16,0 0 16,-1-23-1,1-11-15,0-23 16,12-10-16,22-46 16,22-46-1</inkml:trace>
  <inkml:trace contextRef="#ctx0" brushRef="#br0" timeOffset="4811.324">17554 2799 0,'23'-22'0,"-23"10"16,0 1-1,34 0-15,45 11 16,22 0-16,-10 11 16,-12 0-1,-23 12-15,-11-12 16,-11 0-16,-23 1 15,-11-12 1,0 0-16</inkml:trace>
  <inkml:trace contextRef="#ctx0" brushRef="#br0" timeOffset="5046.564">18356 1016 0,'11'0'0,"-11"0"15,0 0-15,0 0 16,23 0-16,10 0 16,1 11-1,-11 0-15,-1 1 16,1-1-1,0 34-15</inkml:trace>
  <inkml:trace contextRef="#ctx0" brushRef="#br0" timeOffset="5308.841">18028 2111 0,'0'0'15,"0"0"-15,0-12 16,34 1-16,68-23 31,78-34-31,1 1 16,-12-1 0,1 0-16,-24 23 15,-10 0-15,-57 22 16,-23 1-1,-22 11-15,-22 11 16</inkml:trace>
  <inkml:trace contextRef="#ctx0" brushRef="#br0" timeOffset="5527.618">18638 2404 0,'11'11'0,"-11"-11"16,0 0 0,0 0-16,0 23 15,-11 22 1,0 12-16,-1-1 16,-10 0-16,-1 1 15,12-12 1</inkml:trace>
  <inkml:trace contextRef="#ctx0" brushRef="#br0" timeOffset="5730.635">18649 2325 0,'12'11'0,"-12"-11"15,0 0 1,0 0-16,0 0 15,22-11 1,1 0-16,-1-1 16,1 1-16,11 0 15,0 0 1</inkml:trace>
  <inkml:trace contextRef="#ctx0" brushRef="#br0" timeOffset="6250.356">18074 3025 0,'11'0'0,"-11"0"16,0 0-16,0 0 16,0 0-1,0 0-15,11 11 16,12 12-16,22-12 15,23 0 1,22-33-16,0-35 16,12-56-16,45-124 15,-35-22 1,-10-46-16,-12 45 16,-11 23-1,-11 23-15,-11 45 16,-24 33-16,-10 57 15,-12 23 1,-11 22-16,0 23 16,0 11-1,-11 11-15,0 124 16,11 136-16,0 79 16,22-34-1,12 23-15,11-57 16,0-56-16,1-57 15,-1-33 1,-11-57-16,-12-23 16,-11-33-16,1-23 15,-1-12 1,12-44-16,-1-136 16</inkml:trace>
  <inkml:trace contextRef="#ctx0" brushRef="#br0" timeOffset="6423.421">19360 733 0,'0'-11'0,"0"11"15,0 0 1,0 0-16,0 0 16,0 0-16,12 11 15,10 12 1,35 22-16,33 34 15</inkml:trace>
  <inkml:trace contextRef="#ctx0" brushRef="#br0" timeOffset="6881.16">20704 1241 0,'0'0'16,"-11"0"-16,-1 0 15,1 0 1,0 12-16,-34 22 16,-35 22-1,-44 34-15,0 1 16,11-12-16,12-12 15,33-10 1,11-1-16,24-11 16,10-11-1,23-11-15,0-1 16,11 1-16,12 11 31,11 11-31,11 34 16,11 23-16,1 44 15,-1 24 1,-22-12-16,-11-23 16,-12-11-1,-11-33-15,0-24 16,0-21-16,-11-24 16,-1-22-1</inkml:trace>
  <inkml:trace contextRef="#ctx0" brushRef="#br0" timeOffset="7133.806">20173 1569 0,'0'0'0,"0"0"15,0 0-15,0 0 16,0 0-16,0 0 15,45 0 1,46-12-16,44 1 16,57-11-1,23-12-15,-35-11 16,-22-12-16,-22 1 16,-46-12-1,-11 0-15</inkml:trace>
  <inkml:trace contextRef="#ctx0" brushRef="#br0" timeOffset="7538.614">21257 1072 0,'-11'11'0,"-1"-11"16,1 0-1,-11 46-15,-24 44 16,-33 45-1,-11 23-15,-23 34 16,12-11-16,22-46 16,0-11-1,33-56-15,24-23 16,10-22-16,1-23 16,11 0-16,11-11 15,23-12 1,23 0-16,-12 1 15,0 11-15,0 22 16,-11 11 0,11 35-16,0 56 15,-11 22 1,-34 1 0,-11-35-16,0-22 15,-1-22 1,1-35-16,0-10 15,0-24-15</inkml:trace>
  <inkml:trace contextRef="#ctx0" brushRef="#br0" timeOffset="7887.182">20918 1806 0,'-11'0'16,"11"-11"-16,0-1 15,0 1-15,0 0 16,0-1-1,23 1-15,22 0 16,11 0 0,1 11-16,-1 0 15,12 11-15,-12 11 16,1 12 0,-12 23-16,11 56 15,-22 22 1,-11 34-16,-23 12 15,0-23-15,-23-23 16,1-10-16,-1-35 16,0-22-1,1-23-15,11-23 16,-1-10-16,1-12 16,-12-12-1,-10-22-15</inkml:trace>
  <inkml:trace contextRef="#ctx0" brushRef="#br0" timeOffset="8456.514">20941 2370 0,'-23'0'0,"12"-11"16,0 11-1,-1-11-15,12-1 16,0 1-16,0 0 16,23-1-1,22 1-15,34-11 16,12-1-1,-1 12-15,0-1 16,-22 12 0,-23 0-16,-22 0 15,-12 0-15,-11 0 16,-11 12 0,-23 33-16,-34 23 15,-22 11-15,11-12 16,11-21-1,34-24-15,11-11 16,12-11-16,11-11 16,45-11-1,23-12-15,22 0 16,-22 0 0,-11 11-16,-35 12 15,-11 11 1,-11 11-16,-22 35 15,-46 44-15,-56 23 16,-23 0 0,12-12-16,33-22 15,23-22-15,34-24 16,11-10 0,34 0-16,34-12 15,113-11 1,101-23-16,57-33 0,-57-1 15,-11-10 1,-34 10-16,-33 12 16,-46 11-16</inkml:trace>
  <inkml:trace contextRef="#ctx0" brushRef="#br0" timeOffset="179406.688">1050 6897 0,'0'0'0,"-23"0"0,23 0 16,0 0-1,0 0-15,0-12 16,0 1-16,23 0 15,-1-12 1,57-22-16,23-23 16,22-11-1,-22 12-15,-12-1 16,-22 11-16,-12 12 16,-22 11-1,-11 12-15,-12-1 16,0 12-1,-11 11-15,0 0 16,0 23-16,0 33 16,-22 34-1,-12 34-15,0 12 16,0 22-16,-11 11 16,-11 12-1,-1 11-15,1 0 16,-1-12-1,1-10-15,11-12 16,-1-12-16,13-22 16,10-33-1,12-12-15,-1-23 16,12-33-16,0-12 16,0-11-1,0-11-15,12-34 16</inkml:trace>
  <inkml:trace contextRef="#ctx0" brushRef="#br0" timeOffset="179688.522">1479 7574 0,'0'0'0,"0"0"16,0-11-1,0-1-15,11 1 16,23-23-16,22-11 16,12-23-1,34-22-15,33-12 16,1 1-16,-23 10 16,-23 12-1,-22 23-15,-12 22 16,-22 12-1,-11 10-15,-23 1 16</inkml:trace>
  <inkml:trace contextRef="#ctx0" brushRef="#br0" timeOffset="180295.38">1716 7766 0,'0'0'0,"0"0"16,0 0 0,0 0-16,0 11 15,0 23-15,11 34 16,0 45 0,1 22-16,-12 0 15,0 1-15,-12-35 16,1-33-1,-11-23-15,10-33 16,1-12 0,0-23-16,-12-67 15,1-57-15,22 0 16,11 12 0,11 33-16,-10 23 31,10 0-31,1 11 0,11 12 0,0 0 15,0 10 1,22 1-16,12 0 31,-1 23-31,-10 10 16,-12 12 0,-11 12-16,-12 10 15,1 23-15,-12 46 16,-33 55-1,-23 12-15,-23 23 16,11-34-16,12-12 16,11-33-1,12-35-15,11-10 16,11-34 0,0-12-16,22-11 15,46-23-15,22-33 16,-11-23-16,11-57 15</inkml:trace>
  <inkml:trace contextRef="#ctx0" brushRef="#br0" timeOffset="180561.05">2811 6795 0,'0'0'0,"0"-11"16,0-1-1,0 1-15,23 0 16,-1-12-16,12 12 15,11 0 1,-11 11-16</inkml:trace>
  <inkml:trace contextRef="#ctx0" brushRef="#br0" timeOffset="181179.788">2834 7856 0,'22'-22'15,"-22"10"-15,0 1 16,0 0-16,11-1 16,12 12-1,0 12-15,-1 10 16,23 46-1,0 67-15,-11 35 16,-11-24-16,-1-10 16,-10-46-1,-1-22-15,-11-23 16,0-34 0,11-11-16,12-33 15,45-69-15,22-90 16,-11-11-1,-11-12-15,-12 23 16,-22 34 0,11 23-16,-22 33 15,-1 23-15,-10 12 16,-1 33-16,0 11 16,-11 12-1,0 0-15,0 11 16,11 34-1,1 56-15,-12 79 16,0 23-16,0 11 16,-12-22-1,1-23-15,0-11 16,0-23-16,-1-45 16,12-23-16,0-33 15,0-23 1,0-12-16,12-33 31</inkml:trace>
  <inkml:trace contextRef="#ctx0" brushRef="#br0" timeOffset="181704.377">3725 6840 0,'0'0'0,"0"0"16,0 0-1,0-11-15,0 0 16,23-1-16,22 1 16,45-12-1,12-10-15,11-1 16,11-11-16,0-1 15,12 1 1,-23 0-16,-12 11 16,-11 12-16,-22 22 15,-11 11 1,-1 12-16,-11 22 16,0 45-1,1 57-15,-13 33 16,-21 12-16,-24 11 15,-10 12 1,-1-1-16,1-10 16,10 10-16,1-22 15,0-23 1,0-33-16,-1-12 16,12-23-1,-11-22-15,0-11 16,-1-23-16,1-22 15,0-12 1,0-11-16,-23 0 16</inkml:trace>
  <inkml:trace contextRef="#ctx0" brushRef="#br0" timeOffset="181973.381">3906 7924 0,'-11'-11'15,"-1"-1"-15,12 1 16,0 0-16,0-1 16,12-10-1,22-23-15,33-12 16,12-11-1,12-11-15,21 12 16,1-1-16,-11 12 16,-23 22-1,-23 0-15</inkml:trace>
  <inkml:trace contextRef="#ctx0" brushRef="#br0" timeOffset="182207.734">4290 7077 0,'0'0'0,"0"0"16,0 0-1,0 0-15,0 12 16,0 33-1,0 45-15,0 45 16,-12 35 0,-21 10-16</inkml:trace>
  <inkml:trace contextRef="#ctx0" brushRef="#br0" timeOffset="182462.987">3895 8409 0,'0'-22'16,"0"10"-16,0 1 16,22-23-1,35-34 1,22-33-16,22-12 15,1 0 1,11 0-16,-23 23 16,0 11-16,-33 22 15</inkml:trace>
  <inkml:trace contextRef="#ctx0" brushRef="#br0" timeOffset="182998.288">4267 8240 0,'0'11'16,"0"-11"-16,0 0 15,0 0 1,0 11-16,0 1 16,0 10-16,0 12 15,0 11 1,0 0-16,0 1 15,0 10 1,0 0-16,0 1 16,0-1-16,0-10 15,0-13-15,0-10 16,0-12 0,0 1-16,0-12 15,11 0 1,12-12-16,11-22 15,11-11-15,0 0 16,0 0 0,1 0-16,-13 11 15,1 11-15,-11 1 16,-1 10 0,-10 12-16,-12 0 15,0 23 1,-12 22-16,-10 12 15,-12 22-15,-11-12 16,11 1 0,0-23-16,12-22 15,-1-12-15,12-11 16,-1-11 0,12-34-16</inkml:trace>
  <inkml:trace contextRef="#ctx0" brushRef="#br0" timeOffset="183295.303">5362 7156 0,'0'0'0,"0"0"16,0 0-16,0 0 15,0 0 1,12 34-16,10 34 15,1 67-15,-1 57 16,1 23 0,-12 33-16,0-11 15,-11-34 1,0-33-16,0-12 16,0-34-16,0-45 15,0-34 1,0-23-16,-11-22 15,11-22-15</inkml:trace>
  <inkml:trace contextRef="#ctx0" brushRef="#br0" timeOffset="184303.785">5656 7326 0,'0'-23'16,"0"12"-16,0-1 15,0 1-15,0-23 16,11-11 0,12 0-16,22-11 15,11-1 1,23-11-16,0 12 16,0 11-16,0 11 15,12 11 1,-1 23-16,0 12 15,-11 10 1,0 23-16,-22 12 16,-1 22-16,1 22 15,-12 35 1,-23 22-16,-22 34 16,-22 0-16,-23 11 15,-1-11 1,-21-23-16,-1-34 15,0-22 1,12-34-16,11-22 16,-1-35-16,1-10 15,0-12 1,0-23-16,0-11 16,0-11-16,-23-34 15,12 0 1,-1-11-16,1-1 15,10 12-15,13 12 16,10 10 0,12 1-16,11 11 15,11 11-15,12 0 16,33-22 0,23 10-16,11 1 15,1 11 1,-1 12-16,-11 22 15,-11 0-15,-12 11 16,-22 0 0,-23 1-16,1 33 15,-24 34 1,-44 56-16,-34 1 16,-12-1-16,12-33 15,11-23 1,22-34-16,1-11 15,22-23-15,23-11 16,-1-11 0,24-46-16,22-67 15,22-23 1,12 1-16,-12 22 16,-11 11-16,-11 11 15,-11 23 1,-12 11-16,-11 12 15,0 22-15,0 0 16,-11 23 0,-1 0-16,1-1 15,11 12 1,0 12-16,0 44 16,0 79-16,0 46 15,23 45 1,-1 22-16,-10 23 31,-12 34-31</inkml:trace>
  <inkml:trace contextRef="#ctx0" brushRef="#br0" timeOffset="185197.5">1468 9617 0,'-23'-23'0,"12"12"15,-1 0-15,1 0 16,11-1-16,-22 1 16,-1 11-1,12 0-15,-12 23 16,1 33 0,10 23-16,1 0 15,11-11-15,11-12 16,12-22-1,11-11-15,22-12 16,23-22-16,23-23 16,22-23-1,0-10-15,12-1 16,-35 11 0,-11 12-16,-33 23 15,-12 10-15,-22 12 16,-12 12-1,-11 44-15,-34 34 16,-45 68 0,-34 12-16,-22 10 15,11-22-15,-12 0 16,1-11 0,22-11-16,34-46 15,0-22-15,33-12 16,13-22-16,10-11 15,12-23 1,11 0-16,0-12 16,56-33-1,57-45-15,34-46 16,11 1-16,34-23 16,-12 11-1,-33 23-15,-11 22 16,-46 23-1,-11 23-15,-23 11 16,-22 22-16,-22 1 16</inkml:trace>
  <inkml:trace contextRef="#ctx0" brushRef="#br0" timeOffset="185544.103">1908 9323 0,'0'0'15,"0"0"-15,-11 0 16,11 0-16,-12 46 16,12 78-1,-11 102-15,0 112 16,-12 23-1,12 57-15,-23 0 16,11-35-16,-11-21 16,12-58-1,-1-89-15,12-80 16,0-44 0,11-57-16,0-34 15,0-12-15,11-44 16,34-159-1,0-89-15</inkml:trace>
  <inkml:trace contextRef="#ctx0" brushRef="#br0" timeOffset="185825.837">2043 10904 0,'-11'0'16,"11"0"-1,-11 0-15,-1 0 16,1 11-16,11 34 15,0 46 1,11 33-16,23 11 16,11 1-1,1-12-15,10-34 16,-11-11 0,0-11-16,1-23 15,-1-11-15,11-12 16,-11-10-1,12-12-15,-12-23 16,0-11-16,34-124 16</inkml:trace>
  <inkml:trace contextRef="#ctx0" brushRef="#br0" timeOffset="186755.3">3003 9583 0,'0'-11'0,"0"0"16,0-1-1,0 1-15,11-12 16,34-10 0,46-24-16,10 1 15,12-1-15,-23 12 16,1 11-1,-12 12-15,-12 22 16,-10 0 0,-12 22-16,-11 23 15,11 80-15,-11 66 16,-34 35 0,-23 56-16,-22-11 15,0 34-15,-11-23 16,-1 0-1,12-45-15,11-22 16,0-80 0,12-33-16,10-46 15,12-33-15,0-23 16,12-23 0,33-89-16,34-114 15,11-11 1,1 22-16,21 1 15,-10 22-15,-12 23 16,-11 33 0,-11 35-16,-11 22 15,-12 33-15,0 13 16,-11 10 0,0 23-16,-12 11 15,1 34-15,-1 46 16,-22 67-1,-22 22 1,-23 1-16,-12 0 16,-11 22-1,1 11-15,10-33 16,12-46-16,-11-11 16,10-33-1,13-46-15,10-34 16,-11-11-16,0-22 15,-11-46-15,0-113 16,11-33 0,23 22-16,11 45 15,11 46-15,0 22 16,12 33 0,0 13-16,22 10 15,0 23-15,11 23 16,12 10-16,-12 13 15,12 21 1,11 35-16,-22 11 16,-12-12-16,-11-10 15,-23-12 1,-11-12-16,-11-22 16,-12-22-1</inkml:trace>
  <inkml:trace contextRef="#ctx0" brushRef="#br0" timeOffset="186974.274">2834 10249 0,'-12'0'0,"1"0"15,0-11 1,11 11-16,0 0 16,0 0-1,0 0-15</inkml:trace>
  <inkml:trace contextRef="#ctx0" brushRef="#br0" timeOffset="187492.669">3150 11299 0,'11'11'0,"-11"-11"16,0 0-1,0 0-15,11 11 16,12 12-16,11 11 16,11 11-1,0 0-15,-11 12 16,0-1-1,-12 0-15,-22 1 32,-11 11-32,-23-1 15,-11 12 1,-23 0-16,0-11 16,1-11-16,-12-12 15,11-11 1,12-12-16,10-22 15,13 0-15,10-11 16,12 0 0,-1-1-16,12 1 15,12 0 1,33 11-16,34 0 16,56 34-16,35 11 15,-12 0 1,0 0-16,11-11 15,-11-12 1,-11-10-16,-12-12 16,1-12-16,-23-10 15,11-12 1,-23 0-16,1-22 16,0-35-16</inkml:trace>
  <inkml:trace contextRef="#ctx0" brushRef="#br0" timeOffset="187867.842">5498 9910 0,'0'0'16,"0"0"-16,-12 0 15,12 0 1,0 23-16,0 67 16,0 102-16,0 79 15,12 11 1,22 1-16,-1 10 16,-10-56-16,0-45 15,-12-45 1,0-23-16,-11-34 15,0-33 1,0-35-16,0-11 16,0-11-16,0-11 15,0-34 1,0-90-16</inkml:trace>
  <inkml:trace contextRef="#ctx0" brushRef="#br0" timeOffset="188339.906">5543 10373 0,'11'-34'16,"-11"23"-16,0-11 15,11-12 1,12-34-16,22-11 16,12-11-1,33-1-15,12-10 16,33-1-16,0 1 15,23 10 1,1 12-16,-13 23 16,-10 11-1,-1 22-15,1 23 16,-12 0-16,-34 23 16,0 22-1,-22 0-15,-11 23 16,10 56-1,-21 23-15,-13 44 16,-33 47-16,-22-1 16,-23 56-1,-12-22-15,1 22 16,-1-22-16,1-45 16,-12 0-16,0-57 15,12-45 1,0-33-16,10-35 15,13-22 1,-1-11-16,0-23 16,0-12-16,-11-22 15</inkml:trace>
  <inkml:trace contextRef="#ctx0" brushRef="#br0" timeOffset="189038.322">6040 10723 0,'11'-11'0,"-22"11"16,-1 0-16,1 0 16,0 0-1,-1 0-15,1 22 16,0 24-16,11 10 15,0 12 1,0 0-16,11-1 16,0-10-16,1-12 15,-1-11 1,-11-12-16,0-10 16,0-1-1,0-11-15,11 0 0,1-11 16,10-12-1,1-11-15,11-22 16,22-23-16,12-23 31,-1 12-15,1 11-16,23-12 16,-12 24-16,-12 10 15,1 23 1,-12 23-16,-10 11 15,-1 11-15,-23 1 16,1 22 0,-12 22-16,-11 34 15,-22 12 1,-24 11-16,-33 11 16,0-11-16,-11-12 15,0-10 1,11-24-16,11-10 15,12-23-15,22-23 16,11 0 0,12-11-16,0-11 15,11 0 1,11-12-16,45-22 16,35-23-1,10 12-15,-22 11 16,-22 11-16,-12 11 15</inkml:trace>
  <inkml:trace contextRef="#ctx0" brushRef="#br0" timeOffset="189361.793">6006 12360 0,'11'0'16,"-11"-11"-16,0-1 15,11 1 1,34-23-16,46-22 16,44-12-16,23 0 15,-22 12-15,-1 11 16,-11 11-1,12 0-15,-35 11 16,-10 1-16,-24 22 16,-10 0-16,-23 0 15,-12 0 1</inkml:trace>
  <inkml:trace contextRef="#ctx0" brushRef="#br0" timeOffset="190397.653">7834 6648 0,'0'0'15,"-11"0"-15,0 0 16,0 0-16,-12 0 16,-22 12-1,-23 10-15,-11 35 16,-22 33-1,-12 34-15,22-11 16,24-23-16,33-11 16,11-22-1,23-12-15,11-11 16,12-12-16,11 12 31,11 0-15,0 11-16,12 34 15,10 34-15,-10 23 16,-12 22 0,-22 11-16,-12-22 15,-11-12-15,0-45 16,-11-22 0,-1-23-16,1-22 15,0-23 1</inkml:trace>
  <inkml:trace contextRef="#ctx0" brushRef="#br0" timeOffset="191638.323">7417 7382 0,'0'0'0,"0"0"15,-11-11 1,11 11-16,0-12 15,0 1-15,0 0 16,0 0 0,22-12-16,23-11 15,23 0-15,22 0 16,1 12 0,-24 22-16,1 11 15,-11 12-15,-24-1 16,13 46-1,-13 45-15,-21 34 16,-12-1 0,-12-10-16,1-12 15,-11-34-15,-1 1 16,12-24 0,-1-22-16,1-11 15,0-22-15,0-12 16,-1 0-1,1 0-15,0-12 16,-23-10 0,0-1-16,-23-11 15,1 0-15,0-11 16,10 0 0,1 0-16,11 0 15,1 0-15,10 0 16,23 11-1,0 0-15,11 0 16,23 0 0,23 11-16,-1 12 15,0 11-15,1 23 16,-23-1-16,0 46 16,-23 68-16,-22 33 15,-35-11 1,1-34-16,0-34 15,11-33 1,12-35 0,10-22-16,12-11 0,12-45 31,55-102-31,35-79 16,-12-12-1,1 12-15,-1 23 0,-11 44 16,0 12-16,0 23 15,-23 45-15,1 22 16,-12 23 0,0 11-16,-22 23 31,-1 11-31,-10 22 0,22 68 31,-12 68-31,-22 23 16,11 11-16,-11-11 0,12-46 31,-1-22-31,12-34 16,-1-23-16,12-22 0,11 0 31,34-11-31,12-12 0,-1-11 16,-22 0-16,-23 0 15,-11 0 16,-12 0-31,-22 0 16,0 34-16,-22 34 16,-46 33-1,-22 12-15,-12-11 16,0-12 0,1-22-16,22-23 15,11-34-15,23-11 16,11-11-1,11-12-15,1-22 16,11-23-16,11 1 16,22-12-1,1 0-15,11 0 16,22-12-16,23-10 16,23-35-16</inkml:trace>
  <inkml:trace contextRef="#ctx0" brushRef="#br0" timeOffset="192193.357">9855 5982 0,'0'-11'0,"0"0"16,-11 11 0,11 0-16,0 0 15,0 0 1,0 0-16,0 0 16,0 0-16,0 0 15,11 0 1,12 0-16,-1 11 15,12 0 1,0 1-16,0 10 16,-11 23-16,-1 46 15,-22 67 1,-22 11-16,-12 0 16,0-11-1,0-22-15,23-46 16,11-33-16,0-12 15,11-23 1,12-10-16,10-12 16,24 0-16,-1-12 15,1 1-15,-12 11 16,-11 0 0,-12 11-16,-10 34 15,-24 80-15,-22 44 16,-22 11-1,-12-10-15,1-35 16,-1-11-16</inkml:trace>
  <inkml:trace contextRef="#ctx0" brushRef="#br0" timeOffset="192697.183">9381 7427 0,'-11'0'0,"11"0"0,-12 0 16,1 0 15,11 11-31,-11 12 0,11 22 31,0 12-31,0-1 16,11 0-16,0 1 15,12-23 1,22-12-16,46-10 16,33-46-1,11-34-15,-11-22 16,12-23-16,-1-11 15,-11 22-15,-45 23 16,-22 11 0,-12 23-16,-22 23 15,-12 10 1,-11 12-16,0 0 16,-23 57-16,-33 78 15,-23 57 1,11 0-16,0-23 15,23-33-15,11-23 16,12-46 0</inkml:trace>
  <inkml:trace contextRef="#ctx0" brushRef="#br0" timeOffset="193156.433">9178 8229 0,'0'22'0,"-11"-22"16,11 23-16,0 22 15,0 23 1,11-1-16,11 1 15,12-12-15,11-22 16,46 0-16,44-34 16,23-45-1,-11-34-15,11-45 16,0-23 0,-22 0-16,10-33 15,-33 10-15,-22 24 16,-24 22-1,-22 33-15,-22 24 16,-12 33-16,1 22 16,-12 1-1,11 22-15,0 80 16,0 112 0,-33 68-16,-1 34 15,12-35-15,11-32 16</inkml:trace>
  <inkml:trace contextRef="#ctx0" brushRef="#br0" timeOffset="193754.351">10984 6287 0,'-11'0'0,"11"0"16,-11 0-1,-1 0-15,1 0 16,0 11 0,-1 12-16,12 22 15,12 0-15,-1-11 16,23-11-1,67-46-15,35-56 16,22-45 0,0-12-16,-11 1 15,-12 11-15,-45 34 16,-10 22 0,-24 23-16,-33 22 15,-12 12-15,-11 11 16,-11 22-1,-35 57-15,-55 68 16,-69 68-16,-21 10 16,21-21-1,1-13-15,22-10 16,34-46-16,23-33 16,33-45-1,24-24-15,21-21 16,12-12-1,45-23-15,57-56 16,56-56-16,0-12 16,0-22-1,0-23-15,-45 22 16,-34 24-16</inkml:trace>
  <inkml:trace contextRef="#ctx0" brushRef="#br0" timeOffset="193973.525">11503 5655 0,'-11'11'0,"0"-11"15,11 0-15,-11 12 16,11 44-16,0 34 16,11 46-1,0 22-15,12 22 16,-1 12-1,-10-22-15,-12 10 16,0-11-16,0-33 16,0-12-1,0-34-15</inkml:trace>
  <inkml:trace contextRef="#ctx0" brushRef="#br0" timeOffset="194176.565">11424 6897 0,'-11'22'0,"0"-22"16,-1 11 0,-10 35-16,-23 44 15,-23 45 1,-11 35-16,0 22 15,0-23-15</inkml:trace>
  <inkml:trace contextRef="#ctx0" brushRef="#br0" timeOffset="194418.357">11718 6851 0,'0'0'16,"0"0"0,0 0-16,0 0 15,11 0-15,23 0 16,11 0 0,0 12-16,0-1 15,1 23 1,-1 22-1</inkml:trace>
  <inkml:trace contextRef="#ctx0" brushRef="#br0" timeOffset="194715.176">11605 7292 0,'0'22'0,"-11"-22"16,-1 0 0,1 12-16,0 33 15,0 45-15,-1 23 16,12 22 0,12-22-16,10 0 15,12-23 1,11-11-16,0-11 15,0-11-15,12-12 16,11-23 0,11-22-16,-12-34 15</inkml:trace>
  <inkml:trace contextRef="#ctx0" brushRef="#br0" timeOffset="195660.941">12090 7269 0,'-11'11'0,"0"-11"16,0 0 0,-1 23-16,-10 22 15,-1 45 1,-11 23-16,0 23 15,-11-1 1,0 1-16,-23 33 16,-11 0-16,0-33 15,0-23 1,-11-23-16,0-22 16,-12-12-16,12-33 15,11-23 1,11-23-16,12-11 15,10-11 1,1-57-16,23-44 16,55-69-16,35-44 15,45-35 1,23 12-16,33 0 16,12 45-16,-1 11 15,12 34 1,11 0-16,-33 45 15,-12 35-15,-34 33 16,-23 33 0,-10 24-16,-24 22 15,-21 22 1,-13 35-16,-10 78 16,-46 102-16,-44 46 15,-35 21 1,12-10-16,-12-23 15,35-57-15,21-56 16,24-56 0,22-46-16,0-44 15,22-12 1,46-23-16,68-67 16,-1-23-16,0 0 15,-10 11 1,-35 23-16,-22 23 15,-12 22 1,-33 23-16,-12 11 16,-11 22-16,-23 69 15,-44 44 1,-46 23-16,-23-11 16,1-12-16,11-22 15,11-34 1,23-22-16,10-35 15,24-22-15,11-11 16,22-12 0,1-11-16,10-11 15,24 11-15,-1 1 16,34 10 0,45 0-16,69 57 15,-1 45-15,45 45 16</inkml:trace>
  <inkml:trace contextRef="#ctx0" brushRef="#br0" timeOffset="203624.761">16075 982 0,'23'-11'0,"-23"-1"16,11 1-16,12-12 16,33 1-1,12-12-15,0 0 16,-1 0-1,1 12-15,-23-1 16,1 12-16,-24-1 16,1 1-1,-12 0-15,0 11 16,-11 0-16,0 0 16</inkml:trace>
  <inkml:trace contextRef="#ctx0" brushRef="#br0" timeOffset="204162.81">15296 1320 0,'0'-11'15,"0"11"-15,0 0 16,0-11-16,0 11 16,0 0-1,0-11-15,12-1 32,10 1-32,12-12 15,23 1-15,10-12 16,12 0-1,12-11-15,22 0 16,-1 0 0,-10 0-16,-12 11 15,1-11-15,-12 11 16,-12 11 0,-10 1-16,-12-1 15,-11 0-15,-12 12 16,1 0-1,-12-1-15</inkml:trace>
</inkml:ink>
</file>

<file path=ppt/ink/ink7.xml><?xml version="1.0" encoding="utf-8"?>
<inkml:ink xmlns:inkml="http://www.w3.org/2003/InkML">
  <inkml:definitions>
    <inkml:context xml:id="ctx0">
      <inkml:inkSource xml:id="inkSrc0">
        <inkml:traceFormat>
          <inkml:channel name="X" type="integer" max="3000" units="cm"/>
          <inkml:channel name="Y" type="integer" max="2000" units="cm"/>
          <inkml:channel name="T" type="integer" max="2.14748E9" units="dev"/>
        </inkml:traceFormat>
        <inkml:channelProperties>
          <inkml:channelProperty channel="X" name="resolution" value="102.21465" units="1/cm"/>
          <inkml:channelProperty channel="Y" name="resolution" value="102.14504" units="1/cm"/>
          <inkml:channelProperty channel="T" name="resolution" value="1" units="1/dev"/>
        </inkml:channelProperties>
      </inkml:inkSource>
      <inkml:timestamp xml:id="ts0" timeString="2018-11-09T01:26:14.478"/>
    </inkml:context>
    <inkml:brush xml:id="br0">
      <inkml:brushProperty name="width" value="0.05292" units="cm"/>
      <inkml:brushProperty name="height" value="0.05292" units="cm"/>
      <inkml:brushProperty name="color" value="#FF0000"/>
    </inkml:brush>
    <inkml:context xml:id="ctx1">
      <inkml:inkSource xml:id="inkSrc66">
        <inkml:traceFormat>
          <inkml:channel name="X" type="integer" max="3000" units="cm"/>
          <inkml:channel name="Y" type="integer" max="2000" units="cm"/>
          <inkml:channel name="T" type="integer" max="2.14748E9" units="dev"/>
        </inkml:traceFormat>
        <inkml:channelProperties>
          <inkml:channelProperty channel="X" name="resolution" value="102.38908" units="1/cm"/>
          <inkml:channelProperty channel="Y" name="resolution" value="102.04082" units="1/cm"/>
          <inkml:channelProperty channel="T" name="resolution" value="1" units="1/dev"/>
        </inkml:channelProperties>
      </inkml:inkSource>
      <inkml:timestamp xml:id="ts1" timeString="2018-11-09T01:28:38.928"/>
    </inkml:context>
  </inkml:definitions>
  <inkml:trace contextRef="#ctx0" brushRef="#br0">3556 15250 0,'0'0'0,"0"0"0,0 0 15,-11 0-15,-1 0 16,1 0-1,0 0-15,0 0 16,-1 0 0,1-12-16</inkml:trace>
  <inkml:trace contextRef="#ctx0" brushRef="#br0" timeOffset="4746.369">21912 17304 0,'0'11'15,"0"-11"-15,0 0 16,0 0 0,0 0-16,0 0 15,0 0-15,0 12 16,0-1 0,11 11-16,12 12 15,10 0-15,35 23 16,23 10-1,10 1-15,1-12 16,-12 1 0,12-12-16,11 0 15,22-11-15,0-11 16,1-1 0,22-11-16,34 1 15,0-12-15,11 11 16,23 0-1,0 1-15,22 10 16,-11 12 0,0 0-1,0-11-15,-11-12 16,-12-11 0,1 0-16,-1-23 15,-22 1-15,-11-12 16,22-11-16,-34-1 15,-11-10 1,0-12-16,1-22 16,-24 0-1,0-1-15,-44 1 16,-1-23-16,-11-22 16,-22-12-1,-35 23-15,-22 11 16,-22 11-16,-1 12 15,-22 11 1,0 11-16,-12 12 16,-44-12-1,-46-11-15,-34 0 16,-11 11-16,-11 12 16,-11 0-1,22 10-15,-11 1 16,-12 11-1,23 12-15,-11 11 16,-12 11-16,12 0 16,0 11-1,-11 11-15,10 1 16,12-12-16,-22 12 16,22-1-1,11 1 1,-10 11-16,21 11 15,12 11-15,11 1 16,12-1 0,-1 12-16,24 0 15,10-1-15,23 1 16,0 11 0,0 34-16,22 23 15,24 22-15,33 22 16,33 1-1,35-23-15,34-11 16,22-23-16,90 22 16</inkml:trace>
  <inkml:trace contextRef="#ctx0" brushRef="#br0" timeOffset="8494.172">4324 17473 0,'0'-11'0,"-12"0"15,1-1-15,11 1 16,-11 0-16,11 0 16,-12-1-1,1 12-15,11 0 16,0 0-16,0 0 16,0 0-1,0 12-15,0-1 16,0 11-16,0 1 31,11 0-31,1-12 0,10 11 16,24 1-16,21 0 15,24-12 1,-1 0-16,0 0 16,-11 1-16,-11-12 31,11 0-16,0-12-15,34 1 16,11-11 0,-22-1-16,22 0 15,11 12-15,35 11 16,-12 0 0,11 0-16,0 23 15,23 11-15,-11-12 16,-1 1-16,35-1 15,-23-10 1,-11-12-16,33 11 16,-11-11-1,-11 0-15,45 0 16,-11 11-16,0 0 16,22-11-16,-11 12 15,-11-12-15,11 0 16,0 0-1,0-12-15,0 1 16,-11 0-16,45 0 16,-34 11-1,11 0-15,23-12 16,-34 1 0,34 11-16,-34 0 15,12 11-15,-1-11 16,-11 12-1,11-1-15,1 0 16,-12 0 0,11 12-1,-11 0-15,34-1 0,-34 1 16,12-1-16,22 1 16,-34-1-1,11 1-15,-11 0 16,0-1-1,12-11-15,-24-11 16,12 0-16,0 0 16,0-11-1,1 0-15,-1 0 16,0 11-16,11 0 31,-11 0-15,0 0-16,0 11 15,-11-11 1,0 0-16,-12 0 16,-22 0-16,-11-11 15,11-1 1,-23 1-16,-22 0 0,11-12 16,11 1-1,-11-1-15,-11 0 16,11 12-16,11 0 15,-11 0 1,0-1-16,1 1 16,-1 0-16,-23 11 15,0 0 1,-33 0-16,11 0 16,-11 0-1,-12 0-15,-11 0 16,-11 0-16,-12 0 15,-11 0 1,-11 0-16,23 0 16</inkml:trace>
  <inkml:trace contextRef="#ctx0" brushRef="#br0" timeOffset="13537.692">20772 3804 0,'0'0'0,"0"0"0,0 0 16,0 0-16,0 0 15,0 0 1,11 0-16,34 11 31,34-11-31,23-23 16,11 1 0,-12-12-16,-11 0 15,-22 0-15,0 12 0,-23 10 16,-22 1-16,-23 11 15,0 0 1,-23 34-16,-22 34 16,-23 22-16,0 12 31,1-12-31,22-22 0,11-12 31,11-22-31,23-11 0,0-12 31,11 0-31,12 0 16,22-11 0,12 0-16,-1 0 0,-11 12 0,-11 10 31,0 12-31,0 34 16,-12 22-1,-10 23-15,-12 0 16,-12-23-16,-10 1 15,-1-12 1,1-12-16,-1-10 16,12-12-16,-1-23 15,1-10 1,0-1-16,0-11 16,-1 0-1</inkml:trace>
  <inkml:trace contextRef="#ctx0" brushRef="#br0" timeOffset="14173.826">20726 4154 0,'0'0'16,"0"0"-16,0 0 15,0 0 1,0 0-16,0 22 16,12 1-1,-1 11-15,12 11 16,-1 11-16,12 1 16,0-12-1,-12 0-15,1 0 16,-12 0-16,-11-11 15,-11 11-15,-12-11 16,1 0 0,-12-11-16,0-1 15,0-10-15,12-1 16,-1-11 0,12 0-16,11-11 15,11-12 1,57-45-16,67-45 15,12 12-15,-11-1 16,-12 12 0,-23 22-16,-22 12 15,-22 22-15,-12 11 16,-22 23 0,-23 0-16,0 23 15,-23 33 1,-11 23-16,-11 12 15,0-1-15,11-22 16,11-23 0,12-11-16,11-12 31,0-22-31,23 0 16,22 0-1,22-22-15</inkml:trace>
  <inkml:trace contextRef="#ctx0" brushRef="#br0" timeOffset="14791.911">20693 4831 0,'0'11'16,"0"-11"-16,0 0 16,0 12-16,0 21 15,11 35 1,0 22-16,0 1 16,1-1-1,-12-22-15,11-12 16,-11-22-16,11-11 15,1-12 1,33-11-16,45-23 16,12-22-1,22-34-15,-11-11 16,22-23-16,1 0 16,-1 0-1,-22 12-15,-23 22 16,-22 0-16,-23 22 15,-11 12-15,-11 11 16,-12 12 0,0 10-16,0 12 15,-11 0-15,12 34 16,-1 34 0,0 33-16,-11 24 15,0-1 1,0 11-16,0-22 15,0-23-15,0 1 16,0-35 0,-11-22-16,11-11 15,0-12-15,0-11 16,0-11 0</inkml:trace>
  <inkml:trace contextRef="#ctx0" brushRef="#br0" timeOffset="14995.031">22566 3804 0,'0'11'0,"0"-11"16,0 0-1,0 11-15,12 23 16,10 23 0,1-1-16,0 1 15</inkml:trace>
  <inkml:trace contextRef="#ctx0" brushRef="#br0" timeOffset="15376.621">23210 3691 0,'0'0'16,"0"0"0,0 0-16,0 0 15,-11 0-15,-1 22 16,-21 24-16,-47 33 31,-21 11-15,-46 23-16,0-12 15,1 1-15,21-34 16,24-23 0,33-11-16,34-23 15,12-11-15,22 0 16,11 0 0,45-23-16,46-22 15,33-11 1,1-23-16,-1 11 15,-10 12-15,-35-1 16,-34 23 0,-11 1-16,-33 10 15</inkml:trace>
  <inkml:trace contextRef="#ctx0" brushRef="#br0" timeOffset="15646.044">22747 3522 0,'11'0'16,"-11"0"-16,0 0 15,0 0-15,12 11 16,10 57 0,12 56-16,0 34 15,-11 11 1,-12 23-16,-11 0 15,-11-34-15,-12-23 16,0-44-16,12-24 16,0-33-1,0-11-15,-1-23 16,1 0 0</inkml:trace>
  <inkml:trace contextRef="#ctx0" brushRef="#br0" timeOffset="15849.454">22860 4221 0,'0'12'15,"-11"-12"-15,-1 0 16,1 11 0,-11 34-16,-35 45 15,-22 23 1,0 0-16,-11-11 15,-1-12-15,12-22 16,12-23-16</inkml:trace>
  <inkml:trace contextRef="#ctx0" brushRef="#br0" timeOffset="16036.914">22905 4221 0,'34'0'15,"-34"0"-15,11 0 16,23 0 0,23 23-16,10 11 15,-10 0-15,-1 0 16,-11 11 0</inkml:trace>
  <inkml:trace contextRef="#ctx0" brushRef="#br0" timeOffset="16333.717">22600 4696 0,'0'22'16,"0"-22"-16,0 0 15,0 23-15,12 33 16,10 23 0,1 23-16,-1-12 15,12 0 1,0-22-16,0 0 16,0-23-16,0-11 15,22 0 1,-11-12-16,0-11 15</inkml:trace>
  <inkml:trace contextRef="#ctx0" brushRef="#br0" timeOffset="17162.468">23097 4662 0,'0'0'15,"0"0"1,-11 0-16,11 11 16,-12 34-16,1 23 15,-23 56 1,0 11-16,-11 1 16,0-35-1,-11-10-15,11-24 16,-1-21-16,13-24 15,-13 1 1,1-12-16,0-22 16,0-12-16,0-11 15,0 0 1,-1-11-16,13 0 16,-1 11-1,11-11-15,23 0 16,23-23-16,11 1 15,33-24 1,57-33-16,68-34 16,-11 0-1,-12 23-15,23-1 16,0 23-16,-45 23 16,-34 34-1,-34 22-15,-23 22 16,-22 12-16,-23 0 15,-11 23-15,-11 33 16,-34 35 0,-23 22-16,-22-12 15,0-11 1,22-22-16,11-23 16,12-11-16,23-23 15,10-11 1,12-11-16,57-34 15,33-34 1,46-11-16,-23 22 16,-12 12-16,-11 22 15,-22 22 1,-23 12-16,-22 12 16,-12 22-16,-11 67 15,-45 35 1,-34 22-16,-11-12 15,-23 1 1,11-23-16,12-33 16,-12-24-1,35-22-15,10-22 16,23-23-16,23-23 16</inkml:trace>
  <inkml:trace contextRef="#ctx0" brushRef="#br0" timeOffset="17396.787">23763 4594 0,'11'0'16,"-11"0"-16,0 0 16,0 0-1,12 11-15,10 12 16,12 33-16,0 12 16,0 0-1,0 22-15,-12-11 16,1-11-1,-1-12-15,1-11 16,-12-22-16,1-1 16,-12-10-1,0-12-15,0 0 16</inkml:trace>
  <inkml:trace contextRef="#ctx0" brushRef="#br0" timeOffset="17709.282">24745 4696 0,'12'0'15,"-12"0"-15,0 0 16,0 0 0,22 0-16,12 0 15,11 11-15,0-11 16,0 0 0,1 0-16,-13 0 15,13 0 1,-1-11-16,0-1 15</inkml:trace>
  <inkml:trace contextRef="#ctx0" brushRef="#br0" timeOffset="17959.154">26077 3454 0,'12'0'15,"-12"0"-15,0 0 16,11 0 0,11 11-16,1 0 15,0 12 1,-12 11-16,0 11 15</inkml:trace>
  <inkml:trace contextRef="#ctx0" brushRef="#br0" timeOffset="18178.409">25423 3905 0,'0'12'15,"0"-12"-15,0 0 16,0 11 0,11 34-16,11 23 15,12 22 1,-11-11-16,-12 0 16,0 0-16</inkml:trace>
  <inkml:trace contextRef="#ctx0" brushRef="#br0" timeOffset="18919.931">25660 3951 0,'11'-12'16,"-11"12"-16,0-11 15,34 0-15,34-1 16,44-10-16,13-1 15,-35 1 1,-11 10-16,-11 1 16,-23 0-1,-23-1-15,-10 12 16,-12 0-16,0 12 16,-23 22-1,-33 22-15,-12 12 31,0 0-31,12-12 16,11-22 0,11-12-16,11-10 15,12-12-15,11 0 16,34-23 0,33-22-16,12-11 15,1-1 1,-13 12-16,-22 11 15,-11 11-15,-11 12 16,-23 11 0,0 11-16,0 35 15,-23 33-15,-33 22 16,-23 35 0,0-12-16,11-34 15,23-11-15,11-22 16,11-24-1,12-21-15,11-12 16,0 0-16,45-23 16,12-22-1,10-23-15,1 12 16,-11 11-16,-12 11 16,-11 11-1,-12 12-15,-22 11 16,0 11-1,-11 46-15,-34 33 16,-45 23-16,-23 0 16,-23 0-16,-11 11 15,1-11-15,10-23 16,23-11 0,12-23-16</inkml:trace>
  <inkml:trace contextRef="#ctx0" brushRef="#br0" timeOffset="19187.921">25479 4876 0,'23'0'0,"-23"0"15,0 0 1,22 0-16,46 0 15,22 11-15,46 12 32,-1 11-32,-11 0 0,-11 0 31,-22-12-31,-1 1 0,0-1 16,-11-22-16,-11-11 31,-12-12-31</inkml:trace>
  <inkml:trace contextRef="#ctx0" brushRef="#br0" timeOffset="19406.618">27059 3996 0,'12'0'0,"-12"-12"15,0 12-15,22-11 16,35 0 0,22 0-16,0-12 15,-11 0 1,-1-22-16</inkml:trace>
  <inkml:trace contextRef="#ctx0" brushRef="#br0" timeOffset="19641.2">27613 3567 0,'0'22'0,"-12"-22"0,1 0 16,0 23 0,-23 56-16,-34 56 15,-22 12 1,-12 0-16,-11 0 15,23-12-15,11-45 16,23-22 0,10-23-16,24-34 15</inkml:trace>
  <inkml:trace contextRef="#ctx0" brushRef="#br0" timeOffset="20553.66">27376 4131 0,'22'-11'15,"-22"11"-15,0 0 16,11 0-16,1 0 16,10 11-1,12 57-15,11 124 16,-33 22 0,-35 102-16,-33-45 15,-1 0-15,-11-23 16,1-67-1,10-68-15,12-45 16,22-46-16,1-22 16,-1-56-1,1-136-15,22-68 16,22-22 0,12 90-16,0 45 15,0 46-15,-11 22 16,-1 34-1,1 11-15,-1 0 16,23 0-16,1 0 16,-13 0-1,1 0-15,11 12 16,-11-1 0,0 1-16,0 10 15,0 1-15,0 11 16,-12 11-1,12 12-15,0 11 16,0 34 0,11 56-16,-11 45 15,-23 0-15,1-11 16,-12-11 0,0-11-16,-12-1 15,-10-45 1,-1-22-16,1-23 15,-1-22-15,12-23 16,-1 0 0,-10-23-16,-12-22 15,-11-34-15,-12-45 16,1-23 0,11 0-16,22 35 15,12 21-15,0 24 16,11 21-1,0 13-15,0 21 16,22-10 0,12 10-16,11 12 15,12 0-15,-12 12 16,0 10 0,0 1-16,-22-1 15,11 24-15,-12 21 16,-22-10-1,-11-1-15,-12 1 16,12-24 0,-12-10-16,12-12 15,11-11-15,0 0 16,45-22-16,57-46 16,90-67-1</inkml:trace>
  <inkml:trace contextRef="#ctx0" brushRef="#br0" timeOffset="21213.054">28335 4210 0,'11'0'15,"-11"0"-15,0-11 16,34 0-16,45-12 16,23-11-1,11 0-15,-23 0 16,-11 1-1,-11 10-15,-23 12 16,-22 11 0,-12 11-16,0 68 15,-22 90-15,-46 34 16,-10 12 0,-24 11-16,12-23 15,12-45-15,10-45 16,23-46-1,12-21-15,10-24 16,1-22-16,11 0 16,34-34-1,56-67-15,46-69 16,-12 12 0,0 12-16,0 33 15,-22 23-15,-12 33 16,-22 34-1,-12 23-15,-22 12 16,-11 10 0,-1 35-16,-22 78 15,-45 12-15,-34 11 16,-11-34-16,-12-22 16,1-23-1,10-23-15,24-33 16,22-23-1</inkml:trace>
  <inkml:trace contextRef="#ctx0" brushRef="#br0" timeOffset="21358.306">29091 4989 0,'23'11'15,"-23"-11"-15,11 0 16,23 23-16,34 22 16,22 11-1,12 12-15,-12-11 16,-11-12-1,-34-23-15,-22-10 16,-23-12-16</inkml:trace>
  <inkml:trace contextRef="#ctx0" brushRef="#br0" timeOffset="21533.025">28154 4729 0,'0'12'16,"0"-12"-16,0 0 16,0 0-16,23 11 31,34 12-15,33 22-16</inkml:trace>
  <inkml:trace contextRef="#ctx0" brushRef="#br0" timeOffset="21933.198">28414 5407 0,'-34'11'0,"23"-11"16,0 0 0,-12 11-16,-11 12 15,-11 11-15,0 11 16,0 0-1,0 0-15,11-11 0,11-11 16,12-12 0,0-11-16,-1 0 15,1 0 1,11 0-16,0 0 16,11 0-16,34 22 15,57 35 1,56 22-16,11 0 15,35-23 1,-1-22-16,-23-34 16,-33-56-16,0-35 15,-23-33 1,-22 0-16,-1-23 16,1-45-16</inkml:trace>
  <inkml:trace contextRef="#ctx0" brushRef="#br0" timeOffset="22200.183">29746 4571 0,'0'12'0,"0"-12"15,0 0-15,0 33 16,12 47 0,21 89-16,-10 11 15,0-22 1,-12-33-16,0-35 16,-11-34-16,0-22 15,0-22 1</inkml:trace>
  <inkml:trace contextRef="#ctx0" brushRef="#br0" timeOffset="22608.867">30051 4267 0,'0'0'0,"0"0"16,0 0-1,11 0-15,12-12 16,33 1 0,23 0-16,12-1 15,10 1 1,-10 0-16,-1 0 16,0 11-16,-22 0 15,-12 11 1,-10 0-16,-24 12 15,12 67-15,-23 68 16,-22 11 0,-34 68-16,-23 0 15,0-33-15,1 10 16,10-22 0,1-57-16,22-44 15,0-46 1,11-23-16,12-22 15,0 0-15,-12-56 16</inkml:trace>
  <inkml:trace contextRef="#ctx0" brushRef="#br0" timeOffset="23126.301">30074 4910 0,'-12'0'0,"12"0"16,0 0 0,0 0-16,0 0 15,0 11-15,0 12 16,0 22 15,0 11-31,0 1 16,0-1-16,0-11 15,0-22 1,0 0-16,0-12 16,0-11-1,0 0-15,0 0 16,0-11-16,0-1 16,0-10-1,12-12-15,10-11 16,23-12-16,12 1 15,11-1 1,22 1-16,-22 22 16,-1 23-1,-22 11-15,-11 11 16,-22 12-16,-1 33 16,-22 34-1,-23 1-15,-11-1 16,11-34-16,0-10 15,11-24 1,12-11-16,0-11 16,11 0-1,0-11-15</inkml:trace>
  <inkml:trace contextRef="#ctx0" brushRef="#br0" timeOffset="23329.438">30006 5700 0,'0'0'15,"0"0"-15,0 0 16,0 0 0,0-11-16,34 0 15,56-12-15,46-22 16,-1 0-1,23-23-15</inkml:trace>
  <inkml:trace contextRef="#ctx0" brushRef="#br0" timeOffset="23564.008">31722 4176 0,'0'12'0,"-12"-12"16,1 0 0,0 0-16,0 11 15,-23 11-15,-23 46 16,-33 22 0,-12 1-16,1-1 15,22-22 1,0-12-16</inkml:trace>
  <inkml:trace contextRef="#ctx0" brushRef="#br0" timeOffset="23802.355">31146 4616 0,'23'12'15,"-23"-12"-15,0 0 16,11 11 0,11 12-16,24 44 15,21 80-15,-21 34 16,-24-12-1,-11-11-15,-22 45 16,-23-22 0,0-46-16,1-44 15,10-46 1,0-23-16,12-22 16,0-11-16,11-91 15</inkml:trace>
  <inkml:trace contextRef="#ctx0" brushRef="#br0" timeOffset="23981.481">31756 4549 0,'11'0'0,"-11"0"16,0-12-1,11 12-15,12 0 16,11-11-16,11 0 15,11-12-15,1-11 16</inkml:trace>
  <inkml:trace contextRef="#ctx0" brushRef="#br0" timeOffset="24438.402">32444 4041 0,'0'11'0,"0"-11"16,0 0 0,-11 0-16,0 11 15,-23 35 1,-45 44-16,-23 45 16,-11 1-16,12-35 15,10-10 1,12-24-16,23-33 15,22-11-15,11-12 16,12 0 0,11-11-16,0 0 15,11 12-15,12-1 16,11 12 0,0 22-16,11 56 15,0 46 1,-22 11-16,-23 68 15,-23-23-15,12-34 16,-12-56 15,12-34-31,-12-22 16,12-35-16,0-11 16,0-11-1,11-11-15,11-57 16</inkml:trace>
  <inkml:trace contextRef="#ctx0" brushRef="#br0" timeOffset="24810.648">32094 5034 0,'0'0'16,"0"-11"-1,0 11-15,0-11 16,0-1-1,23 1-15,-1 0 16,12-1-16,11 1 16,-11 0-1,12 0-15,-1-1 16,-11 1-16,-1 11 16,1 11-1,0 23-15,0 34 16,0 67-16,-23 80 15,-22-1-15,-12-22 16,-11-56 0,-11-24-16,23-55 15,-1-23-15,1-23 16,10-11 0,-10-11-16,-1-23 15,-11-56-15</inkml:trace>
  <inkml:trace contextRef="#ctx0" brushRef="#br0" timeOffset="25029.657">31959 5440 0,'0'0'0,"0"0"16,0 0-1,0 0-15,0-11 16,0 11-16,0-11 15,11 0 1,23-1-16,11 1 16,0 0-1,0-1-15,-11 1 16,-22 0-16</inkml:trace>
  <inkml:trace contextRef="#ctx0" brushRef="#br0" timeOffset="25220.566">31846 5486 0,'0'11'0,"0"-11"16,0 0-16,0 0 31,0 0-31,0 0 16,0 0 0,23 11-16,10 1 15,24-1 1,-1-11-16,1 0 15,-12 0-15,-23 0 16</inkml:trace>
  <inkml:trace contextRef="#ctx0" brushRef="#br0" timeOffset="25630.451">31914 5779 0,'-12'23'0,"1"-23"16,0 0 0,0 0-16,-1 11 15,1 0-15,11 1 16,0-12-1,23 11-15,33-11 16,23 0-16,0-11 16,-11-12-1,-12 0-15,-33 12 16,-12 11-16,-22 0 16,-34 34-1,-68 56-15,-57 23 16,-44 11-1,22 1-15,34-24 16,22-11-16,57-33 16,23-23-1,22-23-15,23-11 16,22 0-16,91-45 16,124-57-1,-1-11-15,58 0 16,-46 23-1,-12 11-15,-21 0 16,-13 11-16,-55 1 16,-34 10-1</inkml:trace>
  <inkml:trace contextRef="#ctx0" brushRef="#br0" timeOffset="26187">21596 7066 0,'0'0'0,"0"0"16,0 0 0,0 0-16,0 0 15,-12 0 1,1 11-16,11 23 15,-11 34-15,-1 22 16,1 46-16,-11 22 16,-1-12-1,0-10 1,1-35-16,11-22 0,-1-33 16,12-24-16,0-22 15</inkml:trace>
  <inkml:trace contextRef="#ctx0" brushRef="#br0" timeOffset="26353.026">22013 7585 0,'12'0'0,"-12"0"16,0 0 0,11 11-16,11 1 31,12 22-31,23-1 15,-1 1-15,12 0 16</inkml:trace>
  <inkml:trace contextRef="#ctx0" brushRef="#br0" timeOffset="28302.861">24508 6253 0,'-226'136'16,"170"-114"-16,-91 69 16,-67 21-16,22-10 15,45-34 1,57-23-16,22-23 15,34-10 1,23-12-16,0 0 16,11 0-1,11 0-15,23 22 16,22 35-16,34 67 16,12 113-1,-23 79-15,-34 136 16,-11 10-16,-34-44 15,0-79 1,-11-68-16,-12-91 16,1-67-1,10-57-15,1-33 16,0-23-16,0-11 16,-1-46-1,12-123-15</inkml:trace>
  <inkml:trace contextRef="#ctx0" brushRef="#br0" timeOffset="28710.291">23673 7540 0,'11'-11'0,"-11"-1"16,0 1-1,0 0-15,0 0 16,11-12-1,23 0-15,23-10 16,33-24-16,23 1 16,11-1-1,-22 12-15,-12 0 16,0 11-16,-22 23 16,-12 11-1,-10 11-15,-13 23 16,13 68-1,-12 101-15,-23 45 16,-11 46-16,0-24 16,0-55-1,0-23-15,0-34 16,-11-45-16,11-46 16,-12-21-1,12-35-15,-11-11 16,0-11-1,-1-57-15</inkml:trace>
  <inkml:trace contextRef="#ctx0" brushRef="#br0" timeOffset="28913.428">23797 7969 0,'0'-11'15,"0"-1"-15,0 12 16,0 0-16,11-11 16,34 0-1,23 0-15,22-1 16,1-10 0</inkml:trace>
  <inkml:trace contextRef="#ctx0" brushRef="#br0" timeOffset="29086.69">24068 8059 0,'-45'12'0,"33"-12"16,1 0-1,0 0-15,-12 11 16,1 0 0,10 0-16,12-11 15,0 0-15,23 0 16,22-22-1,23-12-15</inkml:trace>
  <inkml:trace contextRef="#ctx0" brushRef="#br0" timeOffset="29261.188">24034 8590 0,'-23'11'0,"12"-11"15,0 0-15,0 0 16,11 0-1,0 0-15,22 0 16,35-23-16,67-67 16,34-68-1</inkml:trace>
  <inkml:trace contextRef="#ctx0" brushRef="#br0" timeOffset="29626.903">25400 6547 0,'23'0'0,"-23"0"15,0 0-15,22 11 16,23 0-1,23 23-15,0 0 16,0 0-16,-23 0 16,-11 0-1,-12 22-15,-22 34 16,-56 46-16,-23-23 16,-23-12-1,0-10-15,12-12 31,11-12-31,34-22 16,11-22-16,12-12 16,22-11-1,11-22-15</inkml:trace>
  <inkml:trace contextRef="#ctx0" brushRef="#br0" timeOffset="30324.609">25852 7156 0,'-23'23'0,"12"-23"16,-12 11-1,-22 34-15,-34 68 16,-34 45 0,11 23-16,12-23 15,22 22-15,23-10 16,23-35-1,22-33-15,11-23 16,12-34-16,22-11 16,22-12-1,24-33-15,33-45 16,-11-35-16,11-44 16,0-34-1,0-46-15,-22-22 16,-46 45-16,-22 45 15,-11 35-15,-1 21 16,-10 24 0,-12 33-16,0 11 15,0 12-15,0 11 16,0 0 0,0 34-16,0 56 15,0 45 1,0 23-16,0-11 15,0-34-15,0-45 16,0-23 0,0-22-16,0-23 15,0-12-15,34-44 16,33-80 0,12-10-16,0 10 15,0 23 1,0 12-16,0 10 15,0 24-15,12 10 16,-12 23 0,0 23-16,-11 34 15,-12 10-15,-22 13 16,0 21 0,-23 12-16,-22-11 15,-12-11 1,-11-12-16</inkml:trace>
  <inkml:trace contextRef="#ctx0" brushRef="#br0" timeOffset="30543.323">27082 7348 0,'0'11'16,"-11"-11"-16,-1 0 15,1 23-15,-11 45 16,-24 56 0,1 11-16,-11-10 15,-1-1 1,1-23-16,0-10 16</inkml:trace>
  <inkml:trace contextRef="#ctx0" brushRef="#br0" timeOffset="30731.078">26879 8104 0,'22'-11'0,"-22"11"15,0 0 1,23 0-16,45 0 16,22 0-16,12 0 15,-12 0 1,-22 0-16,-12 0 15,-11-11 1</inkml:trace>
  <inkml:trace contextRef="#ctx0" brushRef="#br0" timeOffset="30949.69">27714 6648 0,'12'0'0,"-12"0"15,0 0 1,11 0-16,23 0 16,0 12-1,11-1-15,-11 0 16</inkml:trace>
  <inkml:trace contextRef="#ctx0" brushRef="#br0" timeOffset="31205.206">26992 7393 0,'0'12'0,"0"-12"16,0 0-16,0 0 15,45-12 1,68-22-16,79-33 31,22-24-31,12-21 16,-34-1-16,-12 0 16,-10 22-1,-35 24-15,-44 22 16,-24 11-1,-22 11-15</inkml:trace>
  <inkml:trace contextRef="#ctx0" brushRef="#br0" timeOffset="31428.316">27996 7416 0,'0'11'0,"0"-11"16,0 0-16,0 0 16,0 0-16,0 11 15,0 23 1,12 23-16,-1 10 16,0 1-1,1 0-15</inkml:trace>
  <inkml:trace contextRef="#ctx0" brushRef="#br0" timeOffset="31584.975">28121 7642 0,'0'0'0,"0"-12"16,0 1-1,11 0-15,23-12 16,22-22-16,1 0 15,10 0 1</inkml:trace>
  <inkml:trace contextRef="#ctx0" brushRef="#br0" timeOffset="31897.655">27387 7924 0,'0'0'0,"0"0"16,0 0-1,0 0-15,11 22 16,23 35-16,11 33 16,23 12-1,0-23-15,-12-23 16,1-11-16,-1-33 15,-11-35 1,-11-22-16,34-79 16,-1-102-1,-21-68-15,-1-67 16</inkml:trace>
  <inkml:trace contextRef="#ctx0" brushRef="#br0" timeOffset="32180.333">28279 6265 0,'11'-12'0,"-11"12"15,0 0 1,0 0-16,0 0 16,0 0-1,11 45-15,23 91 16,0 112-16,11 23 16,-11-45-1,22 45-15,12-46 16,11-33-16,0-56 15,23-12 1,33-11-16,1-12 16,-1-22-1,-22-56-15,11-57 16,-33-22-16,-24-12 16,1-34-1,-23-44-15</inkml:trace>
  <inkml:trace contextRef="#ctx0" brushRef="#br0" timeOffset="32336.292">29159 7438 0,'-34'46'16,"23"-46"-16,-23 45 16,-45 90-1,-45 91-15,11 0 16,23-57-1,22-56-15</inkml:trace>
  <inkml:trace contextRef="#ctx0" brushRef="#br0" timeOffset="32519.164">28753 6231 0,'11'0'15,"-11"0"1,0 0-16,0 0 16,0 0-16,11 0 15,12 11 1,11 12-16</inkml:trace>
  <inkml:trace contextRef="#ctx0" brushRef="#br0" timeOffset="33785.375">22296 10317 0,'0'-11'0,"-12"-1"16,12 1-16,0 11 16,0 0-16,12 0 15,21 0 1,24 23-16,22-1 15,11 12 1,-11 0-16,-11 0 16,-12 0-16,-22-12 15,-11 1 1,-12 11-16,-11 11 16,-22 11-16,-12 12 15,-23 22 1,-10 0-16,-1 1 15,23-1 1,11-22-16,11-23 16,12-11-16,11-23 15,22-11 1,46-22-16,68-69 16</inkml:trace>
  <inkml:trace contextRef="#ctx0" brushRef="#br0" timeOffset="33957.212">23718 10565 0,'0'11'0,"0"-11"16,0 0-16,0 0 16,0 23-1,0 22-15,0 0 16,0 0-16,11-22 15</inkml:trace>
  <inkml:trace contextRef="#ctx0" brushRef="#br0" timeOffset="34160.49">25061 9222 0,'12'0'0,"-12"0"16,0 0-1,0 0-15,0 0 16,11 11-16,0 0 16,0 12-1</inkml:trace>
  <inkml:trace contextRef="#ctx0" brushRef="#br0" timeOffset="34583.922">24361 9606 0,'0'11'15,"-11"-11"-15,11 0 16,-11 0-1,0 23-15,11-1 16,0 23-16,0-11 16,0 0-1,11-11-15,11-12 16,12 0-16,34-11 16,45-22-1,22-35-15,12-11 16,0-22-1,-12 11-15,23 11 16,-22 12-16,-46 22 16,-11 11-1,-22 23-15,-23 0 16,-12 0-16,-22 0 16,0 23-1,-11 11-15,-23 11 16,-23 12-1,-10-1-15</inkml:trace>
  <inkml:trace contextRef="#ctx0" brushRef="#br0" timeOffset="34772.934">24869 9978 0,'0'23'0,"-11"-23"16,0 0-1,0 22-15,-12 12 16,-11 23-1,0-1-15,0 1 16,1 10 0,-1-10-16,11-1 15,0-11-15,1-11 16</inkml:trace>
  <inkml:trace contextRef="#ctx0" brushRef="#br0" timeOffset="34962.692">25106 10125 0,'23'0'16,"-23"-11"-1,23 11-15,44-12 16,46 12-16,-11 0 16,-12 0-1,-22 0-15,-23 0 16,-22 0-1,-12 0-15</inkml:trace>
  <inkml:trace contextRef="#ctx0" brushRef="#br0" timeOffset="35481.28">24655 11028 0,'0'0'0,"0"-11"16,0-1-16,0 1 16,23 0-1,44-23-15,24-23 16,-1 1 0,0 11-16,-22 0 15,0 22-15,-23 12 16,-11 11-1,-12 11-15,-10 0 16,-1 23-16,-11 23 16,-34 10-1,-11 1-15,-12 0 16,-10-12-16,-35 12 16,0 0-1,1-12-15,22-11 16,11 1-16,23-13 15,11-10 1,11-12-16,23-11 16,12 0-1,55-11-15,80-23 16,45-22 0,23-12-16,-12 0 15,-23 12-15,-21-1 16,-13 12-1,-33 0-15,-23 23 16,-33-1-16</inkml:trace>
  <inkml:trace contextRef="#ctx0" brushRef="#br0" timeOffset="35905.024">24813 12270 0,'-23'11'0,"23"-11"16,-11 0-1,0 0-15,0 22 16,11 46-16,-12 79 16,12 79-1,-11 124-15,11 33 16,11 46-16,1 57 16,-12-91-1,0 68-15,0-159 16,-23 1-16,-11-102 15,0-67 1,0-57-16,0-45 16,12-23-1,-12-22-15</inkml:trace>
  <inkml:trace contextRef="#ctx0" brushRef="#br0" timeOffset="36232.77">24170 15633 0,'0'23'0,"-12"-23"16,12 11-1,0 46-15,23 67 16,33 23-16,23-1 16,34 12-1,-11-34-15,-23-44 16,0-35-16,-11-45 16,-12-34-1,0-45-15,35-136 16,-24-22-1,1-45-15</inkml:trace>
  <inkml:trace contextRef="#ctx1" brushRef="#br0">19225 7946 0</inkml:trace>
  <inkml:trace contextRef="#ctx0" brushRef="#br0" timeOffset="147011.652">1795 13714 0,'0'0'0,"0"0"0,0 0 16,0 0-1,0-11-15,0 0 16,0 0 0,0-1-16,0 1 15,0 0-15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C77D3282-7B45-4C0B-BEE0-91350F90414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112643" name="Rectangle 3">
            <a:extLst>
              <a:ext uri="{FF2B5EF4-FFF2-40B4-BE49-F238E27FC236}">
                <a16:creationId xmlns:a16="http://schemas.microsoft.com/office/drawing/2014/main" id="{9587A9D8-9F0E-4764-BE7C-2EE44548208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2523E93C-7E4F-4A4F-92B7-725AC8245A60}" type="datetimeFigureOut">
              <a:rPr lang="zh-CN" altLang="en-US"/>
              <a:pPr>
                <a:defRPr/>
              </a:pPr>
              <a:t>2019/1/6</a:t>
            </a:fld>
            <a:endParaRPr lang="en-US" altLang="zh-CN"/>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5" name="Rectangle 5">
            <a:extLst>
              <a:ext uri="{FF2B5EF4-FFF2-40B4-BE49-F238E27FC236}">
                <a16:creationId xmlns:a16="http://schemas.microsoft.com/office/drawing/2014/main" id="{EF6D52C6-2273-4A8D-B71C-F04332695B4D}"/>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646" name="Rectangle 6">
            <a:extLst>
              <a:ext uri="{FF2B5EF4-FFF2-40B4-BE49-F238E27FC236}">
                <a16:creationId xmlns:a16="http://schemas.microsoft.com/office/drawing/2014/main" id="{36CC2BC8-E4CC-4399-9B12-8113D87FC9E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112647" name="Rectangle 7">
            <a:extLst>
              <a:ext uri="{FF2B5EF4-FFF2-40B4-BE49-F238E27FC236}">
                <a16:creationId xmlns:a16="http://schemas.microsoft.com/office/drawing/2014/main" id="{B6A303EA-7241-49F0-9D38-F79EA9151C6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2A6A281C-C85C-46CD-863D-04049F789C9C}"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p:nvPr>
        </p:nvSpPr>
        <p:spPr>
          <a:ln/>
        </p:spPr>
      </p:sp>
      <p:sp>
        <p:nvSpPr>
          <p:cNvPr id="102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102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6F87ED-0BE0-4EF0-B9B1-E27E45276936}" type="slidenum">
              <a:rPr lang="zh-CN" altLang="en-US" smtClean="0"/>
              <a:pPr/>
              <a:t>5</a:t>
            </a:fld>
            <a:endParaRPr lang="en-US" altLang="zh-CN"/>
          </a:p>
        </p:txBody>
      </p:sp>
    </p:spTree>
    <p:extLst>
      <p:ext uri="{BB962C8B-B14F-4D97-AF65-F5344CB8AC3E}">
        <p14:creationId xmlns:p14="http://schemas.microsoft.com/office/powerpoint/2010/main" val="2886478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29</a:t>
            </a:fld>
            <a:endParaRPr lang="en-US" altLang="zh-CN"/>
          </a:p>
        </p:txBody>
      </p:sp>
    </p:spTree>
    <p:extLst>
      <p:ext uri="{BB962C8B-B14F-4D97-AF65-F5344CB8AC3E}">
        <p14:creationId xmlns:p14="http://schemas.microsoft.com/office/powerpoint/2010/main" val="3317481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30</a:t>
            </a:fld>
            <a:endParaRPr lang="en-US" altLang="zh-CN"/>
          </a:p>
        </p:txBody>
      </p:sp>
    </p:spTree>
    <p:extLst>
      <p:ext uri="{BB962C8B-B14F-4D97-AF65-F5344CB8AC3E}">
        <p14:creationId xmlns:p14="http://schemas.microsoft.com/office/powerpoint/2010/main" val="2771094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31</a:t>
            </a:fld>
            <a:endParaRPr lang="en-US" altLang="zh-CN"/>
          </a:p>
        </p:txBody>
      </p:sp>
    </p:spTree>
    <p:extLst>
      <p:ext uri="{BB962C8B-B14F-4D97-AF65-F5344CB8AC3E}">
        <p14:creationId xmlns:p14="http://schemas.microsoft.com/office/powerpoint/2010/main" val="398178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32</a:t>
            </a:fld>
            <a:endParaRPr lang="en-US" altLang="zh-CN"/>
          </a:p>
        </p:txBody>
      </p:sp>
    </p:spTree>
    <p:extLst>
      <p:ext uri="{BB962C8B-B14F-4D97-AF65-F5344CB8AC3E}">
        <p14:creationId xmlns:p14="http://schemas.microsoft.com/office/powerpoint/2010/main" val="7666148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34</a:t>
            </a:fld>
            <a:endParaRPr lang="en-US" altLang="zh-CN"/>
          </a:p>
        </p:txBody>
      </p:sp>
    </p:spTree>
    <p:extLst>
      <p:ext uri="{BB962C8B-B14F-4D97-AF65-F5344CB8AC3E}">
        <p14:creationId xmlns:p14="http://schemas.microsoft.com/office/powerpoint/2010/main" val="529839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35</a:t>
            </a:fld>
            <a:endParaRPr lang="en-US" altLang="zh-CN"/>
          </a:p>
        </p:txBody>
      </p:sp>
    </p:spTree>
    <p:extLst>
      <p:ext uri="{BB962C8B-B14F-4D97-AF65-F5344CB8AC3E}">
        <p14:creationId xmlns:p14="http://schemas.microsoft.com/office/powerpoint/2010/main" val="2345939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36</a:t>
            </a:fld>
            <a:endParaRPr lang="en-US" altLang="zh-CN"/>
          </a:p>
        </p:txBody>
      </p:sp>
    </p:spTree>
    <p:extLst>
      <p:ext uri="{BB962C8B-B14F-4D97-AF65-F5344CB8AC3E}">
        <p14:creationId xmlns:p14="http://schemas.microsoft.com/office/powerpoint/2010/main" val="425140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37</a:t>
            </a:fld>
            <a:endParaRPr lang="en-US" altLang="zh-CN"/>
          </a:p>
        </p:txBody>
      </p:sp>
    </p:spTree>
    <p:extLst>
      <p:ext uri="{BB962C8B-B14F-4D97-AF65-F5344CB8AC3E}">
        <p14:creationId xmlns:p14="http://schemas.microsoft.com/office/powerpoint/2010/main" val="877606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38</a:t>
            </a:fld>
            <a:endParaRPr lang="en-US" altLang="zh-CN"/>
          </a:p>
        </p:txBody>
      </p:sp>
    </p:spTree>
    <p:extLst>
      <p:ext uri="{BB962C8B-B14F-4D97-AF65-F5344CB8AC3E}">
        <p14:creationId xmlns:p14="http://schemas.microsoft.com/office/powerpoint/2010/main" val="2902832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39</a:t>
            </a:fld>
            <a:endParaRPr lang="en-US" altLang="zh-CN"/>
          </a:p>
        </p:txBody>
      </p:sp>
    </p:spTree>
    <p:extLst>
      <p:ext uri="{BB962C8B-B14F-4D97-AF65-F5344CB8AC3E}">
        <p14:creationId xmlns:p14="http://schemas.microsoft.com/office/powerpoint/2010/main" val="1922121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a:t>
            </a:fld>
            <a:endParaRPr lang="en-US" altLang="zh-CN"/>
          </a:p>
        </p:txBody>
      </p:sp>
    </p:spTree>
    <p:extLst>
      <p:ext uri="{BB962C8B-B14F-4D97-AF65-F5344CB8AC3E}">
        <p14:creationId xmlns:p14="http://schemas.microsoft.com/office/powerpoint/2010/main" val="73794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40</a:t>
            </a:fld>
            <a:endParaRPr lang="en-US" altLang="zh-CN"/>
          </a:p>
        </p:txBody>
      </p:sp>
    </p:spTree>
    <p:extLst>
      <p:ext uri="{BB962C8B-B14F-4D97-AF65-F5344CB8AC3E}">
        <p14:creationId xmlns:p14="http://schemas.microsoft.com/office/powerpoint/2010/main" val="1860998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41</a:t>
            </a:fld>
            <a:endParaRPr lang="en-US" altLang="zh-CN"/>
          </a:p>
        </p:txBody>
      </p:sp>
    </p:spTree>
    <p:extLst>
      <p:ext uri="{BB962C8B-B14F-4D97-AF65-F5344CB8AC3E}">
        <p14:creationId xmlns:p14="http://schemas.microsoft.com/office/powerpoint/2010/main" val="26262797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ChangeArrowheads="1" noTextEdit="1"/>
          </p:cNvSpPr>
          <p:nvPr>
            <p:ph type="sldImg"/>
          </p:nvPr>
        </p:nvSpPr>
        <p:spPr>
          <a:ln/>
        </p:spPr>
      </p:sp>
      <p:sp>
        <p:nvSpPr>
          <p:cNvPr id="11981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981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B193386-67DC-4A10-BFC5-CA4A7824EEC8}" type="slidenum">
              <a:rPr lang="zh-CN" altLang="en-US" smtClean="0"/>
              <a:pPr/>
              <a:t>42</a:t>
            </a:fld>
            <a:endParaRPr lang="en-US" altLang="zh-CN"/>
          </a:p>
        </p:txBody>
      </p:sp>
    </p:spTree>
    <p:extLst>
      <p:ext uri="{BB962C8B-B14F-4D97-AF65-F5344CB8AC3E}">
        <p14:creationId xmlns:p14="http://schemas.microsoft.com/office/powerpoint/2010/main" val="1483725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45</a:t>
            </a:fld>
            <a:endParaRPr lang="en-US" altLang="zh-CN"/>
          </a:p>
        </p:txBody>
      </p:sp>
    </p:spTree>
    <p:extLst>
      <p:ext uri="{BB962C8B-B14F-4D97-AF65-F5344CB8AC3E}">
        <p14:creationId xmlns:p14="http://schemas.microsoft.com/office/powerpoint/2010/main" val="3691068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最初发布时，在设计上有一些缺陷，比如</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标准晚于</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出现，所以一直以来对</a:t>
            </a:r>
            <a:r>
              <a:rPr lang="en-US" altLang="zh-CN" sz="1200" b="0" i="0" kern="1200">
                <a:solidFill>
                  <a:schemeClr val="tx1"/>
                </a:solidFill>
                <a:effectLst/>
                <a:latin typeface="Calibri" pitchFamily="34" charset="0"/>
                <a:ea typeface="宋体" pitchFamily="2" charset="-122"/>
                <a:cs typeface="+mn-cs"/>
              </a:rPr>
              <a:t>Unicode</a:t>
            </a:r>
            <a:r>
              <a:rPr lang="zh-CN" altLang="en-US" sz="1200" b="0" i="0" kern="1200">
                <a:solidFill>
                  <a:schemeClr val="tx1"/>
                </a:solidFill>
                <a:effectLst/>
                <a:latin typeface="Calibri" pitchFamily="34" charset="0"/>
                <a:ea typeface="宋体" pitchFamily="2" charset="-122"/>
                <a:cs typeface="+mn-cs"/>
              </a:rPr>
              <a:t>的支持并不完全，而</a:t>
            </a:r>
            <a:r>
              <a:rPr lang="en-US" altLang="zh-CN" sz="1200" b="0" i="0" kern="1200">
                <a:solidFill>
                  <a:schemeClr val="tx1"/>
                </a:solidFill>
                <a:effectLst/>
                <a:latin typeface="Calibri" pitchFamily="34" charset="0"/>
                <a:ea typeface="宋体" pitchFamily="2" charset="-122"/>
                <a:cs typeface="+mn-cs"/>
              </a:rPr>
              <a:t>ASCII</a:t>
            </a:r>
            <a:r>
              <a:rPr lang="zh-CN" altLang="en-US" sz="1200" b="0" i="0" kern="1200">
                <a:solidFill>
                  <a:schemeClr val="tx1"/>
                </a:solidFill>
                <a:effectLst/>
                <a:latin typeface="Calibri" pitchFamily="34" charset="0"/>
                <a:ea typeface="宋体" pitchFamily="2" charset="-122"/>
                <a:cs typeface="+mn-cs"/>
              </a:rPr>
              <a:t>编码支持的字符有限。例： 对中文支持不好</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相对</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早期的版本是一个较大的升级，</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在设计的时候没有考虑向下兼容，所以很多早期版本的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的程序无法再</a:t>
            </a:r>
            <a:r>
              <a:rPr lang="en-US" altLang="zh-CN" sz="1200" b="0" i="0" kern="1200">
                <a:solidFill>
                  <a:schemeClr val="tx1"/>
                </a:solidFill>
                <a:effectLst/>
                <a:latin typeface="Calibri" pitchFamily="34" charset="0"/>
                <a:ea typeface="宋体" pitchFamily="2" charset="-122"/>
                <a:cs typeface="+mn-cs"/>
              </a:rPr>
              <a:t>Py3</a:t>
            </a:r>
            <a:r>
              <a:rPr lang="zh-CN" altLang="en-US" sz="1200" b="0" i="0" kern="1200">
                <a:solidFill>
                  <a:schemeClr val="tx1"/>
                </a:solidFill>
                <a:effectLst/>
                <a:latin typeface="Calibri" pitchFamily="34" charset="0"/>
                <a:ea typeface="宋体" pitchFamily="2" charset="-122"/>
                <a:cs typeface="+mn-cs"/>
              </a:rPr>
              <a:t>上运行。为了照顾早期的版本，推出过渡版本</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基本使用了</a:t>
            </a:r>
            <a:r>
              <a:rPr lang="en-US" altLang="zh-CN" sz="1200" b="0" i="0" kern="1200">
                <a:solidFill>
                  <a:schemeClr val="tx1"/>
                </a:solidFill>
                <a:effectLst/>
                <a:latin typeface="Calibri" pitchFamily="34" charset="0"/>
                <a:ea typeface="宋体" pitchFamily="2" charset="-122"/>
                <a:cs typeface="+mn-cs"/>
              </a:rPr>
              <a:t>Python 2.x</a:t>
            </a:r>
            <a:r>
              <a:rPr lang="zh-CN" altLang="en-US" sz="1200" b="0" i="0" kern="1200">
                <a:solidFill>
                  <a:schemeClr val="tx1"/>
                </a:solidFill>
                <a:effectLst/>
                <a:latin typeface="Calibri" pitchFamily="34" charset="0"/>
                <a:ea typeface="宋体" pitchFamily="2" charset="-122"/>
                <a:cs typeface="+mn-cs"/>
              </a:rPr>
              <a:t>的语法和库，同时考虑了向</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的迁移，允许使用部分</a:t>
            </a:r>
            <a:r>
              <a:rPr lang="en-US" altLang="zh-CN" sz="1200" b="0" i="0" kern="1200">
                <a:solidFill>
                  <a:schemeClr val="tx1"/>
                </a:solidFill>
                <a:effectLst/>
                <a:latin typeface="Calibri" pitchFamily="34" charset="0"/>
                <a:ea typeface="宋体" pitchFamily="2" charset="-122"/>
                <a:cs typeface="+mn-cs"/>
              </a:rPr>
              <a:t>Python 3.0</a:t>
            </a:r>
            <a:r>
              <a:rPr lang="zh-CN" altLang="en-US" sz="1200" b="0" i="0" kern="1200">
                <a:solidFill>
                  <a:schemeClr val="tx1"/>
                </a:solidFill>
                <a:effectLst/>
                <a:latin typeface="Calibri" pitchFamily="34" charset="0"/>
                <a:ea typeface="宋体" pitchFamily="2" charset="-122"/>
                <a:cs typeface="+mn-cs"/>
              </a:rPr>
              <a:t>的语法与函数。</a:t>
            </a:r>
            <a:r>
              <a:rPr lang="en-US" altLang="zh-CN" sz="1200" b="0" i="0" kern="1200">
                <a:solidFill>
                  <a:schemeClr val="tx1"/>
                </a:solidFill>
                <a:effectLst/>
                <a:latin typeface="Calibri" pitchFamily="34" charset="0"/>
                <a:ea typeface="宋体" pitchFamily="2" charset="-122"/>
                <a:cs typeface="+mn-cs"/>
              </a:rPr>
              <a:t>2010</a:t>
            </a:r>
            <a:r>
              <a:rPr lang="zh-CN" altLang="en-US" sz="1200" b="0" i="0" kern="1200">
                <a:solidFill>
                  <a:schemeClr val="tx1"/>
                </a:solidFill>
                <a:effectLst/>
                <a:latin typeface="Calibri" pitchFamily="34" charset="0"/>
                <a:ea typeface="宋体" pitchFamily="2" charset="-122"/>
                <a:cs typeface="+mn-cs"/>
              </a:rPr>
              <a:t>年继续推出了兼容版本</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，大量</a:t>
            </a:r>
            <a:r>
              <a:rPr lang="en-US" altLang="zh-CN" sz="1200" b="0" i="0" kern="1200">
                <a:solidFill>
                  <a:schemeClr val="tx1"/>
                </a:solidFill>
                <a:effectLst/>
                <a:latin typeface="Calibri" pitchFamily="34" charset="0"/>
                <a:ea typeface="宋体" pitchFamily="2" charset="-122"/>
                <a:cs typeface="+mn-cs"/>
              </a:rPr>
              <a:t>Python3</a:t>
            </a:r>
            <a:r>
              <a:rPr lang="zh-CN" altLang="en-US" sz="1200" b="0" i="0" kern="1200">
                <a:solidFill>
                  <a:schemeClr val="tx1"/>
                </a:solidFill>
                <a:effectLst/>
                <a:latin typeface="Calibri" pitchFamily="34" charset="0"/>
                <a:ea typeface="宋体" pitchFamily="2" charset="-122"/>
                <a:cs typeface="+mn-cs"/>
              </a:rPr>
              <a:t>的特性被反向迁移到了</a:t>
            </a:r>
            <a:r>
              <a:rPr lang="en-US" altLang="zh-CN" sz="1200" b="0" i="0" kern="1200">
                <a:solidFill>
                  <a:schemeClr val="tx1"/>
                </a:solidFill>
                <a:effectLst/>
                <a:latin typeface="Calibri" pitchFamily="34" charset="0"/>
                <a:ea typeface="宋体" pitchFamily="2" charset="-122"/>
                <a:cs typeface="+mn-cs"/>
              </a:rPr>
              <a:t>Python2.7</a:t>
            </a:r>
            <a:r>
              <a:rPr lang="zh-CN" altLang="en-US" sz="1200" b="0" i="0" kern="1200">
                <a:solidFill>
                  <a:schemeClr val="tx1"/>
                </a:solidFill>
                <a:effectLst/>
                <a:latin typeface="Calibri" pitchFamily="34" charset="0"/>
                <a:ea typeface="宋体" pitchFamily="2" charset="-122"/>
                <a:cs typeface="+mn-cs"/>
              </a:rPr>
              <a:t>，</a:t>
            </a:r>
            <a:r>
              <a:rPr lang="en-US" altLang="zh-CN" sz="1200" b="0" i="0" kern="1200">
                <a:solidFill>
                  <a:schemeClr val="tx1"/>
                </a:solidFill>
                <a:effectLst/>
                <a:latin typeface="Calibri" pitchFamily="34" charset="0"/>
                <a:ea typeface="宋体" pitchFamily="2" charset="-122"/>
                <a:cs typeface="+mn-cs"/>
              </a:rPr>
              <a:t>2.7</a:t>
            </a:r>
            <a:r>
              <a:rPr lang="zh-CN" altLang="en-US" sz="1200" b="0" i="0" kern="1200">
                <a:solidFill>
                  <a:schemeClr val="tx1"/>
                </a:solidFill>
                <a:effectLst/>
                <a:latin typeface="Calibri" pitchFamily="34" charset="0"/>
                <a:ea typeface="宋体" pitchFamily="2" charset="-122"/>
                <a:cs typeface="+mn-cs"/>
              </a:rPr>
              <a:t>比</a:t>
            </a:r>
            <a:r>
              <a:rPr lang="en-US" altLang="zh-CN" sz="1200" b="0" i="0" kern="1200">
                <a:solidFill>
                  <a:schemeClr val="tx1"/>
                </a:solidFill>
                <a:effectLst/>
                <a:latin typeface="Calibri" pitchFamily="34" charset="0"/>
                <a:ea typeface="宋体" pitchFamily="2" charset="-122"/>
                <a:cs typeface="+mn-cs"/>
              </a:rPr>
              <a:t>2.6</a:t>
            </a:r>
            <a:r>
              <a:rPr lang="zh-CN" altLang="en-US" sz="1200" b="0" i="0" kern="1200">
                <a:solidFill>
                  <a:schemeClr val="tx1"/>
                </a:solidFill>
                <a:effectLst/>
                <a:latin typeface="Calibri" pitchFamily="34" charset="0"/>
                <a:ea typeface="宋体" pitchFamily="2" charset="-122"/>
                <a:cs typeface="+mn-cs"/>
              </a:rPr>
              <a:t>进步非常多，同时拥有大量</a:t>
            </a:r>
            <a:r>
              <a:rPr lang="en-US" altLang="zh-CN" sz="1200" b="0" i="0" kern="1200">
                <a:solidFill>
                  <a:schemeClr val="tx1"/>
                </a:solidFill>
                <a:effectLst/>
                <a:latin typeface="Calibri" pitchFamily="34" charset="0"/>
                <a:ea typeface="宋体" pitchFamily="2" charset="-122"/>
                <a:cs typeface="+mn-cs"/>
              </a:rPr>
              <a:t>3</a:t>
            </a:r>
            <a:r>
              <a:rPr lang="zh-CN" altLang="en-US" sz="1200" b="0" i="0" kern="1200">
                <a:solidFill>
                  <a:schemeClr val="tx1"/>
                </a:solidFill>
                <a:effectLst/>
                <a:latin typeface="Calibri" pitchFamily="34" charset="0"/>
                <a:ea typeface="宋体" pitchFamily="2" charset="-122"/>
                <a:cs typeface="+mn-cs"/>
              </a:rPr>
              <a:t>中的特性和库，并且照顾了原有的</a:t>
            </a:r>
            <a:r>
              <a:rPr lang="en-US" altLang="zh-CN" sz="1200" b="0" i="0" kern="1200">
                <a:solidFill>
                  <a:schemeClr val="tx1"/>
                </a:solidFill>
                <a:effectLst/>
                <a:latin typeface="Calibri" pitchFamily="34" charset="0"/>
                <a:ea typeface="宋体" pitchFamily="2" charset="-122"/>
                <a:cs typeface="+mn-cs"/>
              </a:rPr>
              <a:t>Python</a:t>
            </a:r>
            <a:r>
              <a:rPr lang="zh-CN" altLang="en-US" sz="1200" b="0" i="0" kern="1200">
                <a:solidFill>
                  <a:schemeClr val="tx1"/>
                </a:solidFill>
                <a:effectLst/>
                <a:latin typeface="Calibri" pitchFamily="34" charset="0"/>
                <a:ea typeface="宋体" pitchFamily="2" charset="-122"/>
                <a:cs typeface="+mn-cs"/>
              </a:rPr>
              <a:t>开发人群。</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46</a:t>
            </a:fld>
            <a:endParaRPr lang="en-US" altLang="zh-CN"/>
          </a:p>
        </p:txBody>
      </p:sp>
    </p:spTree>
    <p:extLst>
      <p:ext uri="{BB962C8B-B14F-4D97-AF65-F5344CB8AC3E}">
        <p14:creationId xmlns:p14="http://schemas.microsoft.com/office/powerpoint/2010/main" val="2108272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47</a:t>
            </a:fld>
            <a:endParaRPr lang="en-US" altLang="zh-CN"/>
          </a:p>
        </p:txBody>
      </p:sp>
    </p:spTree>
    <p:extLst>
      <p:ext uri="{BB962C8B-B14F-4D97-AF65-F5344CB8AC3E}">
        <p14:creationId xmlns:p14="http://schemas.microsoft.com/office/powerpoint/2010/main" val="17416853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49</a:t>
            </a:fld>
            <a:endParaRPr lang="en-US" altLang="zh-CN"/>
          </a:p>
        </p:txBody>
      </p:sp>
    </p:spTree>
    <p:extLst>
      <p:ext uri="{BB962C8B-B14F-4D97-AF65-F5344CB8AC3E}">
        <p14:creationId xmlns:p14="http://schemas.microsoft.com/office/powerpoint/2010/main" val="2264997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ChangeArrowheads="1" noTextEdit="1"/>
          </p:cNvSpPr>
          <p:nvPr>
            <p:ph type="sldImg"/>
          </p:nvPr>
        </p:nvSpPr>
        <p:spPr>
          <a:ln/>
        </p:spPr>
      </p:sp>
      <p:sp>
        <p:nvSpPr>
          <p:cNvPr id="5325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325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C8BFA32-3CB3-469A-AE06-3DE8A380C4BF}" type="slidenum">
              <a:rPr lang="zh-CN" altLang="en-US" smtClean="0"/>
              <a:pPr/>
              <a:t>50</a:t>
            </a:fld>
            <a:endParaRPr lang="en-US" altLang="zh-CN"/>
          </a:p>
        </p:txBody>
      </p:sp>
    </p:spTree>
    <p:extLst>
      <p:ext uri="{BB962C8B-B14F-4D97-AF65-F5344CB8AC3E}">
        <p14:creationId xmlns:p14="http://schemas.microsoft.com/office/powerpoint/2010/main" val="23049222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课本</a:t>
            </a:r>
            <a:r>
              <a:rPr lang="en-US" altLang="zh-CN"/>
              <a:t>P12</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51</a:t>
            </a:fld>
            <a:endParaRPr lang="en-US" altLang="zh-CN"/>
          </a:p>
        </p:txBody>
      </p:sp>
    </p:spTree>
    <p:extLst>
      <p:ext uri="{BB962C8B-B14F-4D97-AF65-F5344CB8AC3E}">
        <p14:creationId xmlns:p14="http://schemas.microsoft.com/office/powerpoint/2010/main" val="20797498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54</a:t>
            </a:fld>
            <a:endParaRPr lang="en-US" altLang="zh-CN"/>
          </a:p>
        </p:txBody>
      </p:sp>
    </p:spTree>
    <p:extLst>
      <p:ext uri="{BB962C8B-B14F-4D97-AF65-F5344CB8AC3E}">
        <p14:creationId xmlns:p14="http://schemas.microsoft.com/office/powerpoint/2010/main" val="3808470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ChangeArrowheads="1" noTextEdit="1"/>
          </p:cNvSpPr>
          <p:nvPr>
            <p:ph type="sldImg"/>
          </p:nvPr>
        </p:nvSpPr>
        <p:spPr>
          <a:ln/>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 typeface="Wingdings" panose="05000000000000000000" pitchFamily="2" charset="2"/>
              <a:buNone/>
            </a:pPr>
            <a:endParaRPr lang="en-US" altLang="zh-CN" sz="240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47AD2D-226D-4339-AE0F-5358AFA2F07E}" type="slidenum">
              <a:rPr lang="zh-CN" altLang="en-US" smtClean="0"/>
              <a:pPr/>
              <a:t>15</a:t>
            </a:fld>
            <a:endParaRPr lang="en-US" altLang="zh-CN"/>
          </a:p>
        </p:txBody>
      </p:sp>
    </p:spTree>
    <p:extLst>
      <p:ext uri="{BB962C8B-B14F-4D97-AF65-F5344CB8AC3E}">
        <p14:creationId xmlns:p14="http://schemas.microsoft.com/office/powerpoint/2010/main" val="369708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55</a:t>
            </a:fld>
            <a:endParaRPr lang="en-US" altLang="zh-CN"/>
          </a:p>
        </p:txBody>
      </p:sp>
    </p:spTree>
    <p:extLst>
      <p:ext uri="{BB962C8B-B14F-4D97-AF65-F5344CB8AC3E}">
        <p14:creationId xmlns:p14="http://schemas.microsoft.com/office/powerpoint/2010/main" val="35387726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56</a:t>
            </a:fld>
            <a:endParaRPr lang="en-US" altLang="zh-CN"/>
          </a:p>
        </p:txBody>
      </p:sp>
    </p:spTree>
    <p:extLst>
      <p:ext uri="{BB962C8B-B14F-4D97-AF65-F5344CB8AC3E}">
        <p14:creationId xmlns:p14="http://schemas.microsoft.com/office/powerpoint/2010/main" val="40527321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58</a:t>
            </a:fld>
            <a:endParaRPr lang="en-US" altLang="zh-CN"/>
          </a:p>
        </p:txBody>
      </p:sp>
    </p:spTree>
    <p:extLst>
      <p:ext uri="{BB962C8B-B14F-4D97-AF65-F5344CB8AC3E}">
        <p14:creationId xmlns:p14="http://schemas.microsoft.com/office/powerpoint/2010/main" val="3657313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60</a:t>
            </a:fld>
            <a:endParaRPr lang="en-US" altLang="zh-CN"/>
          </a:p>
        </p:txBody>
      </p:sp>
    </p:spTree>
    <p:extLst>
      <p:ext uri="{BB962C8B-B14F-4D97-AF65-F5344CB8AC3E}">
        <p14:creationId xmlns:p14="http://schemas.microsoft.com/office/powerpoint/2010/main" val="13847326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61</a:t>
            </a:fld>
            <a:endParaRPr lang="en-US" altLang="zh-CN"/>
          </a:p>
        </p:txBody>
      </p:sp>
    </p:spTree>
    <p:extLst>
      <p:ext uri="{BB962C8B-B14F-4D97-AF65-F5344CB8AC3E}">
        <p14:creationId xmlns:p14="http://schemas.microsoft.com/office/powerpoint/2010/main" val="22449703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62</a:t>
            </a:fld>
            <a:endParaRPr lang="en-US" altLang="zh-CN"/>
          </a:p>
        </p:txBody>
      </p:sp>
    </p:spTree>
    <p:extLst>
      <p:ext uri="{BB962C8B-B14F-4D97-AF65-F5344CB8AC3E}">
        <p14:creationId xmlns:p14="http://schemas.microsoft.com/office/powerpoint/2010/main" val="2563700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63</a:t>
            </a:fld>
            <a:endParaRPr lang="en-US" altLang="zh-CN"/>
          </a:p>
        </p:txBody>
      </p:sp>
    </p:spTree>
    <p:extLst>
      <p:ext uri="{BB962C8B-B14F-4D97-AF65-F5344CB8AC3E}">
        <p14:creationId xmlns:p14="http://schemas.microsoft.com/office/powerpoint/2010/main" val="15199152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64</a:t>
            </a:fld>
            <a:endParaRPr lang="en-US" altLang="zh-CN"/>
          </a:p>
        </p:txBody>
      </p:sp>
    </p:spTree>
    <p:extLst>
      <p:ext uri="{BB962C8B-B14F-4D97-AF65-F5344CB8AC3E}">
        <p14:creationId xmlns:p14="http://schemas.microsoft.com/office/powerpoint/2010/main" val="3766926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65</a:t>
            </a:fld>
            <a:endParaRPr lang="en-US" altLang="zh-CN"/>
          </a:p>
        </p:txBody>
      </p:sp>
    </p:spTree>
    <p:extLst>
      <p:ext uri="{BB962C8B-B14F-4D97-AF65-F5344CB8AC3E}">
        <p14:creationId xmlns:p14="http://schemas.microsoft.com/office/powerpoint/2010/main" val="7560579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66</a:t>
            </a:fld>
            <a:endParaRPr lang="en-US" altLang="zh-CN"/>
          </a:p>
        </p:txBody>
      </p:sp>
    </p:spTree>
    <p:extLst>
      <p:ext uri="{BB962C8B-B14F-4D97-AF65-F5344CB8AC3E}">
        <p14:creationId xmlns:p14="http://schemas.microsoft.com/office/powerpoint/2010/main" val="44917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a:solidFill>
                  <a:schemeClr val="tx1"/>
                </a:solidFill>
                <a:effectLst/>
                <a:latin typeface="Calibri" pitchFamily="34" charset="0"/>
                <a:ea typeface="宋体" pitchFamily="2" charset="-122"/>
                <a:cs typeface="+mn-cs"/>
              </a:rPr>
              <a:t>对语言来说，如何判定句子是否正确？规定句子是否正确的规则称为文法。 </a:t>
            </a:r>
            <a:br>
              <a:rPr lang="zh-CN" altLang="en-US"/>
            </a:br>
            <a:r>
              <a:rPr lang="zh-CN" altLang="en-US" sz="1200" b="0" i="0" kern="1200">
                <a:solidFill>
                  <a:schemeClr val="tx1"/>
                </a:solidFill>
                <a:effectLst/>
                <a:latin typeface="Calibri" pitchFamily="34" charset="0"/>
                <a:ea typeface="宋体" pitchFamily="2" charset="-122"/>
                <a:cs typeface="+mn-cs"/>
              </a:rPr>
              <a:t>为了能够正确理解句子，就需要先将句子拆分成多个单词。对自然语言这叫做分词；对编程语言，则叫做词法分析。 </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23</a:t>
            </a:fld>
            <a:endParaRPr lang="en-US" altLang="zh-CN"/>
          </a:p>
        </p:txBody>
      </p:sp>
    </p:spTree>
    <p:extLst>
      <p:ext uri="{BB962C8B-B14F-4D97-AF65-F5344CB8AC3E}">
        <p14:creationId xmlns:p14="http://schemas.microsoft.com/office/powerpoint/2010/main" val="1514204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67</a:t>
            </a:fld>
            <a:endParaRPr lang="en-US" altLang="zh-CN"/>
          </a:p>
        </p:txBody>
      </p:sp>
    </p:spTree>
    <p:extLst>
      <p:ext uri="{BB962C8B-B14F-4D97-AF65-F5344CB8AC3E}">
        <p14:creationId xmlns:p14="http://schemas.microsoft.com/office/powerpoint/2010/main" val="377148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68</a:t>
            </a:fld>
            <a:endParaRPr lang="en-US" altLang="zh-CN"/>
          </a:p>
        </p:txBody>
      </p:sp>
    </p:spTree>
    <p:extLst>
      <p:ext uri="{BB962C8B-B14F-4D97-AF65-F5344CB8AC3E}">
        <p14:creationId xmlns:p14="http://schemas.microsoft.com/office/powerpoint/2010/main" val="25023453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70</a:t>
            </a:fld>
            <a:endParaRPr lang="en-US" altLang="zh-CN"/>
          </a:p>
        </p:txBody>
      </p:sp>
    </p:spTree>
    <p:extLst>
      <p:ext uri="{BB962C8B-B14F-4D97-AF65-F5344CB8AC3E}">
        <p14:creationId xmlns:p14="http://schemas.microsoft.com/office/powerpoint/2010/main" val="3026197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71</a:t>
            </a:fld>
            <a:endParaRPr lang="en-US" altLang="zh-CN"/>
          </a:p>
        </p:txBody>
      </p:sp>
    </p:spTree>
    <p:extLst>
      <p:ext uri="{BB962C8B-B14F-4D97-AF65-F5344CB8AC3E}">
        <p14:creationId xmlns:p14="http://schemas.microsoft.com/office/powerpoint/2010/main" val="19431991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72</a:t>
            </a:fld>
            <a:endParaRPr lang="en-US" altLang="zh-CN"/>
          </a:p>
        </p:txBody>
      </p:sp>
    </p:spTree>
    <p:extLst>
      <p:ext uri="{BB962C8B-B14F-4D97-AF65-F5344CB8AC3E}">
        <p14:creationId xmlns:p14="http://schemas.microsoft.com/office/powerpoint/2010/main" val="35651457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73</a:t>
            </a:fld>
            <a:endParaRPr lang="en-US" altLang="zh-CN"/>
          </a:p>
        </p:txBody>
      </p:sp>
    </p:spTree>
    <p:extLst>
      <p:ext uri="{BB962C8B-B14F-4D97-AF65-F5344CB8AC3E}">
        <p14:creationId xmlns:p14="http://schemas.microsoft.com/office/powerpoint/2010/main" val="33892192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74</a:t>
            </a:fld>
            <a:endParaRPr lang="en-US" altLang="zh-CN"/>
          </a:p>
        </p:txBody>
      </p:sp>
    </p:spTree>
    <p:extLst>
      <p:ext uri="{BB962C8B-B14F-4D97-AF65-F5344CB8AC3E}">
        <p14:creationId xmlns:p14="http://schemas.microsoft.com/office/powerpoint/2010/main" val="5695206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75</a:t>
            </a:fld>
            <a:endParaRPr lang="en-US" altLang="zh-CN"/>
          </a:p>
        </p:txBody>
      </p:sp>
    </p:spTree>
    <p:extLst>
      <p:ext uri="{BB962C8B-B14F-4D97-AF65-F5344CB8AC3E}">
        <p14:creationId xmlns:p14="http://schemas.microsoft.com/office/powerpoint/2010/main" val="17397749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77</a:t>
            </a:fld>
            <a:endParaRPr lang="en-US" altLang="zh-CN"/>
          </a:p>
        </p:txBody>
      </p:sp>
    </p:spTree>
    <p:extLst>
      <p:ext uri="{BB962C8B-B14F-4D97-AF65-F5344CB8AC3E}">
        <p14:creationId xmlns:p14="http://schemas.microsoft.com/office/powerpoint/2010/main" val="39782414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78</a:t>
            </a:fld>
            <a:endParaRPr lang="en-US" altLang="zh-CN"/>
          </a:p>
        </p:txBody>
      </p:sp>
    </p:spTree>
    <p:extLst>
      <p:ext uri="{BB962C8B-B14F-4D97-AF65-F5344CB8AC3E}">
        <p14:creationId xmlns:p14="http://schemas.microsoft.com/office/powerpoint/2010/main" val="162654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课本</a:t>
            </a:r>
            <a:r>
              <a:rPr lang="en-US" altLang="zh-CN"/>
              <a:t>P8</a:t>
            </a: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24</a:t>
            </a:fld>
            <a:endParaRPr lang="en-US" altLang="zh-CN"/>
          </a:p>
        </p:txBody>
      </p:sp>
    </p:spTree>
    <p:extLst>
      <p:ext uri="{BB962C8B-B14F-4D97-AF65-F5344CB8AC3E}">
        <p14:creationId xmlns:p14="http://schemas.microsoft.com/office/powerpoint/2010/main" val="41669298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80</a:t>
            </a:fld>
            <a:endParaRPr lang="en-US" altLang="zh-CN"/>
          </a:p>
        </p:txBody>
      </p:sp>
    </p:spTree>
    <p:extLst>
      <p:ext uri="{BB962C8B-B14F-4D97-AF65-F5344CB8AC3E}">
        <p14:creationId xmlns:p14="http://schemas.microsoft.com/office/powerpoint/2010/main" val="28374991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81</a:t>
            </a:fld>
            <a:endParaRPr lang="en-US" altLang="zh-CN"/>
          </a:p>
        </p:txBody>
      </p:sp>
    </p:spTree>
    <p:extLst>
      <p:ext uri="{BB962C8B-B14F-4D97-AF65-F5344CB8AC3E}">
        <p14:creationId xmlns:p14="http://schemas.microsoft.com/office/powerpoint/2010/main" val="16187230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83</a:t>
            </a:fld>
            <a:endParaRPr lang="en-US" altLang="zh-CN"/>
          </a:p>
        </p:txBody>
      </p:sp>
    </p:spTree>
    <p:extLst>
      <p:ext uri="{BB962C8B-B14F-4D97-AF65-F5344CB8AC3E}">
        <p14:creationId xmlns:p14="http://schemas.microsoft.com/office/powerpoint/2010/main" val="2689634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84</a:t>
            </a:fld>
            <a:endParaRPr lang="en-US" altLang="zh-CN"/>
          </a:p>
        </p:txBody>
      </p:sp>
    </p:spTree>
    <p:extLst>
      <p:ext uri="{BB962C8B-B14F-4D97-AF65-F5344CB8AC3E}">
        <p14:creationId xmlns:p14="http://schemas.microsoft.com/office/powerpoint/2010/main" val="7336140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85</a:t>
            </a:fld>
            <a:endParaRPr lang="en-US" altLang="zh-CN"/>
          </a:p>
        </p:txBody>
      </p:sp>
    </p:spTree>
    <p:extLst>
      <p:ext uri="{BB962C8B-B14F-4D97-AF65-F5344CB8AC3E}">
        <p14:creationId xmlns:p14="http://schemas.microsoft.com/office/powerpoint/2010/main" val="396534785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86</a:t>
            </a:fld>
            <a:endParaRPr lang="en-US" altLang="zh-CN"/>
          </a:p>
        </p:txBody>
      </p:sp>
    </p:spTree>
    <p:extLst>
      <p:ext uri="{BB962C8B-B14F-4D97-AF65-F5344CB8AC3E}">
        <p14:creationId xmlns:p14="http://schemas.microsoft.com/office/powerpoint/2010/main" val="16855370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87</a:t>
            </a:fld>
            <a:endParaRPr lang="en-US" altLang="zh-CN"/>
          </a:p>
        </p:txBody>
      </p:sp>
    </p:spTree>
    <p:extLst>
      <p:ext uri="{BB962C8B-B14F-4D97-AF65-F5344CB8AC3E}">
        <p14:creationId xmlns:p14="http://schemas.microsoft.com/office/powerpoint/2010/main" val="41800351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88</a:t>
            </a:fld>
            <a:endParaRPr lang="en-US" altLang="zh-CN"/>
          </a:p>
        </p:txBody>
      </p:sp>
    </p:spTree>
    <p:extLst>
      <p:ext uri="{BB962C8B-B14F-4D97-AF65-F5344CB8AC3E}">
        <p14:creationId xmlns:p14="http://schemas.microsoft.com/office/powerpoint/2010/main" val="33053034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89</a:t>
            </a:fld>
            <a:endParaRPr lang="en-US" altLang="zh-CN"/>
          </a:p>
        </p:txBody>
      </p:sp>
    </p:spTree>
    <p:extLst>
      <p:ext uri="{BB962C8B-B14F-4D97-AF65-F5344CB8AC3E}">
        <p14:creationId xmlns:p14="http://schemas.microsoft.com/office/powerpoint/2010/main" val="34767945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91</a:t>
            </a:fld>
            <a:endParaRPr lang="en-US" altLang="zh-CN"/>
          </a:p>
        </p:txBody>
      </p:sp>
    </p:spTree>
    <p:extLst>
      <p:ext uri="{BB962C8B-B14F-4D97-AF65-F5344CB8AC3E}">
        <p14:creationId xmlns:p14="http://schemas.microsoft.com/office/powerpoint/2010/main" val="1009408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a:t>数据类型的出现是为了把数据分成所需内存大小不同的数据</a:t>
            </a:r>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25</a:t>
            </a:fld>
            <a:endParaRPr lang="en-US" altLang="zh-CN"/>
          </a:p>
        </p:txBody>
      </p:sp>
    </p:spTree>
    <p:extLst>
      <p:ext uri="{BB962C8B-B14F-4D97-AF65-F5344CB8AC3E}">
        <p14:creationId xmlns:p14="http://schemas.microsoft.com/office/powerpoint/2010/main" val="313919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92</a:t>
            </a:fld>
            <a:endParaRPr lang="en-US" altLang="zh-CN"/>
          </a:p>
        </p:txBody>
      </p:sp>
    </p:spTree>
    <p:extLst>
      <p:ext uri="{BB962C8B-B14F-4D97-AF65-F5344CB8AC3E}">
        <p14:creationId xmlns:p14="http://schemas.microsoft.com/office/powerpoint/2010/main" val="10442053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93</a:t>
            </a:fld>
            <a:endParaRPr lang="en-US" altLang="zh-CN"/>
          </a:p>
        </p:txBody>
      </p:sp>
    </p:spTree>
    <p:extLst>
      <p:ext uri="{BB962C8B-B14F-4D97-AF65-F5344CB8AC3E}">
        <p14:creationId xmlns:p14="http://schemas.microsoft.com/office/powerpoint/2010/main" val="414409228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94</a:t>
            </a:fld>
            <a:endParaRPr lang="en-US" altLang="zh-CN"/>
          </a:p>
        </p:txBody>
      </p:sp>
    </p:spTree>
    <p:extLst>
      <p:ext uri="{BB962C8B-B14F-4D97-AF65-F5344CB8AC3E}">
        <p14:creationId xmlns:p14="http://schemas.microsoft.com/office/powerpoint/2010/main" val="353637697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95</a:t>
            </a:fld>
            <a:endParaRPr lang="en-US" altLang="zh-CN"/>
          </a:p>
        </p:txBody>
      </p:sp>
    </p:spTree>
    <p:extLst>
      <p:ext uri="{BB962C8B-B14F-4D97-AF65-F5344CB8AC3E}">
        <p14:creationId xmlns:p14="http://schemas.microsoft.com/office/powerpoint/2010/main" val="263712866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A6A281C-C85C-46CD-863D-04049F789C9C}" type="slidenum">
              <a:rPr lang="zh-CN" altLang="en-US" smtClean="0"/>
              <a:pPr>
                <a:defRPr/>
              </a:pPr>
              <a:t>97</a:t>
            </a:fld>
            <a:endParaRPr lang="en-US" altLang="zh-CN"/>
          </a:p>
        </p:txBody>
      </p:sp>
    </p:spTree>
    <p:extLst>
      <p:ext uri="{BB962C8B-B14F-4D97-AF65-F5344CB8AC3E}">
        <p14:creationId xmlns:p14="http://schemas.microsoft.com/office/powerpoint/2010/main" val="19022264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98</a:t>
            </a:fld>
            <a:endParaRPr lang="en-US" altLang="zh-CN"/>
          </a:p>
        </p:txBody>
      </p:sp>
    </p:spTree>
    <p:extLst>
      <p:ext uri="{BB962C8B-B14F-4D97-AF65-F5344CB8AC3E}">
        <p14:creationId xmlns:p14="http://schemas.microsoft.com/office/powerpoint/2010/main" val="336669813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ChangeArrowheads="1" noTextEdit="1"/>
          </p:cNvSpPr>
          <p:nvPr>
            <p:ph type="sldImg"/>
          </p:nvPr>
        </p:nvSpPr>
        <p:spPr>
          <a:ln/>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8013C-2712-4684-B53E-2FC151A6DF50}" type="slidenum">
              <a:rPr lang="zh-CN" altLang="en-US" smtClean="0"/>
              <a:pPr/>
              <a:t>99</a:t>
            </a:fld>
            <a:endParaRPr lang="en-US" altLang="zh-CN"/>
          </a:p>
        </p:txBody>
      </p:sp>
    </p:spTree>
    <p:extLst>
      <p:ext uri="{BB962C8B-B14F-4D97-AF65-F5344CB8AC3E}">
        <p14:creationId xmlns:p14="http://schemas.microsoft.com/office/powerpoint/2010/main" val="1659279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26</a:t>
            </a:fld>
            <a:endParaRPr lang="en-US" altLang="zh-CN"/>
          </a:p>
        </p:txBody>
      </p:sp>
    </p:spTree>
    <p:extLst>
      <p:ext uri="{BB962C8B-B14F-4D97-AF65-F5344CB8AC3E}">
        <p14:creationId xmlns:p14="http://schemas.microsoft.com/office/powerpoint/2010/main" val="2554803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27</a:t>
            </a:fld>
            <a:endParaRPr lang="en-US" altLang="zh-CN"/>
          </a:p>
        </p:txBody>
      </p:sp>
    </p:spTree>
    <p:extLst>
      <p:ext uri="{BB962C8B-B14F-4D97-AF65-F5344CB8AC3E}">
        <p14:creationId xmlns:p14="http://schemas.microsoft.com/office/powerpoint/2010/main" val="84082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a:p>
        </p:txBody>
      </p:sp>
      <p:sp>
        <p:nvSpPr>
          <p:cNvPr id="4" name="灯片编号占位符 3"/>
          <p:cNvSpPr>
            <a:spLocks noGrp="1"/>
          </p:cNvSpPr>
          <p:nvPr>
            <p:ph type="sldNum" sz="quarter" idx="10"/>
          </p:nvPr>
        </p:nvSpPr>
        <p:spPr/>
        <p:txBody>
          <a:bodyPr/>
          <a:lstStyle/>
          <a:p>
            <a:pPr>
              <a:defRPr/>
            </a:pPr>
            <a:fld id="{2A6A281C-C85C-46CD-863D-04049F789C9C}" type="slidenum">
              <a:rPr lang="zh-CN" altLang="en-US" smtClean="0"/>
              <a:pPr>
                <a:defRPr/>
              </a:pPr>
              <a:t>28</a:t>
            </a:fld>
            <a:endParaRPr lang="en-US" altLang="zh-CN"/>
          </a:p>
        </p:txBody>
      </p:sp>
    </p:spTree>
    <p:extLst>
      <p:ext uri="{BB962C8B-B14F-4D97-AF65-F5344CB8AC3E}">
        <p14:creationId xmlns:p14="http://schemas.microsoft.com/office/powerpoint/2010/main" val="14124567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0957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2464194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67860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表格占位符 2"/>
          <p:cNvSpPr>
            <a:spLocks noGrp="1"/>
          </p:cNvSpPr>
          <p:nvPr>
            <p:ph type="tbl" idx="1"/>
          </p:nvPr>
        </p:nvSpPr>
        <p:spPr>
          <a:xfrm>
            <a:off x="609600" y="1484313"/>
            <a:ext cx="10972800" cy="4641850"/>
          </a:xfrm>
        </p:spPr>
        <p:txBody>
          <a:bodyPr/>
          <a:lstStyle/>
          <a:p>
            <a:pPr lvl="0"/>
            <a:endParaRPr lang="zh-CN" altLang="en-US" noProof="0"/>
          </a:p>
        </p:txBody>
      </p:sp>
    </p:spTree>
    <p:extLst>
      <p:ext uri="{BB962C8B-B14F-4D97-AF65-F5344CB8AC3E}">
        <p14:creationId xmlns:p14="http://schemas.microsoft.com/office/powerpoint/2010/main" val="368485870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5619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69123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2800" u="none"/>
            </a:lvl1pPr>
            <a:lvl2pPr>
              <a:defRPr sz="2400"/>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42288858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40330257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484313"/>
            <a:ext cx="538480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09546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7020084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488900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470703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657925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3926413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5">
            <a:lum/>
          </a:blip>
          <a:srcRect/>
          <a:tile tx="0" ty="0" sx="100000" sy="100000" flip="none" algn="tl"/>
        </a:blip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title"/>
          </p:nvPr>
        </p:nvSpPr>
        <p:spPr bwMode="auto">
          <a:xfrm>
            <a:off x="609600" y="274639"/>
            <a:ext cx="109728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7"/>
          <p:cNvSpPr>
            <a:spLocks noGrp="1" noChangeArrowheads="1"/>
          </p:cNvSpPr>
          <p:nvPr>
            <p:ph type="body" idx="1"/>
          </p:nvPr>
        </p:nvSpPr>
        <p:spPr bwMode="auto">
          <a:xfrm>
            <a:off x="609600" y="1484313"/>
            <a:ext cx="10972800"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4166"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Lst>
  <p:transition>
    <p:fade/>
  </p:transition>
  <p:txStyles>
    <p:titleStyle>
      <a:lvl1pPr algn="r" rtl="0" eaLnBrk="0" fontAlgn="base" hangingPunct="0">
        <a:spcBef>
          <a:spcPct val="0"/>
        </a:spcBef>
        <a:spcAft>
          <a:spcPct val="0"/>
        </a:spcAft>
        <a:defRPr sz="3600" b="1">
          <a:solidFill>
            <a:schemeClr val="bg1"/>
          </a:solidFill>
          <a:latin typeface="+mj-lt"/>
          <a:ea typeface="+mj-ea"/>
          <a:cs typeface="+mj-cs"/>
        </a:defRPr>
      </a:lvl1pPr>
      <a:lvl2pPr algn="r" rtl="0" eaLnBrk="0" fontAlgn="base" hangingPunct="0">
        <a:spcBef>
          <a:spcPct val="0"/>
        </a:spcBef>
        <a:spcAft>
          <a:spcPct val="0"/>
        </a:spcAft>
        <a:defRPr sz="3600" b="1">
          <a:solidFill>
            <a:schemeClr val="bg1"/>
          </a:solidFill>
          <a:latin typeface="Arial" pitchFamily="34" charset="0"/>
          <a:ea typeface="黑体" pitchFamily="2" charset="-122"/>
        </a:defRPr>
      </a:lvl2pPr>
      <a:lvl3pPr algn="r" rtl="0" eaLnBrk="0" fontAlgn="base" hangingPunct="0">
        <a:spcBef>
          <a:spcPct val="0"/>
        </a:spcBef>
        <a:spcAft>
          <a:spcPct val="0"/>
        </a:spcAft>
        <a:defRPr sz="3600" b="1">
          <a:solidFill>
            <a:schemeClr val="bg1"/>
          </a:solidFill>
          <a:latin typeface="Arial" pitchFamily="34" charset="0"/>
          <a:ea typeface="黑体" pitchFamily="2" charset="-122"/>
        </a:defRPr>
      </a:lvl3pPr>
      <a:lvl4pPr algn="r" rtl="0" eaLnBrk="0" fontAlgn="base" hangingPunct="0">
        <a:spcBef>
          <a:spcPct val="0"/>
        </a:spcBef>
        <a:spcAft>
          <a:spcPct val="0"/>
        </a:spcAft>
        <a:defRPr sz="3600" b="1">
          <a:solidFill>
            <a:schemeClr val="bg1"/>
          </a:solidFill>
          <a:latin typeface="Arial" pitchFamily="34" charset="0"/>
          <a:ea typeface="黑体" pitchFamily="2" charset="-122"/>
        </a:defRPr>
      </a:lvl4pPr>
      <a:lvl5pPr algn="r" rtl="0" eaLnBrk="0" fontAlgn="base" hangingPunct="0">
        <a:spcBef>
          <a:spcPct val="0"/>
        </a:spcBef>
        <a:spcAft>
          <a:spcPct val="0"/>
        </a:spcAft>
        <a:defRPr sz="3600" b="1">
          <a:solidFill>
            <a:schemeClr val="bg1"/>
          </a:solidFill>
          <a:latin typeface="Arial" pitchFamily="34" charset="0"/>
          <a:ea typeface="黑体" pitchFamily="2" charset="-122"/>
        </a:defRPr>
      </a:lvl5pPr>
      <a:lvl6pPr marL="457200" algn="r" rtl="0" fontAlgn="base">
        <a:spcBef>
          <a:spcPct val="0"/>
        </a:spcBef>
        <a:spcAft>
          <a:spcPct val="0"/>
        </a:spcAft>
        <a:defRPr sz="2800">
          <a:solidFill>
            <a:schemeClr val="bg1"/>
          </a:solidFill>
          <a:latin typeface="Arial" pitchFamily="34" charset="0"/>
          <a:ea typeface="黑体" pitchFamily="2" charset="-122"/>
        </a:defRPr>
      </a:lvl6pPr>
      <a:lvl7pPr marL="914400" algn="r" rtl="0" fontAlgn="base">
        <a:spcBef>
          <a:spcPct val="0"/>
        </a:spcBef>
        <a:spcAft>
          <a:spcPct val="0"/>
        </a:spcAft>
        <a:defRPr sz="2800">
          <a:solidFill>
            <a:schemeClr val="bg1"/>
          </a:solidFill>
          <a:latin typeface="Arial" pitchFamily="34" charset="0"/>
          <a:ea typeface="黑体" pitchFamily="2" charset="-122"/>
        </a:defRPr>
      </a:lvl7pPr>
      <a:lvl8pPr marL="1371600" algn="r" rtl="0" fontAlgn="base">
        <a:spcBef>
          <a:spcPct val="0"/>
        </a:spcBef>
        <a:spcAft>
          <a:spcPct val="0"/>
        </a:spcAft>
        <a:defRPr sz="2800">
          <a:solidFill>
            <a:schemeClr val="bg1"/>
          </a:solidFill>
          <a:latin typeface="Arial" pitchFamily="34" charset="0"/>
          <a:ea typeface="黑体" pitchFamily="2" charset="-122"/>
        </a:defRPr>
      </a:lvl8pPr>
      <a:lvl9pPr marL="1828800" algn="r" rtl="0" fontAlgn="base">
        <a:spcBef>
          <a:spcPct val="0"/>
        </a:spcBef>
        <a:spcAft>
          <a:spcPct val="0"/>
        </a:spcAft>
        <a:defRPr sz="2800">
          <a:solidFill>
            <a:schemeClr val="bg1"/>
          </a:solidFill>
          <a:latin typeface="Arial" pitchFamily="34" charset="0"/>
          <a:ea typeface="黑体" pitchFamily="2" charset="-122"/>
        </a:defRPr>
      </a:lvl9pPr>
    </p:titleStyle>
    <p:bodyStyle>
      <a:lvl1pPr marL="342900" indent="-342900" algn="l" rtl="0" eaLnBrk="0" fontAlgn="base" hangingPunct="0">
        <a:spcBef>
          <a:spcPct val="20000"/>
        </a:spcBef>
        <a:spcAft>
          <a:spcPct val="0"/>
        </a:spcAft>
        <a:buChar char="•"/>
        <a:defRPr sz="2000">
          <a:solidFill>
            <a:schemeClr val="tx1"/>
          </a:solidFill>
          <a:latin typeface="+mn-lt"/>
          <a:ea typeface="+mn-ea"/>
          <a:cs typeface="+mn-cs"/>
        </a:defRPr>
      </a:lvl1pPr>
      <a:lvl2pPr marL="742950" indent="-285750" algn="l" rtl="0" eaLnBrk="0" fontAlgn="base" hangingPunct="0">
        <a:spcBef>
          <a:spcPct val="20000"/>
        </a:spcBef>
        <a:spcAft>
          <a:spcPct val="0"/>
        </a:spcAft>
        <a:buChar char="–"/>
        <a:defRPr>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customXml" Target="../ink/ink3.xml"/><Relationship Id="rId4" Type="http://schemas.openxmlformats.org/officeDocument/2006/relationships/image" Target="../media/image19.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9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63.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6.xml"/><Relationship Id="rId4" Type="http://schemas.openxmlformats.org/officeDocument/2006/relationships/image" Target="../media/image22.emf"/></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black">
          <a:xfrm>
            <a:off x="1559496" y="1340768"/>
            <a:ext cx="6480720"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72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计算机导论</a:t>
            </a:r>
          </a:p>
        </p:txBody>
      </p:sp>
      <p:sp>
        <p:nvSpPr>
          <p:cNvPr id="6" name="Rectangle 9"/>
          <p:cNvSpPr>
            <a:spLocks noChangeArrowheads="1"/>
          </p:cNvSpPr>
          <p:nvPr/>
        </p:nvSpPr>
        <p:spPr bwMode="black">
          <a:xfrm>
            <a:off x="1559496" y="2996952"/>
            <a:ext cx="7632848" cy="136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eaLnBrk="1" hangingPunct="1">
              <a:spcBef>
                <a:spcPct val="0"/>
              </a:spcBef>
              <a:buFontTx/>
              <a:buNone/>
            </a:pP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a:t>
            </a:r>
            <a:r>
              <a:rPr lang="en-US" altLang="zh-CN"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Python</a:t>
            </a:r>
            <a:r>
              <a:rPr lang="zh-CN" altLang="en-US" sz="48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语言及应用</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机器语言</a:t>
            </a:r>
          </a:p>
        </p:txBody>
      </p:sp>
      <p:sp>
        <p:nvSpPr>
          <p:cNvPr id="3" name="内容占位符 2"/>
          <p:cNvSpPr>
            <a:spLocks noGrp="1"/>
          </p:cNvSpPr>
          <p:nvPr>
            <p:ph idx="1"/>
          </p:nvPr>
        </p:nvSpPr>
        <p:spPr>
          <a:xfrm>
            <a:off x="609600" y="1484313"/>
            <a:ext cx="10972800" cy="324083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以二进制代码表示指令集合、</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CPU</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直接能识别和执行的语言。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优点是占用内存少、执行速度快；缺点是不易阅读和记忆、编程查错困难等。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4" name="矩形 3"/>
          <p:cNvSpPr/>
          <p:nvPr/>
        </p:nvSpPr>
        <p:spPr>
          <a:xfrm>
            <a:off x="1487488" y="4869160"/>
            <a:ext cx="5472608" cy="1728192"/>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1200"/>
              </a:spcBef>
              <a:buNone/>
            </a:pPr>
            <a:r>
              <a:rPr lang="en-US" altLang="zh-CN" sz="3200">
                <a:solidFill>
                  <a:schemeClr val="tx1">
                    <a:lumMod val="75000"/>
                    <a:lumOff val="25000"/>
                  </a:schemeClr>
                </a:solidFill>
                <a:ea typeface="微软雅黑" panose="020B0503020204020204" pitchFamily="34" charset="-122"/>
              </a:rPr>
              <a:t>0000,0000,000000001000  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0000,0000,000000000001  </a:t>
            </a:r>
          </a:p>
          <a:p>
            <a:pPr marL="180000" lvl="3" indent="0" eaLnBrk="1">
              <a:spcBef>
                <a:spcPts val="0"/>
              </a:spcBef>
              <a:buNone/>
            </a:pPr>
            <a:r>
              <a:rPr lang="en-US" altLang="zh-CN" sz="3200">
                <a:solidFill>
                  <a:schemeClr val="tx1">
                    <a:lumMod val="75000"/>
                    <a:lumOff val="25000"/>
                  </a:schemeClr>
                </a:solidFill>
                <a:ea typeface="微软雅黑" panose="020B0503020204020204" pitchFamily="34" charset="-122"/>
              </a:rPr>
              <a:t>0000,0001,000000001000 </a:t>
            </a:r>
            <a:endParaRPr lang="zh-CN" altLang="en-US"/>
          </a:p>
        </p:txBody>
      </p:sp>
    </p:spTree>
    <p:extLst>
      <p:ext uri="{BB962C8B-B14F-4D97-AF65-F5344CB8AC3E}">
        <p14:creationId xmlns:p14="http://schemas.microsoft.com/office/powerpoint/2010/main" val="15018220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noChangeArrowheads="1"/>
          </p:cNvSpPr>
          <p:nvPr>
            <p:ph type="title"/>
          </p:nvPr>
        </p:nvSpPr>
        <p:spPr/>
        <p:txBody>
          <a:bodyPr/>
          <a:lstStyle/>
          <a:p>
            <a:r>
              <a:rPr lang="en-US" altLang="zh-CN"/>
              <a:t>Python</a:t>
            </a:r>
            <a:r>
              <a:rPr lang="zh-CN" altLang="en-US"/>
              <a:t>进阶学习</a:t>
            </a:r>
          </a:p>
        </p:txBody>
      </p:sp>
      <p:pic>
        <p:nvPicPr>
          <p:cNvPr id="2" name="图片 1"/>
          <p:cNvPicPr>
            <a:picLocks noChangeAspect="1"/>
          </p:cNvPicPr>
          <p:nvPr/>
        </p:nvPicPr>
        <p:blipFill>
          <a:blip r:embed="rId2"/>
          <a:stretch>
            <a:fillRect/>
          </a:stretch>
        </p:blipFill>
        <p:spPr>
          <a:xfrm>
            <a:off x="2999656" y="1484784"/>
            <a:ext cx="6192688" cy="5057812"/>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6" name="矩形 5"/>
          <p:cNvSpPr/>
          <p:nvPr/>
        </p:nvSpPr>
        <p:spPr>
          <a:xfrm>
            <a:off x="7176120" y="3068639"/>
            <a:ext cx="201622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143672" y="5013176"/>
            <a:ext cx="1656184" cy="504377"/>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865718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7934672" cy="72008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统计英文文章中出现频率最高的单词</a:t>
            </a:r>
          </a:p>
        </p:txBody>
      </p:sp>
      <p:graphicFrame>
        <p:nvGraphicFramePr>
          <p:cNvPr id="6" name="表格 5"/>
          <p:cNvGraphicFramePr>
            <a:graphicFrameLocks noGrp="1"/>
          </p:cNvGraphicFramePr>
          <p:nvPr>
            <p:extLst>
              <p:ext uri="{D42A27DB-BD31-4B8C-83A1-F6EECF244321}">
                <p14:modId xmlns:p14="http://schemas.microsoft.com/office/powerpoint/2010/main" val="1030525710"/>
              </p:ext>
            </p:extLst>
          </p:nvPr>
        </p:nvGraphicFramePr>
        <p:xfrm>
          <a:off x="1487488" y="2132856"/>
          <a:ext cx="9577064" cy="43586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577064">
                  <a:extLst>
                    <a:ext uri="{9D8B030D-6E8A-4147-A177-3AD203B41FA5}">
                      <a16:colId xmlns:a16="http://schemas.microsoft.com/office/drawing/2014/main" val="2740497982"/>
                    </a:ext>
                  </a:extLst>
                </a:gridCol>
              </a:tblGrid>
              <a:tr h="432048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operator</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ss = open(</a:t>
                      </a:r>
                      <a:r>
                        <a:rPr lang="en-US" altLang="zh-CN" sz="2000">
                          <a:solidFill>
                            <a:srgbClr val="718C00"/>
                          </a:solidFill>
                          <a:latin typeface="Consolas" panose="020B0609020204030204" pitchFamily="49" charset="0"/>
                        </a:rPr>
                        <a:t>"harry.txt"</a:t>
                      </a:r>
                      <a:r>
                        <a:rPr lang="en-US" altLang="zh-CN" sz="2000">
                          <a:solidFill>
                            <a:srgbClr val="000000"/>
                          </a:solidFill>
                          <a:latin typeface="Consolas" panose="020B0609020204030204" pitchFamily="49" charset="0"/>
                        </a:rPr>
                        <a:t>).read()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listoftokens = re.split(</a:t>
                      </a:r>
                      <a:r>
                        <a:rPr lang="en-US" altLang="zh-CN" sz="2000">
                          <a:solidFill>
                            <a:srgbClr val="718C00"/>
                          </a:solidFill>
                          <a:latin typeface="Consolas" panose="020B0609020204030204" pitchFamily="49" charset="0"/>
                        </a:rPr>
                        <a:t>r"[\s\"\.\t\,!0-9]"</a:t>
                      </a:r>
                      <a:r>
                        <a:rPr lang="en-US" altLang="zh-CN" sz="2000">
                          <a:solidFill>
                            <a:srgbClr val="000000"/>
                          </a:solidFill>
                          <a:latin typeface="Consolas" panose="020B0609020204030204" pitchFamily="49" charset="0"/>
                        </a:rPr>
                        <a:t>, 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dic = {}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for</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listoftokens: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s = s.lower()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len(s) &gt; </a:t>
                      </a:r>
                      <a:r>
                        <a:rPr lang="en-US" altLang="zh-CN" sz="2000">
                          <a:solidFill>
                            <a:srgbClr val="F5871F"/>
                          </a:solidFill>
                          <a:latin typeface="Consolas" panose="020B0609020204030204" pitchFamily="49" charset="0"/>
                        </a:rPr>
                        <a:t>3</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s </a:t>
                      </a:r>
                      <a:r>
                        <a:rPr lang="en-US" altLang="zh-CN" sz="2000">
                          <a:solidFill>
                            <a:srgbClr val="8959A8"/>
                          </a:solidFill>
                          <a:latin typeface="Consolas" panose="020B0609020204030204" pitchFamily="49" charset="0"/>
                        </a:rPr>
                        <a:t>in</a:t>
                      </a:r>
                      <a:r>
                        <a:rPr lang="en-US" altLang="zh-CN" sz="2000">
                          <a:solidFill>
                            <a:srgbClr val="000000"/>
                          </a:solidFill>
                          <a:latin typeface="Consolas" panose="020B0609020204030204" pitchFamily="49" charset="0"/>
                        </a:rPr>
                        <a:t> dic: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dic[s]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t = sorted(dic.items(), key=operator.itemgetter(</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reverse=</a:t>
                      </a:r>
                      <a:r>
                        <a:rPr lang="en-US" altLang="zh-CN" sz="2000">
                          <a:solidFill>
                            <a:srgbClr val="8959A8"/>
                          </a:solidFill>
                          <a:latin typeface="Consolas" panose="020B0609020204030204" pitchFamily="49" charset="0"/>
                        </a:rPr>
                        <a:t>True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print(t)</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62721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367808" y="1412776"/>
            <a:ext cx="4091017" cy="3595714"/>
          </a:xfrm>
          <a:prstGeom prst="rect">
            <a:avLst/>
          </a:prstGeom>
          <a:ln>
            <a:solidFill>
              <a:schemeClr val="tx1">
                <a:lumMod val="75000"/>
                <a:lumOff val="25000"/>
              </a:schemeClr>
            </a:solidFill>
          </a:ln>
          <a:effectLst>
            <a:outerShdw blurRad="50800" dist="38100" dir="2700000" algn="tl" rotWithShape="0">
              <a:prstClr val="black">
                <a:alpha val="40000"/>
              </a:prstClr>
            </a:outerShdw>
          </a:effectLst>
        </p:spPr>
      </p:pic>
      <p:sp>
        <p:nvSpPr>
          <p:cNvPr id="2" name="标题 1"/>
          <p:cNvSpPr>
            <a:spLocks noGrp="1"/>
          </p:cNvSpPr>
          <p:nvPr>
            <p:ph type="title"/>
          </p:nvPr>
        </p:nvSpPr>
        <p:spPr/>
        <p:txBody>
          <a:bodyPr/>
          <a:lstStyle/>
          <a:p>
            <a:r>
              <a:rPr lang="zh-CN" altLang="en-US"/>
              <a:t>练习</a:t>
            </a:r>
          </a:p>
        </p:txBody>
      </p:sp>
      <p:sp>
        <p:nvSpPr>
          <p:cNvPr id="3" name="内容占位符 2"/>
          <p:cNvSpPr>
            <a:spLocks noGrp="1"/>
          </p:cNvSpPr>
          <p:nvPr>
            <p:ph idx="1"/>
          </p:nvPr>
        </p:nvSpPr>
        <p:spPr>
          <a:xfrm>
            <a:off x="609600" y="1412776"/>
            <a:ext cx="4622304" cy="3600400"/>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用猜牌例子体会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语言是工具</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算法是灵魂</a:t>
            </a:r>
          </a:p>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例子体会</a:t>
            </a:r>
          </a:p>
          <a:p>
            <a:pPr lvl="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学无止境</a:t>
            </a:r>
          </a:p>
          <a:p>
            <a:pPr>
              <a:lnSpc>
                <a:spcPct val="120000"/>
              </a:lnSpc>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7824192" y="2636912"/>
            <a:ext cx="3900516" cy="3757640"/>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0644900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ChangeArrowheads="1"/>
          </p:cNvSpPr>
          <p:nvPr/>
        </p:nvSpPr>
        <p:spPr bwMode="black">
          <a:xfrm>
            <a:off x="1524000" y="2349500"/>
            <a:ext cx="914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lnSpc>
                <a:spcPct val="130000"/>
              </a:lnSpc>
              <a:spcBef>
                <a:spcPct val="0"/>
              </a:spcBef>
              <a:buFontTx/>
              <a:buNone/>
            </a:pPr>
            <a:endParaRPr lang="zh-CN" altLang="zh-CN" sz="1200">
              <a:solidFill>
                <a:schemeClr val="bg1"/>
              </a:solidFill>
              <a:ea typeface="宋体" panose="02010600030101010101" pitchFamily="2" charset="-122"/>
            </a:endParaRPr>
          </a:p>
        </p:txBody>
      </p:sp>
      <p:sp>
        <p:nvSpPr>
          <p:cNvPr id="63491" name="Rectangle 5"/>
          <p:cNvSpPr>
            <a:spLocks noChangeArrowheads="1"/>
          </p:cNvSpPr>
          <p:nvPr/>
        </p:nvSpPr>
        <p:spPr bwMode="black">
          <a:xfrm>
            <a:off x="1524000" y="1628776"/>
            <a:ext cx="9144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eaLnBrk="1" hangingPunct="1">
              <a:spcBef>
                <a:spcPct val="0"/>
              </a:spcBef>
              <a:buFontTx/>
              <a:buNone/>
            </a:pPr>
            <a:r>
              <a:rPr lang="en-US" altLang="zh-CN" sz="4000" b="1">
                <a:solidFill>
                  <a:schemeClr val="bg1"/>
                </a:solidFill>
              </a:rPr>
              <a:t>Questions?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汇编语言</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用助记符表示机器指令中操作码和操作地址的语言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汇编语言也是面向机器的语言，与机器语言相比较为直观、易理解和记忆，但通用性不强。</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常用的汇编语言有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80X86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80C51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ARM</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汇编等。</a:t>
            </a:r>
          </a:p>
          <a:p>
            <a:pPr marL="1314450" lvl="3" indent="0" eaLnBrk="1">
              <a:spcBef>
                <a:spcPts val="120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t>
            </a:r>
          </a:p>
        </p:txBody>
      </p:sp>
      <p:sp>
        <p:nvSpPr>
          <p:cNvPr id="7" name="矩形 6"/>
          <p:cNvSpPr/>
          <p:nvPr/>
        </p:nvSpPr>
        <p:spPr>
          <a:xfrm>
            <a:off x="1487488" y="5445224"/>
            <a:ext cx="5472608" cy="115212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MOV AX,100H</a:t>
            </a:r>
          </a:p>
          <a:p>
            <a:pPr marL="180000" lvl="3" indent="0" eaLnBrk="1">
              <a:spcBef>
                <a:spcPts val="0"/>
              </a:spcBef>
              <a:buNone/>
            </a:pPr>
            <a:r>
              <a:rPr lang="en-US" altLang="zh-CN" sz="3200">
                <a:solidFill>
                  <a:schemeClr val="tx1">
                    <a:lumMod val="75000"/>
                    <a:lumOff val="25000"/>
                  </a:schemeClr>
                </a:solidFill>
                <a:latin typeface="Consolas" panose="020B0609020204030204" pitchFamily="49" charset="0"/>
                <a:ea typeface="微软雅黑" panose="020B0503020204020204" pitchFamily="34" charset="-122"/>
              </a:rPr>
              <a:t> AND AX,0FFH</a:t>
            </a:r>
          </a:p>
        </p:txBody>
      </p:sp>
    </p:spTree>
    <p:extLst>
      <p:ext uri="{BB962C8B-B14F-4D97-AF65-F5344CB8AC3E}">
        <p14:creationId xmlns:p14="http://schemas.microsoft.com/office/powerpoint/2010/main" val="3109230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a:t>
            </a:r>
          </a:p>
        </p:txBody>
      </p:sp>
      <p:sp>
        <p:nvSpPr>
          <p:cNvPr id="3" name="内容占位符 2"/>
          <p:cNvSpPr>
            <a:spLocks noGrp="1"/>
          </p:cNvSpPr>
          <p:nvPr>
            <p:ph idx="1"/>
          </p:nvPr>
        </p:nvSpPr>
        <p:spPr>
          <a:xfrm>
            <a:off x="609600" y="1484312"/>
            <a:ext cx="10972800" cy="5113040"/>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高级语言</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接近人们使用的自然语言，一条语句不仅仅是完成单一的机器指令操作，也可能是多项操作。</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常用的高级语言有</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C++</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Java</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a:t>
            </a:r>
          </a:p>
          <a:p>
            <a:pPr marL="1314450" lvl="3" indent="0" eaLnBrk="1">
              <a:spcBef>
                <a:spcPts val="1200"/>
              </a:spcBef>
              <a:buNone/>
            </a:pPr>
            <a:r>
              <a:rPr lang="zh-CN" altLang="en-US" sz="2400">
                <a:solidFill>
                  <a:schemeClr val="tx1">
                    <a:lumMod val="75000"/>
                    <a:lumOff val="25000"/>
                  </a:schemeClr>
                </a:solidFill>
                <a:latin typeface="+mj-lt"/>
                <a:ea typeface="微软雅黑" panose="020B0503020204020204" pitchFamily="34" charset="-122"/>
              </a:rPr>
              <a:t>  </a:t>
            </a:r>
            <a:endParaRPr lang="en-US" altLang="zh-CN" sz="2400">
              <a:solidFill>
                <a:schemeClr val="tx1">
                  <a:lumMod val="75000"/>
                  <a:lumOff val="25000"/>
                </a:schemeClr>
              </a:solidFill>
              <a:latin typeface="Consolas" panose="020B0609020204030204" pitchFamily="49" charset="0"/>
              <a:ea typeface="微软雅黑" panose="020B0503020204020204" pitchFamily="34" charset="-122"/>
            </a:endParaRPr>
          </a:p>
        </p:txBody>
      </p:sp>
      <p:sp>
        <p:nvSpPr>
          <p:cNvPr id="4" name="矩形 3"/>
          <p:cNvSpPr/>
          <p:nvPr/>
        </p:nvSpPr>
        <p:spPr>
          <a:xfrm>
            <a:off x="1487488" y="4077072"/>
            <a:ext cx="7344816" cy="2664296"/>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main(void){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int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first=2, second=3,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sum = first + second;</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err="1">
                <a:solidFill>
                  <a:schemeClr val="tx1">
                    <a:lumMod val="75000"/>
                    <a:lumOff val="25000"/>
                  </a:schemeClr>
                </a:solidFill>
                <a:latin typeface="Consolas" panose="020B0609020204030204" pitchFamily="49" charset="0"/>
                <a:ea typeface="微软雅黑" panose="020B0503020204020204" pitchFamily="34" charset="-122"/>
              </a:rPr>
              <a:t>printf</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("sum = %d", sum);</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return 0;</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p>
        </p:txBody>
      </p:sp>
    </p:spTree>
    <p:extLst>
      <p:ext uri="{BB962C8B-B14F-4D97-AF65-F5344CB8AC3E}">
        <p14:creationId xmlns:p14="http://schemas.microsoft.com/office/powerpoint/2010/main" val="39660202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5605846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noChangeArrowheads="1"/>
          </p:cNvSpPr>
          <p:nvPr>
            <p:ph type="title"/>
          </p:nvPr>
        </p:nvSpPr>
        <p:spPr/>
        <p:txBody>
          <a:bodyPr/>
          <a:lstStyle/>
          <a:p>
            <a:r>
              <a:rPr lang="zh-CN" altLang="en-US"/>
              <a:t>语言的层次</a:t>
            </a:r>
          </a:p>
        </p:txBody>
      </p:sp>
      <p:sp>
        <p:nvSpPr>
          <p:cNvPr id="3" name="矩形: 圆角 2">
            <a:extLst>
              <a:ext uri="{FF2B5EF4-FFF2-40B4-BE49-F238E27FC236}">
                <a16:creationId xmlns:a16="http://schemas.microsoft.com/office/drawing/2014/main" id="{18945493-6890-45A4-88B1-AB1ED94B1746}"/>
              </a:ext>
            </a:extLst>
          </p:cNvPr>
          <p:cNvSpPr/>
          <p:nvPr/>
        </p:nvSpPr>
        <p:spPr>
          <a:xfrm>
            <a:off x="311130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级</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6" name="矩形: 圆角 5">
            <a:extLst>
              <a:ext uri="{FF2B5EF4-FFF2-40B4-BE49-F238E27FC236}">
                <a16:creationId xmlns:a16="http://schemas.microsoft.com/office/drawing/2014/main" id="{73C7DC4C-2A10-4864-BFC7-02AD47B5ED52}"/>
              </a:ext>
            </a:extLst>
          </p:cNvPr>
          <p:cNvSpPr/>
          <p:nvPr/>
        </p:nvSpPr>
        <p:spPr>
          <a:xfrm>
            <a:off x="8151865" y="2349501"/>
            <a:ext cx="1007960" cy="2880000"/>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器</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言</a:t>
            </a:r>
          </a:p>
        </p:txBody>
      </p:sp>
      <p:sp>
        <p:nvSpPr>
          <p:cNvPr id="4" name="椭圆 3">
            <a:extLst>
              <a:ext uri="{FF2B5EF4-FFF2-40B4-BE49-F238E27FC236}">
                <a16:creationId xmlns:a16="http://schemas.microsoft.com/office/drawing/2014/main" id="{697697FE-EDE6-4072-8B42-20D2CC0C2FE5}"/>
              </a:ext>
            </a:extLst>
          </p:cNvPr>
          <p:cNvSpPr/>
          <p:nvPr/>
        </p:nvSpPr>
        <p:spPr>
          <a:xfrm>
            <a:off x="5415561" y="2349501"/>
            <a:ext cx="1368000" cy="2880000"/>
          </a:xfrm>
          <a:prstGeom prst="ellipse">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语言翻译程序</a:t>
            </a:r>
          </a:p>
        </p:txBody>
      </p:sp>
      <p:sp>
        <p:nvSpPr>
          <p:cNvPr id="5" name="文本框 4">
            <a:extLst>
              <a:ext uri="{FF2B5EF4-FFF2-40B4-BE49-F238E27FC236}">
                <a16:creationId xmlns:a16="http://schemas.microsoft.com/office/drawing/2014/main" id="{AF3BD052-D58C-422A-A83A-9FD6162C07CF}"/>
              </a:ext>
            </a:extLst>
          </p:cNvPr>
          <p:cNvSpPr txBox="1"/>
          <p:nvPr/>
        </p:nvSpPr>
        <p:spPr>
          <a:xfrm>
            <a:off x="1199456" y="3573016"/>
            <a:ext cx="615553" cy="538162"/>
          </a:xfrm>
          <a:prstGeom prst="rect">
            <a:avLst/>
          </a:prstGeom>
          <a:noFill/>
        </p:spPr>
        <p:txBody>
          <a:bodyPr vert="eaVert">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人</a:t>
            </a:r>
          </a:p>
        </p:txBody>
      </p:sp>
      <p:sp>
        <p:nvSpPr>
          <p:cNvPr id="8" name="文本框 7">
            <a:extLst>
              <a:ext uri="{FF2B5EF4-FFF2-40B4-BE49-F238E27FC236}">
                <a16:creationId xmlns:a16="http://schemas.microsoft.com/office/drawing/2014/main" id="{17F466DA-F5C3-4169-AEDC-85CE3AFC1AAC}"/>
              </a:ext>
            </a:extLst>
          </p:cNvPr>
          <p:cNvSpPr txBox="1"/>
          <p:nvPr/>
        </p:nvSpPr>
        <p:spPr>
          <a:xfrm>
            <a:off x="10311953" y="3311526"/>
            <a:ext cx="615553" cy="1169551"/>
          </a:xfrm>
          <a:prstGeom prst="rect">
            <a:avLst/>
          </a:prstGeom>
          <a:noFill/>
        </p:spPr>
        <p:txBody>
          <a:bodyPr vert="eaVert" wrap="none">
            <a:spAutoFit/>
          </a:bodyPr>
          <a:lstStyle/>
          <a:p>
            <a:pP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计算机</a:t>
            </a:r>
          </a:p>
        </p:txBody>
      </p:sp>
      <p:cxnSp>
        <p:nvCxnSpPr>
          <p:cNvPr id="11" name="直接箭头连接符 10">
            <a:extLst>
              <a:ext uri="{FF2B5EF4-FFF2-40B4-BE49-F238E27FC236}">
                <a16:creationId xmlns:a16="http://schemas.microsoft.com/office/drawing/2014/main" id="{0C184826-636F-4E31-ABBA-CC822BFD6878}"/>
              </a:ext>
            </a:extLst>
          </p:cNvPr>
          <p:cNvCxnSpPr/>
          <p:nvPr/>
        </p:nvCxnSpPr>
        <p:spPr>
          <a:xfrm>
            <a:off x="1959025"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4" name="直接箭头连接符 13">
            <a:extLst>
              <a:ext uri="{FF2B5EF4-FFF2-40B4-BE49-F238E27FC236}">
                <a16:creationId xmlns:a16="http://schemas.microsoft.com/office/drawing/2014/main" id="{C52E4B19-6648-4591-BEEC-60390C085F8F}"/>
              </a:ext>
            </a:extLst>
          </p:cNvPr>
          <p:cNvCxnSpPr>
            <a:cxnSpLocks/>
          </p:cNvCxnSpPr>
          <p:nvPr/>
        </p:nvCxnSpPr>
        <p:spPr>
          <a:xfrm>
            <a:off x="4263393" y="3500438"/>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5" name="直接箭头连接符 14">
            <a:extLst>
              <a:ext uri="{FF2B5EF4-FFF2-40B4-BE49-F238E27FC236}">
                <a16:creationId xmlns:a16="http://schemas.microsoft.com/office/drawing/2014/main" id="{A62BEAC2-E4DF-4A0F-B16C-5E439762358B}"/>
              </a:ext>
            </a:extLst>
          </p:cNvPr>
          <p:cNvCxnSpPr>
            <a:cxnSpLocks/>
          </p:cNvCxnSpPr>
          <p:nvPr/>
        </p:nvCxnSpPr>
        <p:spPr>
          <a:xfrm>
            <a:off x="6927689"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6" name="直接箭头连接符 15">
            <a:extLst>
              <a:ext uri="{FF2B5EF4-FFF2-40B4-BE49-F238E27FC236}">
                <a16:creationId xmlns:a16="http://schemas.microsoft.com/office/drawing/2014/main" id="{678BD3B4-E40B-432A-9E55-1329D650C78D}"/>
              </a:ext>
            </a:extLst>
          </p:cNvPr>
          <p:cNvCxnSpPr>
            <a:cxnSpLocks/>
          </p:cNvCxnSpPr>
          <p:nvPr/>
        </p:nvCxnSpPr>
        <p:spPr>
          <a:xfrm>
            <a:off x="9303841" y="3573463"/>
            <a:ext cx="1008000" cy="0"/>
          </a:xfrm>
          <a:prstGeom prst="straightConnector1">
            <a:avLst/>
          </a:prstGeom>
          <a:ln w="38100">
            <a:solidFill>
              <a:srgbClr val="C00000"/>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19" name="直接箭头连接符 18">
            <a:extLst>
              <a:ext uri="{FF2B5EF4-FFF2-40B4-BE49-F238E27FC236}">
                <a16:creationId xmlns:a16="http://schemas.microsoft.com/office/drawing/2014/main" id="{02EE8182-05E3-42DC-B265-DAD8558B0E4B}"/>
              </a:ext>
            </a:extLst>
          </p:cNvPr>
          <p:cNvCxnSpPr/>
          <p:nvPr/>
        </p:nvCxnSpPr>
        <p:spPr>
          <a:xfrm flipH="1">
            <a:off x="9303841"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2" name="直接箭头连接符 21">
            <a:extLst>
              <a:ext uri="{FF2B5EF4-FFF2-40B4-BE49-F238E27FC236}">
                <a16:creationId xmlns:a16="http://schemas.microsoft.com/office/drawing/2014/main" id="{34D4C8FB-B020-4550-B035-CDBF24BFAF23}"/>
              </a:ext>
            </a:extLst>
          </p:cNvPr>
          <p:cNvCxnSpPr>
            <a:cxnSpLocks/>
          </p:cNvCxnSpPr>
          <p:nvPr/>
        </p:nvCxnSpPr>
        <p:spPr>
          <a:xfrm flipH="1">
            <a:off x="6927689"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3" name="直接箭头连接符 22">
            <a:extLst>
              <a:ext uri="{FF2B5EF4-FFF2-40B4-BE49-F238E27FC236}">
                <a16:creationId xmlns:a16="http://schemas.microsoft.com/office/drawing/2014/main" id="{1D76F9B8-127A-4CBB-9168-C1F2671D80E0}"/>
              </a:ext>
            </a:extLst>
          </p:cNvPr>
          <p:cNvCxnSpPr>
            <a:cxnSpLocks/>
          </p:cNvCxnSpPr>
          <p:nvPr/>
        </p:nvCxnSpPr>
        <p:spPr>
          <a:xfrm flipH="1">
            <a:off x="4263393"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cxnSp>
        <p:nvCxnSpPr>
          <p:cNvPr id="24" name="直接箭头连接符 23">
            <a:extLst>
              <a:ext uri="{FF2B5EF4-FFF2-40B4-BE49-F238E27FC236}">
                <a16:creationId xmlns:a16="http://schemas.microsoft.com/office/drawing/2014/main" id="{4698EBCD-BDA4-4EEA-9104-CA23E8E3BB7A}"/>
              </a:ext>
            </a:extLst>
          </p:cNvPr>
          <p:cNvCxnSpPr>
            <a:cxnSpLocks/>
          </p:cNvCxnSpPr>
          <p:nvPr/>
        </p:nvCxnSpPr>
        <p:spPr>
          <a:xfrm flipH="1">
            <a:off x="1959025" y="4149725"/>
            <a:ext cx="1008000" cy="0"/>
          </a:xfrm>
          <a:prstGeom prst="straightConnector1">
            <a:avLst/>
          </a:prstGeom>
          <a:ln w="38100">
            <a:solidFill>
              <a:srgbClr val="154569"/>
            </a:solidFill>
            <a:tailEnd type="triangle"/>
          </a:ln>
          <a:effectLst>
            <a:outerShdw blurRad="50800" dist="38100" dir="2700000" algn="tl" rotWithShape="0">
              <a:prstClr val="black">
                <a:alpha val="40000"/>
              </a:prstClr>
            </a:outerShdw>
          </a:effectLst>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35852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noChangeArrowheads="1"/>
          </p:cNvSpPr>
          <p:nvPr>
            <p:ph type="title"/>
          </p:nvPr>
        </p:nvSpPr>
        <p:spPr/>
        <p:txBody>
          <a:bodyPr/>
          <a:lstStyle/>
          <a:p>
            <a:r>
              <a:rPr lang="zh-CN" altLang="en-US"/>
              <a:t>语言的层次</a:t>
            </a:r>
          </a:p>
        </p:txBody>
      </p:sp>
      <p:sp>
        <p:nvSpPr>
          <p:cNvPr id="6" name="AutoShape 4">
            <a:extLst>
              <a:ext uri="{FF2B5EF4-FFF2-40B4-BE49-F238E27FC236}">
                <a16:creationId xmlns:a16="http://schemas.microsoft.com/office/drawing/2014/main" id="{07EF1445-C957-4950-BF9F-B609E6113890}"/>
              </a:ext>
            </a:extLst>
          </p:cNvPr>
          <p:cNvSpPr>
            <a:spLocks noChangeArrowheads="1"/>
          </p:cNvSpPr>
          <p:nvPr/>
        </p:nvSpPr>
        <p:spPr bwMode="auto">
          <a:xfrm>
            <a:off x="6708288" y="5445224"/>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机器语言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a:t>
            </a:r>
          </a:p>
        </p:txBody>
      </p:sp>
      <p:grpSp>
        <p:nvGrpSpPr>
          <p:cNvPr id="10" name="组合 9"/>
          <p:cNvGrpSpPr/>
          <p:nvPr/>
        </p:nvGrpSpPr>
        <p:grpSpPr>
          <a:xfrm>
            <a:off x="1487488" y="5301208"/>
            <a:ext cx="4805606" cy="1077218"/>
            <a:chOff x="1487488" y="5301208"/>
            <a:chExt cx="4805606" cy="1077218"/>
          </a:xfrm>
        </p:grpSpPr>
        <p:sp>
          <p:nvSpPr>
            <p:cNvPr id="5" name="Text Box 3">
              <a:extLst>
                <a:ext uri="{FF2B5EF4-FFF2-40B4-BE49-F238E27FC236}">
                  <a16:creationId xmlns:a16="http://schemas.microsoft.com/office/drawing/2014/main" id="{B2F96D4B-EA6F-4E16-B551-8377FBCBA172}"/>
                </a:ext>
              </a:extLst>
            </p:cNvPr>
            <p:cNvSpPr txBox="1">
              <a:spLocks noChangeArrowheads="1"/>
            </p:cNvSpPr>
            <p:nvPr/>
          </p:nvSpPr>
          <p:spPr bwMode="auto">
            <a:xfrm>
              <a:off x="1487488" y="5301208"/>
              <a:ext cx="3057247" cy="1077218"/>
            </a:xfrm>
            <a:prstGeom prst="rect">
              <a:avLst/>
            </a:prstGeom>
            <a:noFill/>
            <a:ln w="9525">
              <a:noFill/>
              <a:miter lim="800000"/>
              <a:headEnd/>
              <a:tailEnd/>
            </a:ln>
            <a:effectLst/>
          </p:spPr>
          <p:txBody>
            <a:bodyPr wrap="none" anchor="ctr">
              <a:spAutoFit/>
            </a:bodyPr>
            <a:lstStyle/>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计算机</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/CPU</a:t>
              </a:r>
            </a:p>
            <a:p>
              <a:pPr algn="ctr">
                <a:defRP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能识别与执行的</a:t>
              </a:r>
            </a:p>
          </p:txBody>
        </p:sp>
        <p:sp>
          <p:nvSpPr>
            <p:cNvPr id="7" name="Line 5">
              <a:extLst>
                <a:ext uri="{FF2B5EF4-FFF2-40B4-BE49-F238E27FC236}">
                  <a16:creationId xmlns:a16="http://schemas.microsoft.com/office/drawing/2014/main" id="{FBC82044-F543-477A-877A-B9FA941B08B5}"/>
                </a:ext>
              </a:extLst>
            </p:cNvPr>
            <p:cNvSpPr>
              <a:spLocks noChangeShapeType="1"/>
            </p:cNvSpPr>
            <p:nvPr/>
          </p:nvSpPr>
          <p:spPr bwMode="auto">
            <a:xfrm>
              <a:off x="4720750" y="5949280"/>
              <a:ext cx="1572344" cy="0"/>
            </a:xfrm>
            <a:prstGeom prst="line">
              <a:avLst/>
            </a:prstGeom>
            <a:noFill/>
            <a:ln w="38100">
              <a:solidFill>
                <a:schemeClr val="tx1">
                  <a:lumMod val="85000"/>
                  <a:lumOff val="15000"/>
                </a:schemeClr>
              </a:solidFill>
              <a:round/>
              <a:headEnd/>
              <a:tailEnd/>
            </a:ln>
            <a:effectLst>
              <a:outerShdw blurRad="50800" dist="38100" dir="2700000" algn="tl" rotWithShape="0">
                <a:prstClr val="black">
                  <a:alpha val="40000"/>
                </a:prstClr>
              </a:outerShdw>
            </a:effectLst>
          </p:spPr>
          <p:txBody>
            <a:bodyPr wrap="none" anchor="ctr">
              <a:spAutoFit/>
            </a:bodyPr>
            <a:lstStyle/>
            <a:p>
              <a:pPr>
                <a:defRPr/>
              </a:pPr>
              <a:endParaRPr lang="zh-CN" altLang="en-US" sz="2800" b="1">
                <a:latin typeface="+mn-ea"/>
                <a:ea typeface="+mn-ea"/>
              </a:endParaRPr>
            </a:p>
          </p:txBody>
        </p:sp>
      </p:grpSp>
      <p:sp>
        <p:nvSpPr>
          <p:cNvPr id="21508" name="Text Box 10">
            <a:extLst>
              <a:ext uri="{FF2B5EF4-FFF2-40B4-BE49-F238E27FC236}">
                <a16:creationId xmlns:a16="http://schemas.microsoft.com/office/drawing/2014/main" id="{3617DFA8-5EA3-42CB-8C7F-54F499CBE4D2}"/>
              </a:ext>
            </a:extLst>
          </p:cNvPr>
          <p:cNvSpPr txBox="1">
            <a:spLocks noChangeArrowheads="1"/>
          </p:cNvSpPr>
          <p:nvPr/>
        </p:nvSpPr>
        <p:spPr bwMode="auto">
          <a:xfrm>
            <a:off x="7470893" y="1412776"/>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sp>
        <p:nvSpPr>
          <p:cNvPr id="24" name="AutoShape 22">
            <a:extLst>
              <a:ext uri="{FF2B5EF4-FFF2-40B4-BE49-F238E27FC236}">
                <a16:creationId xmlns:a16="http://schemas.microsoft.com/office/drawing/2014/main" id="{91126AD4-B33C-445B-AD0B-9B68F307CCCC}"/>
              </a:ext>
            </a:extLst>
          </p:cNvPr>
          <p:cNvSpPr>
            <a:spLocks noChangeArrowheads="1"/>
          </p:cNvSpPr>
          <p:nvPr/>
        </p:nvSpPr>
        <p:spPr bwMode="auto">
          <a:xfrm>
            <a:off x="8739571" y="2998469"/>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汇编语言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7" name="AutoShape 25">
            <a:extLst>
              <a:ext uri="{FF2B5EF4-FFF2-40B4-BE49-F238E27FC236}">
                <a16:creationId xmlns:a16="http://schemas.microsoft.com/office/drawing/2014/main" id="{7DD372C7-F92E-49CA-9EDC-E0C668C42A72}"/>
              </a:ext>
            </a:extLst>
          </p:cNvPr>
          <p:cNvSpPr>
            <a:spLocks noChangeArrowheads="1"/>
          </p:cNvSpPr>
          <p:nvPr/>
        </p:nvSpPr>
        <p:spPr bwMode="auto">
          <a:xfrm>
            <a:off x="4825473" y="1639522"/>
            <a:ext cx="1980000" cy="1008000"/>
          </a:xfrm>
          <a:prstGeom prst="roundRect">
            <a:avLst>
              <a:gd name="adj"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高级语言</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源程序</a:t>
            </a:r>
          </a:p>
        </p:txBody>
      </p:sp>
      <p:sp>
        <p:nvSpPr>
          <p:cNvPr id="26" name="直角上箭头 25">
            <a:extLst>
              <a:ext uri="{FF2B5EF4-FFF2-40B4-BE49-F238E27FC236}">
                <a16:creationId xmlns:a16="http://schemas.microsoft.com/office/drawing/2014/main" id="{E868E774-F2DE-4D0A-965F-783BECA7976E}"/>
              </a:ext>
            </a:extLst>
          </p:cNvPr>
          <p:cNvSpPr/>
          <p:nvPr/>
        </p:nvSpPr>
        <p:spPr>
          <a:xfrm flipV="1">
            <a:off x="6935232" y="1958133"/>
            <a:ext cx="2937899" cy="969941"/>
          </a:xfrm>
          <a:prstGeom prst="bentUpArrow">
            <a:avLst>
              <a:gd name="adj1" fmla="val 25000"/>
              <a:gd name="adj2" fmla="val 25286"/>
              <a:gd name="adj3" fmla="val 38621"/>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右箭头 29">
            <a:extLst>
              <a:ext uri="{FF2B5EF4-FFF2-40B4-BE49-F238E27FC236}">
                <a16:creationId xmlns:a16="http://schemas.microsoft.com/office/drawing/2014/main" id="{C69C66AC-CAD0-469C-A1EC-FCE259000790}"/>
              </a:ext>
            </a:extLst>
          </p:cNvPr>
          <p:cNvSpPr/>
          <p:nvPr/>
        </p:nvSpPr>
        <p:spPr>
          <a:xfrm rot="3934211">
            <a:off x="4942841" y="3781759"/>
            <a:ext cx="2658687" cy="579124"/>
          </a:xfrm>
          <a:prstGeom prst="rightArrow">
            <a:avLst>
              <a:gd name="adj1" fmla="val 50000"/>
              <a:gd name="adj2" fmla="val 6646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右箭头 30">
            <a:extLst>
              <a:ext uri="{FF2B5EF4-FFF2-40B4-BE49-F238E27FC236}">
                <a16:creationId xmlns:a16="http://schemas.microsoft.com/office/drawing/2014/main" id="{815F59D0-3A35-45AA-98E2-88D6BD793620}"/>
              </a:ext>
            </a:extLst>
          </p:cNvPr>
          <p:cNvSpPr/>
          <p:nvPr/>
        </p:nvSpPr>
        <p:spPr>
          <a:xfrm rot="7951175">
            <a:off x="8297458" y="4472258"/>
            <a:ext cx="1359607" cy="530614"/>
          </a:xfrm>
          <a:prstGeom prst="rightArrow">
            <a:avLst>
              <a:gd name="adj1" fmla="val 50000"/>
              <a:gd name="adj2" fmla="val 71529"/>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516" name="Text Box 7">
            <a:extLst>
              <a:ext uri="{FF2B5EF4-FFF2-40B4-BE49-F238E27FC236}">
                <a16:creationId xmlns:a16="http://schemas.microsoft.com/office/drawing/2014/main" id="{D93BA035-0EB3-4BE2-A69B-CD2F8A5A8DD3}"/>
              </a:ext>
            </a:extLst>
          </p:cNvPr>
          <p:cNvSpPr txBox="1">
            <a:spLocks noChangeArrowheads="1"/>
          </p:cNvSpPr>
          <p:nvPr/>
        </p:nvSpPr>
        <p:spPr bwMode="auto">
          <a:xfrm>
            <a:off x="9299579" y="4475955"/>
            <a:ext cx="1620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汇编程序</a:t>
            </a:r>
          </a:p>
        </p:txBody>
      </p:sp>
      <p:sp>
        <p:nvSpPr>
          <p:cNvPr id="33" name="Text Box 10">
            <a:extLst>
              <a:ext uri="{FF2B5EF4-FFF2-40B4-BE49-F238E27FC236}">
                <a16:creationId xmlns:a16="http://schemas.microsoft.com/office/drawing/2014/main" id="{810721EB-97EE-4F04-8818-4A9CC5F5D585}"/>
              </a:ext>
            </a:extLst>
          </p:cNvPr>
          <p:cNvSpPr txBox="1">
            <a:spLocks noChangeArrowheads="1"/>
          </p:cNvSpPr>
          <p:nvPr/>
        </p:nvSpPr>
        <p:spPr bwMode="auto">
          <a:xfrm>
            <a:off x="6378517" y="3385806"/>
            <a:ext cx="1620957" cy="523220"/>
          </a:xfrm>
          <a:prstGeom prst="rect">
            <a:avLst/>
          </a:prstGeom>
          <a:noFill/>
          <a:ln w="9525">
            <a:noFill/>
            <a:miter lim="800000"/>
            <a:headEnd/>
            <a:tailEnd/>
          </a:ln>
        </p:spPr>
        <p:txBody>
          <a:bodyPr wrap="none" anchor="ctr">
            <a:spAutoFit/>
          </a:bodyPr>
          <a:lstStyle/>
          <a:p>
            <a:pPr algn="ctr">
              <a:defRPr/>
            </a:pPr>
            <a:r>
              <a:rPr lang="zh-CN" altLang="en-US" sz="2800" b="1">
                <a:solidFill>
                  <a:schemeClr val="tx1">
                    <a:lumMod val="85000"/>
                    <a:lumOff val="15000"/>
                  </a:schemeClr>
                </a:solidFill>
                <a:latin typeface="微软雅黑" panose="020B0503020204020204" pitchFamily="34" charset="-122"/>
                <a:ea typeface="微软雅黑" panose="020B0503020204020204" pitchFamily="34" charset="-122"/>
              </a:rPr>
              <a:t>编译程序</a:t>
            </a:r>
          </a:p>
        </p:txBody>
      </p:sp>
      <p:grpSp>
        <p:nvGrpSpPr>
          <p:cNvPr id="9" name="组合 8"/>
          <p:cNvGrpSpPr/>
          <p:nvPr/>
        </p:nvGrpSpPr>
        <p:grpSpPr>
          <a:xfrm>
            <a:off x="3463381" y="2570325"/>
            <a:ext cx="1120451" cy="2313356"/>
            <a:chOff x="3463381" y="2570325"/>
            <a:chExt cx="1120451" cy="2313356"/>
          </a:xfrm>
        </p:grpSpPr>
        <p:sp>
          <p:nvSpPr>
            <p:cNvPr id="22" name="Text Box 20">
              <a:extLst>
                <a:ext uri="{FF2B5EF4-FFF2-40B4-BE49-F238E27FC236}">
                  <a16:creationId xmlns:a16="http://schemas.microsoft.com/office/drawing/2014/main" id="{B88ECAE2-9AF8-4EF9-8DBA-803521DF04E4}"/>
                </a:ext>
              </a:extLst>
            </p:cNvPr>
            <p:cNvSpPr txBox="1">
              <a:spLocks noChangeArrowheads="1"/>
            </p:cNvSpPr>
            <p:nvPr/>
          </p:nvSpPr>
          <p:spPr bwMode="auto">
            <a:xfrm>
              <a:off x="3968573" y="2636912"/>
              <a:ext cx="615259" cy="2246769"/>
            </a:xfrm>
            <a:prstGeom prst="rect">
              <a:avLst/>
            </a:prstGeom>
            <a:noFill/>
            <a:ln w="9525">
              <a:noFill/>
              <a:miter lim="800000"/>
              <a:headEnd/>
              <a:tailEnd/>
            </a:ln>
            <a:effectLst/>
          </p:spPr>
          <p:txBody>
            <a:bodyPr wrap="square" anchor="ctr">
              <a:spAutoFit/>
            </a:bodyPr>
            <a:lstStyle/>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执行</a:t>
              </a:r>
            </a:p>
            <a:p>
              <a:pPr>
                <a:defRPr/>
              </a:pP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效率高</a:t>
              </a:r>
            </a:p>
          </p:txBody>
        </p:sp>
        <p:sp>
          <p:nvSpPr>
            <p:cNvPr id="36" name="右箭头 35">
              <a:extLst>
                <a:ext uri="{FF2B5EF4-FFF2-40B4-BE49-F238E27FC236}">
                  <a16:creationId xmlns:a16="http://schemas.microsoft.com/office/drawing/2014/main" id="{C69C66AC-CAD0-469C-A1EC-FCE259000790}"/>
                </a:ext>
              </a:extLst>
            </p:cNvPr>
            <p:cNvSpPr/>
            <p:nvPr/>
          </p:nvSpPr>
          <p:spPr>
            <a:xfrm rot="5400000">
              <a:off x="2531995" y="3501711"/>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grpSp>
        <p:nvGrpSpPr>
          <p:cNvPr id="8" name="组合 7"/>
          <p:cNvGrpSpPr/>
          <p:nvPr/>
        </p:nvGrpSpPr>
        <p:grpSpPr>
          <a:xfrm>
            <a:off x="1775520" y="2564904"/>
            <a:ext cx="1016718" cy="2301378"/>
            <a:chOff x="1775520" y="2564904"/>
            <a:chExt cx="1016718" cy="2301378"/>
          </a:xfrm>
        </p:grpSpPr>
        <p:sp>
          <p:nvSpPr>
            <p:cNvPr id="19" name="Text Box 17">
              <a:extLst>
                <a:ext uri="{FF2B5EF4-FFF2-40B4-BE49-F238E27FC236}">
                  <a16:creationId xmlns:a16="http://schemas.microsoft.com/office/drawing/2014/main" id="{9E38A2FD-71CF-4306-A669-C44BEC0B34FD}"/>
                </a:ext>
              </a:extLst>
            </p:cNvPr>
            <p:cNvSpPr txBox="1">
              <a:spLocks noChangeArrowheads="1"/>
            </p:cNvSpPr>
            <p:nvPr/>
          </p:nvSpPr>
          <p:spPr bwMode="auto">
            <a:xfrm>
              <a:off x="1775520" y="2564904"/>
              <a:ext cx="533487" cy="2246769"/>
            </a:xfrm>
            <a:prstGeom prst="rect">
              <a:avLst/>
            </a:prstGeom>
            <a:noFill/>
            <a:ln w="9525">
              <a:noFill/>
              <a:miter lim="800000"/>
              <a:headEnd/>
              <a:tailEnd/>
            </a:ln>
            <a:effectLst/>
          </p:spPr>
          <p:txBody>
            <a:bodyPr wrap="square" anchor="ctr">
              <a:spAutoFit/>
            </a:bodyPr>
            <a:lstStyle>
              <a:defPPr>
                <a:defRPr lang="zh-CN"/>
              </a:defPPr>
              <a:lvl1pPr>
                <a:defRPr sz="2800">
                  <a:solidFill>
                    <a:schemeClr val="tx1">
                      <a:lumMod val="85000"/>
                      <a:lumOff val="15000"/>
                    </a:schemeClr>
                  </a:solidFill>
                  <a:latin typeface="微软雅黑" panose="020B0503020204020204" pitchFamily="34" charset="-122"/>
                  <a:ea typeface="微软雅黑" panose="020B0503020204020204" pitchFamily="34" charset="-122"/>
                </a:defRPr>
              </a:lvl1pPr>
            </a:lstStyle>
            <a:p>
              <a:r>
                <a:rPr lang="zh-CN" altLang="en-US"/>
                <a:t>编程</a:t>
              </a:r>
            </a:p>
            <a:p>
              <a:r>
                <a:rPr lang="zh-CN" altLang="en-US"/>
                <a:t>效率高</a:t>
              </a:r>
            </a:p>
          </p:txBody>
        </p:sp>
        <p:sp>
          <p:nvSpPr>
            <p:cNvPr id="37" name="右箭头 36">
              <a:extLst>
                <a:ext uri="{FF2B5EF4-FFF2-40B4-BE49-F238E27FC236}">
                  <a16:creationId xmlns:a16="http://schemas.microsoft.com/office/drawing/2014/main" id="{C69C66AC-CAD0-469C-A1EC-FCE259000790}"/>
                </a:ext>
              </a:extLst>
            </p:cNvPr>
            <p:cNvSpPr/>
            <p:nvPr/>
          </p:nvSpPr>
          <p:spPr>
            <a:xfrm rot="16200000">
              <a:off x="1427668" y="3501712"/>
              <a:ext cx="2295956" cy="433184"/>
            </a:xfrm>
            <a:prstGeom prst="rightArrow">
              <a:avLst>
                <a:gd name="adj1" fmla="val 50000"/>
                <a:gd name="adj2" fmla="val 66469"/>
              </a:avLst>
            </a:prstGeom>
            <a:solidFill>
              <a:schemeClr val="bg1">
                <a:lumMod val="75000"/>
              </a:schemeClr>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Tree>
    <p:extLst>
      <p:ext uri="{BB962C8B-B14F-4D97-AF65-F5344CB8AC3E}">
        <p14:creationId xmlns:p14="http://schemas.microsoft.com/office/powerpoint/2010/main" val="31162312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编译系统</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由于计算机只能识别和执行机器语言，高级语言编写的程序仍然不能直接被计算机识别，必须经过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才能被执行。</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这种翻译方式有两种：编译、解释。</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负责这种翻译工作的程序称语言处理程序：编译程序、解释程序，它们均是系统程序。</a:t>
            </a:r>
          </a:p>
        </p:txBody>
      </p:sp>
    </p:spTree>
    <p:extLst>
      <p:ext uri="{BB962C8B-B14F-4D97-AF65-F5344CB8AC3E}">
        <p14:creationId xmlns:p14="http://schemas.microsoft.com/office/powerpoint/2010/main" val="18327357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计算机软件</a:t>
            </a:r>
          </a:p>
        </p:txBody>
      </p:sp>
      <p:sp>
        <p:nvSpPr>
          <p:cNvPr id="3" name="内容占位符 2"/>
          <p:cNvSpPr>
            <a:spLocks noGrp="1"/>
          </p:cNvSpPr>
          <p:nvPr>
            <p:ph idx="1"/>
          </p:nvPr>
        </p:nvSpPr>
        <p:spPr>
          <a:xfrm>
            <a:off x="609600" y="1484312"/>
            <a:ext cx="10972800" cy="2304728"/>
          </a:xfrm>
        </p:spPr>
        <p:txBody>
          <a:bodyPr/>
          <a:lstStyle/>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源程序</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编译、解释</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程序的执行</a:t>
            </a:r>
          </a:p>
        </p:txBody>
      </p:sp>
      <p:pic>
        <p:nvPicPr>
          <p:cNvPr id="4" name="Picture 4" descr="j0189219"/>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flipH="1">
            <a:off x="3359696" y="1700808"/>
            <a:ext cx="1877931" cy="162384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9518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9887348" y="4851735"/>
            <a:ext cx="1825276" cy="1346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j0160152[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84032" y="3447119"/>
            <a:ext cx="1224136" cy="1439863"/>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7"/>
          <p:cNvSpPr>
            <a:spLocks/>
          </p:cNvSpPr>
          <p:nvPr/>
        </p:nvSpPr>
        <p:spPr bwMode="auto">
          <a:xfrm rot="2348323">
            <a:off x="5308608" y="2505041"/>
            <a:ext cx="1943933" cy="663575"/>
          </a:xfrm>
          <a:custGeom>
            <a:avLst/>
            <a:gdLst>
              <a:gd name="T0" fmla="*/ 0 w 1657"/>
              <a:gd name="T1" fmla="*/ 2147483646 h 418"/>
              <a:gd name="T2" fmla="*/ 2147483646 w 1657"/>
              <a:gd name="T3" fmla="*/ 2147483646 h 418"/>
              <a:gd name="T4" fmla="*/ 2147483646 w 1657"/>
              <a:gd name="T5" fmla="*/ 2147483646 h 418"/>
              <a:gd name="T6" fmla="*/ 2147483646 w 1657"/>
              <a:gd name="T7" fmla="*/ 2147483646 h 418"/>
              <a:gd name="T8" fmla="*/ 2147483646 w 1657"/>
              <a:gd name="T9" fmla="*/ 2147483646 h 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Text Box 8">
            <a:extLst>
              <a:ext uri="{FF2B5EF4-FFF2-40B4-BE49-F238E27FC236}">
                <a16:creationId xmlns:a16="http://schemas.microsoft.com/office/drawing/2014/main" id="{34205240-9559-415A-BF82-381F9044BFB7}"/>
              </a:ext>
            </a:extLst>
          </p:cNvPr>
          <p:cNvSpPr txBox="1">
            <a:spLocks noChangeArrowheads="1"/>
          </p:cNvSpPr>
          <p:nvPr/>
        </p:nvSpPr>
        <p:spPr bwMode="auto">
          <a:xfrm>
            <a:off x="5539581" y="2732982"/>
            <a:ext cx="1261884"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源程序</a:t>
            </a:r>
          </a:p>
        </p:txBody>
      </p:sp>
      <p:sp>
        <p:nvSpPr>
          <p:cNvPr id="9" name="Freeform 9"/>
          <p:cNvSpPr>
            <a:spLocks/>
          </p:cNvSpPr>
          <p:nvPr/>
        </p:nvSpPr>
        <p:spPr bwMode="auto">
          <a:xfrm rot="1061499">
            <a:off x="7261741" y="5277007"/>
            <a:ext cx="2437346" cy="496888"/>
          </a:xfrm>
          <a:custGeom>
            <a:avLst/>
            <a:gdLst>
              <a:gd name="T0" fmla="*/ 0 w 1648"/>
              <a:gd name="T1" fmla="*/ 0 h 304"/>
              <a:gd name="T2" fmla="*/ 2147483646 w 1648"/>
              <a:gd name="T3" fmla="*/ 2147483646 h 304"/>
              <a:gd name="T4" fmla="*/ 2147483646 w 1648"/>
              <a:gd name="T5" fmla="*/ 2147483646 h 304"/>
              <a:gd name="T6" fmla="*/ 2147483646 w 1648"/>
              <a:gd name="T7" fmla="*/ 2147483646 h 304"/>
              <a:gd name="T8" fmla="*/ 2147483646 w 1648"/>
              <a:gd name="T9" fmla="*/ 2147483646 h 3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154569"/>
            </a:solidFill>
            <a:prstDash val="solid"/>
            <a:round/>
            <a:headEnd type="oval" w="med" len="sm"/>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 name="Text Box 10">
            <a:extLst>
              <a:ext uri="{FF2B5EF4-FFF2-40B4-BE49-F238E27FC236}">
                <a16:creationId xmlns:a16="http://schemas.microsoft.com/office/drawing/2014/main" id="{EEB766BD-61CF-4CAE-912F-2412BE522A00}"/>
              </a:ext>
            </a:extLst>
          </p:cNvPr>
          <p:cNvSpPr txBox="1">
            <a:spLocks noChangeArrowheads="1"/>
          </p:cNvSpPr>
          <p:nvPr/>
        </p:nvSpPr>
        <p:spPr bwMode="auto">
          <a:xfrm>
            <a:off x="7838679" y="4656149"/>
            <a:ext cx="1980029" cy="523220"/>
          </a:xfrm>
          <a:prstGeom prst="rect">
            <a:avLst/>
          </a:prstGeom>
          <a:noFill/>
          <a:ln w="12700">
            <a:noFill/>
            <a:miter lim="800000"/>
            <a:headEnd type="none" w="sm" len="sm"/>
            <a:tailEnd type="none" w="sm" len="sm"/>
          </a:ln>
          <a:effectLst/>
        </p:spPr>
        <p:txBody>
          <a:bodyPr wrap="none">
            <a:spAutoFit/>
          </a:bodyPr>
          <a:lstStyle/>
          <a:p>
            <a:pPr>
              <a:defRPr/>
            </a:pPr>
            <a:r>
              <a:rPr lang="zh-CN" altLang="en-US" sz="2800" b="1">
                <a:solidFill>
                  <a:srgbClr val="C0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可执行程序</a:t>
            </a:r>
          </a:p>
        </p:txBody>
      </p:sp>
      <p:sp>
        <p:nvSpPr>
          <p:cNvPr id="11" name="AutoShape 11">
            <a:extLst>
              <a:ext uri="{FF2B5EF4-FFF2-40B4-BE49-F238E27FC236}">
                <a16:creationId xmlns:a16="http://schemas.microsoft.com/office/drawing/2014/main" id="{DC0B9F1D-59CE-44B1-9523-0D229D52869B}"/>
              </a:ext>
            </a:extLst>
          </p:cNvPr>
          <p:cNvSpPr>
            <a:spLocks noChangeArrowheads="1"/>
          </p:cNvSpPr>
          <p:nvPr/>
        </p:nvSpPr>
        <p:spPr bwMode="auto">
          <a:xfrm>
            <a:off x="7621397" y="2354482"/>
            <a:ext cx="3443155" cy="757000"/>
          </a:xfrm>
          <a:prstGeom prst="wedgeRectCallout">
            <a:avLst>
              <a:gd name="adj1" fmla="val -46819"/>
              <a:gd name="adj2" fmla="val 99896"/>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编译器</a:t>
            </a:r>
            <a:r>
              <a:rPr lang="en-US" altLang="zh-CN" sz="3200" b="1">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或 解释器</a:t>
            </a:r>
          </a:p>
        </p:txBody>
      </p:sp>
    </p:spTree>
    <p:extLst>
      <p:ext uri="{BB962C8B-B14F-4D97-AF65-F5344CB8AC3E}">
        <p14:creationId xmlns:p14="http://schemas.microsoft.com/office/powerpoint/2010/main" val="30887034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from="(-#ppt_w/2)" to="(#ppt_x)" calcmode="lin" valueType="num">
                                      <p:cBhvr>
                                        <p:cTn id="7" dur="600" fill="hold">
                                          <p:stCondLst>
                                            <p:cond delay="0"/>
                                          </p:stCondLst>
                                        </p:cTn>
                                        <p:tgtEl>
                                          <p:spTgt spid="6"/>
                                        </p:tgtEl>
                                        <p:attrNameLst>
                                          <p:attrName>ppt_x</p:attrName>
                                        </p:attrNameLst>
                                      </p:cBhvr>
                                    </p:anim>
                                    <p:anim from="0" to="-1.0" calcmode="lin" valueType="num">
                                      <p:cBhvr>
                                        <p:cTn id="8" dur="200" decel="50000" autoRev="1" fill="hold">
                                          <p:stCondLst>
                                            <p:cond delay="600"/>
                                          </p:stCondLst>
                                        </p:cTn>
                                        <p:tgtEl>
                                          <p:spTgt spid="6"/>
                                        </p:tgtEl>
                                        <p:attrNameLst>
                                          <p:attrName>xshear</p:attrName>
                                        </p:attrNameLst>
                                      </p:cBhvr>
                                    </p:anim>
                                    <p:animScale>
                                      <p:cBhvr>
                                        <p:cTn id="9" dur="200" decel="100000" autoRev="1" fill="hold">
                                          <p:stCondLst>
                                            <p:cond delay="600"/>
                                          </p:stCondLst>
                                        </p:cTn>
                                        <p:tgtEl>
                                          <p:spTgt spid="6"/>
                                        </p:tgtEl>
                                      </p:cBhvr>
                                      <p:from x="100000" y="100000"/>
                                      <p:to x="80000" y="100000"/>
                                    </p:animScale>
                                    <p:anim by="(#ppt_h/3+#ppt_w*0.1)" calcmode="lin" valueType="num">
                                      <p:cBhvr additive="sum">
                                        <p:cTn id="10" dur="200" decel="100000" autoRev="1" fill="hold">
                                          <p:stCondLst>
                                            <p:cond delay="600"/>
                                          </p:stCondLst>
                                        </p:cTn>
                                        <p:tgtEl>
                                          <p:spTgt spid="6"/>
                                        </p:tgtEl>
                                        <p:attrNameLst>
                                          <p:attrName>ppt_x</p:attrName>
                                        </p:attrNameLst>
                                      </p:cBhvr>
                                    </p:anim>
                                  </p:childTnLst>
                                </p:cTn>
                              </p:par>
                            </p:childTnLst>
                          </p:cTn>
                        </p:par>
                        <p:par>
                          <p:cTn id="11" fill="hold">
                            <p:stCondLst>
                              <p:cond delay="1000"/>
                            </p:stCondLst>
                            <p:childTnLst>
                              <p:par>
                                <p:cTn id="12" presetID="41" presetClass="entr" presetSubtype="0" fill="hold" grpId="0" nodeType="afterEffect">
                                  <p:stCondLst>
                                    <p:cond delay="0"/>
                                  </p:stCondLst>
                                  <p:iterate type="lt">
                                    <p:tmPct val="10000"/>
                                  </p:iterate>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500" fill="hold"/>
                                        <p:tgtEl>
                                          <p:spTgt spid="11"/>
                                        </p:tgtEl>
                                        <p:attrNameLst>
                                          <p:attrName>ppt_y</p:attrName>
                                        </p:attrNameLst>
                                      </p:cBhvr>
                                      <p:tavLst>
                                        <p:tav tm="0">
                                          <p:val>
                                            <p:strVal val="#ppt_y"/>
                                          </p:val>
                                        </p:tav>
                                        <p:tav tm="100000">
                                          <p:val>
                                            <p:strVal val="#ppt_y"/>
                                          </p:val>
                                        </p:tav>
                                      </p:tavLst>
                                    </p:anim>
                                    <p:anim calcmode="lin" valueType="num">
                                      <p:cBhvr>
                                        <p:cTn id="16"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500" tmFilter="0,0; .5, 1; 1, 1"/>
                                        <p:tgtEl>
                                          <p:spTgt spid="11"/>
                                        </p:tgtEl>
                                      </p:cBhvr>
                                    </p:animEffect>
                                  </p:childTnLst>
                                </p:cTn>
                              </p:par>
                            </p:childTnLst>
                          </p:cTn>
                        </p:par>
                        <p:par>
                          <p:cTn id="19" fill="hold">
                            <p:stCondLst>
                              <p:cond delay="1800"/>
                            </p:stCondLst>
                            <p:childTnLst>
                              <p:par>
                                <p:cTn id="20" presetID="23" presetClass="entr" presetSubtype="16"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childTnLst>
                                </p:cTn>
                              </p:par>
                            </p:childTnLst>
                          </p:cTn>
                        </p:par>
                        <p:par>
                          <p:cTn id="24" fill="hold">
                            <p:stCondLst>
                              <p:cond delay="2300"/>
                            </p:stCondLst>
                            <p:childTnLst>
                              <p:par>
                                <p:cTn id="25" presetID="22" presetClass="entr" presetSubtype="8"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par>
                                <p:cTn id="28" presetID="19" presetClass="entr" presetSubtype="10"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500" fill="hold"/>
                                        <p:tgtEl>
                                          <p:spTgt spid="8"/>
                                        </p:tgtEl>
                                        <p:attrNameLst>
                                          <p:attrName>ppt_w</p:attrName>
                                        </p:attrNameLst>
                                      </p:cBhvr>
                                      <p:tavLst>
                                        <p:tav tm="0" fmla="#ppt_w*sin(2.5*pi*$)">
                                          <p:val>
                                            <p:fltVal val="0"/>
                                          </p:val>
                                        </p:tav>
                                        <p:tav tm="100000">
                                          <p:val>
                                            <p:fltVal val="1"/>
                                          </p:val>
                                        </p:tav>
                                      </p:tavLst>
                                    </p:anim>
                                    <p:anim calcmode="lin" valueType="num">
                                      <p:cBhvr>
                                        <p:cTn id="31" dur="500" fill="hold"/>
                                        <p:tgtEl>
                                          <p:spTgt spid="8"/>
                                        </p:tgtEl>
                                        <p:attrNameLst>
                                          <p:attrName>ppt_h</p:attrName>
                                        </p:attrNameLst>
                                      </p:cBhvr>
                                      <p:tavLst>
                                        <p:tav tm="0">
                                          <p:val>
                                            <p:strVal val="#ppt_h"/>
                                          </p:val>
                                        </p:tav>
                                        <p:tav tm="100000">
                                          <p:val>
                                            <p:strVal val="#ppt_h"/>
                                          </p:val>
                                        </p:tav>
                                      </p:tavLst>
                                    </p:anim>
                                  </p:childTnLst>
                                </p:cTn>
                              </p:par>
                            </p:childTnLst>
                          </p:cTn>
                        </p:par>
                        <p:par>
                          <p:cTn id="32" fill="hold">
                            <p:stCondLst>
                              <p:cond delay="2800"/>
                            </p:stCondLst>
                            <p:childTnLst>
                              <p:par>
                                <p:cTn id="33" presetID="23" presetClass="entr" presetSubtype="16"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p:cTn id="35" dur="500" fill="hold"/>
                                        <p:tgtEl>
                                          <p:spTgt spid="5"/>
                                        </p:tgtEl>
                                        <p:attrNameLst>
                                          <p:attrName>ppt_w</p:attrName>
                                        </p:attrNameLst>
                                      </p:cBhvr>
                                      <p:tavLst>
                                        <p:tav tm="0">
                                          <p:val>
                                            <p:fltVal val="0"/>
                                          </p:val>
                                        </p:tav>
                                        <p:tav tm="100000">
                                          <p:val>
                                            <p:strVal val="#ppt_w"/>
                                          </p:val>
                                        </p:tav>
                                      </p:tavLst>
                                    </p:anim>
                                    <p:anim calcmode="lin" valueType="num">
                                      <p:cBhvr>
                                        <p:cTn id="36" dur="500" fill="hold"/>
                                        <p:tgtEl>
                                          <p:spTgt spid="5"/>
                                        </p:tgtEl>
                                        <p:attrNameLst>
                                          <p:attrName>ppt_h</p:attrName>
                                        </p:attrNameLst>
                                      </p:cBhvr>
                                      <p:tavLst>
                                        <p:tav tm="0">
                                          <p:val>
                                            <p:fltVal val="0"/>
                                          </p:val>
                                        </p:tav>
                                        <p:tav tm="100000">
                                          <p:val>
                                            <p:strVal val="#ppt_h"/>
                                          </p:val>
                                        </p:tav>
                                      </p:tavLst>
                                    </p:anim>
                                  </p:childTnLst>
                                </p:cTn>
                              </p:par>
                            </p:childTnLst>
                          </p:cTn>
                        </p:par>
                        <p:par>
                          <p:cTn id="37" fill="hold">
                            <p:stCondLst>
                              <p:cond delay="3300"/>
                            </p:stCondLst>
                            <p:childTnLst>
                              <p:par>
                                <p:cTn id="38" presetID="22" presetClass="entr" presetSubtype="8" fill="hold" nodeType="afterEffect">
                                  <p:stCondLst>
                                    <p:cond delay="100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19" presetClass="entr" presetSubtype="10" fill="hold" grpId="0" nodeType="withEffect">
                                  <p:stCondLst>
                                    <p:cond delay="1000"/>
                                  </p:stCondLst>
                                  <p:childTnLst>
                                    <p:set>
                                      <p:cBhvr>
                                        <p:cTn id="42" dur="1" fill="hold">
                                          <p:stCondLst>
                                            <p:cond delay="0"/>
                                          </p:stCondLst>
                                        </p:cTn>
                                        <p:tgtEl>
                                          <p:spTgt spid="10"/>
                                        </p:tgtEl>
                                        <p:attrNameLst>
                                          <p:attrName>style.visibility</p:attrName>
                                        </p:attrNameLst>
                                      </p:cBhvr>
                                      <p:to>
                                        <p:strVal val="visible"/>
                                      </p:to>
                                    </p:set>
                                    <p:anim calcmode="lin" valueType="num">
                                      <p:cBhvr>
                                        <p:cTn id="43" dur="500" fill="hold"/>
                                        <p:tgtEl>
                                          <p:spTgt spid="10"/>
                                        </p:tgtEl>
                                        <p:attrNameLst>
                                          <p:attrName>ppt_w</p:attrName>
                                        </p:attrNameLst>
                                      </p:cBhvr>
                                      <p:tavLst>
                                        <p:tav tm="0" fmla="#ppt_w*sin(2.5*pi*$)">
                                          <p:val>
                                            <p:fltVal val="0"/>
                                          </p:val>
                                        </p:tav>
                                        <p:tav tm="100000">
                                          <p:val>
                                            <p:fltVal val="1"/>
                                          </p:val>
                                        </p:tav>
                                      </p:tavLst>
                                    </p:anim>
                                    <p:anim calcmode="lin" valueType="num">
                                      <p:cBhvr>
                                        <p:cTn id="44" dur="500" fill="hold"/>
                                        <p:tgtEl>
                                          <p:spTgt spid="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编译类语言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编译类语言：编译是指在应用源程序执行之前，就将程序源代码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，因此其目标程序可以脱离其语言环境独立执行，使用比较方便、效率较高。但应用程序一旦需要修改，必须先修改源代码，再重新编译生成新的目标文件才能执行，只有目标文件而没有源代码，修改很不方便。</a:t>
            </a:r>
          </a:p>
        </p:txBody>
      </p:sp>
    </p:spTree>
    <p:extLst>
      <p:ext uri="{BB962C8B-B14F-4D97-AF65-F5344CB8AC3E}">
        <p14:creationId xmlns:p14="http://schemas.microsoft.com/office/powerpoint/2010/main" val="3970947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解释类语言</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解释类语言：执行方式类似于日常生活中的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同声翻译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，应用程序源代码一边由相应语言的解释器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翻译</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成目标代码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机器语言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，一边执行，因此效率比较低，而且不能生成可独立执行的可执行文件，应用程序不能脱离其解释器，但这种方式比较灵活，可以动态地调整、修改应用程序。</a:t>
            </a:r>
          </a:p>
        </p:txBody>
      </p:sp>
    </p:spTree>
    <p:extLst>
      <p:ext uri="{BB962C8B-B14F-4D97-AF65-F5344CB8AC3E}">
        <p14:creationId xmlns:p14="http://schemas.microsoft.com/office/powerpoint/2010/main" val="15779418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引子</a:t>
            </a:r>
          </a:p>
        </p:txBody>
      </p:sp>
      <p:sp>
        <p:nvSpPr>
          <p:cNvPr id="3" name="内容占位符 2"/>
          <p:cNvSpPr>
            <a:spLocks noGrp="1"/>
          </p:cNvSpPr>
          <p:nvPr>
            <p:ph idx="1"/>
          </p:nvPr>
        </p:nvSpPr>
        <p:spPr>
          <a:xfrm>
            <a:off x="609600" y="1484312"/>
            <a:ext cx="10972800" cy="5113039"/>
          </a:xfrm>
        </p:spPr>
        <p:txBody>
          <a:bodyPr/>
          <a:lstStyle/>
          <a:p>
            <a:pPr>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探索黑匣子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从一个程序谈起</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普通的计算机使用者</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计算机专业学生</a:t>
            </a:r>
          </a:p>
          <a:p>
            <a:pPr>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计算机系统的层次</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硬件：电子器件，支撑</a:t>
            </a:r>
          </a:p>
          <a:p>
            <a:pPr lvl="1">
              <a:lnSpc>
                <a:spcPct val="120000"/>
              </a:lnSpc>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软件：使用者的创造性，智能</a:t>
            </a:r>
          </a:p>
          <a:p>
            <a:pPr marL="457200" lvl="1" indent="0">
              <a:lnSpc>
                <a:spcPct val="120000"/>
              </a:lnSpc>
              <a:buNone/>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（操作系统）</a:t>
            </a:r>
          </a:p>
        </p:txBody>
      </p:sp>
    </p:spTree>
    <p:extLst>
      <p:ext uri="{BB962C8B-B14F-4D97-AF65-F5344CB8AC3E}">
        <p14:creationId xmlns:p14="http://schemas.microsoft.com/office/powerpoint/2010/main" val="9366064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p>
        </p:txBody>
      </p:sp>
    </p:spTree>
    <p:extLst>
      <p:ext uri="{BB962C8B-B14F-4D97-AF65-F5344CB8AC3E}">
        <p14:creationId xmlns:p14="http://schemas.microsoft.com/office/powerpoint/2010/main" val="20933811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高级语言的特点</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高度封装，与低级语言相对</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使用人易于接受的文字来表示</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不是特指的某一种语言，而是包括很多种</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与计算机的硬件和指令系统无关</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执行速度慢</a:t>
            </a:r>
          </a:p>
        </p:txBody>
      </p:sp>
    </p:spTree>
    <p:extLst>
      <p:ext uri="{BB962C8B-B14F-4D97-AF65-F5344CB8AC3E}">
        <p14:creationId xmlns:p14="http://schemas.microsoft.com/office/powerpoint/2010/main" val="25591659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高级语言的语法</a:t>
            </a:r>
          </a:p>
        </p:txBody>
      </p:sp>
      <p:sp>
        <p:nvSpPr>
          <p:cNvPr id="3" name="内容占位符 2"/>
          <p:cNvSpPr>
            <a:spLocks noGrp="1"/>
          </p:cNvSpPr>
          <p:nvPr>
            <p:ph idx="1"/>
          </p:nvPr>
        </p:nvSpPr>
        <p:spPr>
          <a:xfrm>
            <a:off x="609600" y="1484312"/>
            <a:ext cx="10972800" cy="424894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不同的高级语言有不同的编写格式和语句分割符号，计算机按照语句分割符号识别每一条语句。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语言的语法是指这样一组</a:t>
            </a:r>
            <a:r>
              <a:rPr lang="zh-CN" altLang="en-US" sz="3200">
                <a:solidFill>
                  <a:srgbClr val="C00000"/>
                </a:solidFill>
                <a:latin typeface="微软雅黑" panose="020B0503020204020204" pitchFamily="34" charset="-122"/>
                <a:ea typeface="微软雅黑" panose="020B0503020204020204" pitchFamily="34" charset="-122"/>
              </a:rPr>
              <a:t>规则</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，用它可产生一个程序。</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a:t>
            </a:r>
          </a:p>
        </p:txBody>
      </p:sp>
    </p:spTree>
    <p:extLst>
      <p:ext uri="{BB962C8B-B14F-4D97-AF65-F5344CB8AC3E}">
        <p14:creationId xmlns:p14="http://schemas.microsoft.com/office/powerpoint/2010/main" val="825297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词法规则</a:t>
            </a:r>
          </a:p>
        </p:txBody>
      </p:sp>
      <p:sp>
        <p:nvSpPr>
          <p:cNvPr id="3" name="内容占位符 2"/>
          <p:cNvSpPr>
            <a:spLocks noGrp="1"/>
          </p:cNvSpPr>
          <p:nvPr>
            <p:ph idx="1"/>
          </p:nvPr>
        </p:nvSpPr>
        <p:spPr>
          <a:xfrm>
            <a:off x="609600" y="1484312"/>
            <a:ext cx="11319048" cy="4897016"/>
          </a:xfrm>
        </p:spPr>
        <p:txBody>
          <a:bodyPr/>
          <a:lstStyle/>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字母表就是一个有穷字符集</a:t>
            </a:r>
            <a:endParaRPr lang="en-US" altLang="zh-CN" sz="3200">
              <a:solidFill>
                <a:srgbClr val="C00000"/>
              </a:solidFill>
              <a:latin typeface="微软雅黑" panose="020B0503020204020204" pitchFamily="34" charset="-122"/>
              <a:ea typeface="微软雅黑" panose="020B0503020204020204" pitchFamily="34" charset="-122"/>
            </a:endParaRPr>
          </a:p>
          <a:p>
            <a:pPr marL="800100" lvl="2" indent="0" eaLnBrk="1">
              <a:lnSpc>
                <a:spcPct val="120000"/>
              </a:lnSpc>
              <a:spcBef>
                <a:spcPts val="180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 { 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A—Z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0—9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&amp;</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&lt;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&gt;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词法规则是指单词符号的形成规则</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字母、下划线打头的字母、数字和下划线构成的符号串。如：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err="1">
                <a:solidFill>
                  <a:schemeClr val="tx1">
                    <a:lumMod val="75000"/>
                    <a:lumOff val="25000"/>
                  </a:schemeClr>
                </a:solidFill>
                <a:latin typeface="微软雅黑" panose="020B0503020204020204" pitchFamily="34" charset="-122"/>
                <a:ea typeface="微软雅黑" panose="020B0503020204020204" pitchFamily="34" charset="-122"/>
              </a:rPr>
              <a:t>ave</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_day</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1886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语法规则</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语法规则规定了如何从单词符号形成更大的结构，换言之，语法规则是语法单位的形成规则。</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最常用的三种语句：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a:t>
            </a:r>
          </a:p>
          <a:p>
            <a:pPr lvl="1"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控制语句</a:t>
            </a:r>
          </a:p>
        </p:txBody>
      </p:sp>
    </p:spTree>
    <p:extLst>
      <p:ext uri="{BB962C8B-B14F-4D97-AF65-F5344CB8AC3E}">
        <p14:creationId xmlns:p14="http://schemas.microsoft.com/office/powerpoint/2010/main" val="5742925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高级语言的数据类型</a:t>
            </a:r>
          </a:p>
        </p:txBody>
      </p:sp>
      <p:sp>
        <p:nvSpPr>
          <p:cNvPr id="3" name="内容占位符 2"/>
          <p:cNvSpPr>
            <a:spLocks noGrp="1"/>
          </p:cNvSpPr>
          <p:nvPr>
            <p:ph idx="1"/>
          </p:nvPr>
        </p:nvSpPr>
        <p:spPr>
          <a:xfrm>
            <a:off x="609600" y="1484312"/>
            <a:ext cx="10972800" cy="511304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一个值的集合以及定义在这个值集上的一组操作</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分得多大空间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表示多大范围</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能做何种运算</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整型 数值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，变量</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t>
            </a:r>
          </a:p>
          <a:p>
            <a:pPr lvl="1"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或者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False  …</a:t>
            </a:r>
          </a:p>
        </p:txBody>
      </p:sp>
    </p:spTree>
    <p:extLst>
      <p:ext uri="{BB962C8B-B14F-4D97-AF65-F5344CB8AC3E}">
        <p14:creationId xmlns:p14="http://schemas.microsoft.com/office/powerpoint/2010/main" val="3434507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高级语言的表达式语句</a:t>
            </a:r>
          </a:p>
        </p:txBody>
      </p:sp>
      <p:sp>
        <p:nvSpPr>
          <p:cNvPr id="3" name="内容占位符 2"/>
          <p:cNvSpPr>
            <a:spLocks noGrp="1"/>
          </p:cNvSpPr>
          <p:nvPr>
            <p:ph idx="1"/>
          </p:nvPr>
        </p:nvSpPr>
        <p:spPr>
          <a:xfrm>
            <a:off x="609600" y="1484312"/>
            <a:ext cx="10972800" cy="396091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表达式语句由表达式组成。</a:t>
            </a:r>
          </a:p>
          <a:p>
            <a:pPr lvl="1" eaLnBrk="1">
              <a:lnSpc>
                <a:spcPct val="120000"/>
              </a:lnSpc>
              <a:spcBef>
                <a:spcPts val="600"/>
              </a:spcBef>
            </a:pPr>
            <a:r>
              <a:rPr lang="zh-CN" altLang="en-US" sz="2800">
                <a:solidFill>
                  <a:srgbClr val="C00000"/>
                </a:solidFill>
                <a:latin typeface="微软雅黑" panose="020B0503020204020204" pitchFamily="34" charset="-122"/>
                <a:ea typeface="微软雅黑" panose="020B0503020204020204" pitchFamily="34" charset="-122"/>
              </a:rPr>
              <a:t>表达式：操作数＋运算符</a:t>
            </a:r>
          </a:p>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表达式形成规则：</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表达式由数字、运算符、数字分组符号（括号）、变量等组成的有意义的序列，并且能够求得数值。</a:t>
            </a:r>
          </a:p>
          <a:p>
            <a:pPr lvl="1" eaLnBrk="1">
              <a:lnSpc>
                <a:spcPct val="120000"/>
              </a:lnSpc>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执行表达式语句就是计算表达式的值。</a:t>
            </a:r>
          </a:p>
        </p:txBody>
      </p:sp>
      <p:sp>
        <p:nvSpPr>
          <p:cNvPr id="4" name="矩形 3"/>
          <p:cNvSpPr/>
          <p:nvPr/>
        </p:nvSpPr>
        <p:spPr>
          <a:xfrm>
            <a:off x="1500858" y="538555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y+z</a:t>
            </a:r>
          </a:p>
        </p:txBody>
      </p:sp>
      <p:sp>
        <p:nvSpPr>
          <p:cNvPr id="7" name="矩形 6"/>
          <p:cNvSpPr/>
          <p:nvPr/>
        </p:nvSpPr>
        <p:spPr>
          <a:xfrm>
            <a:off x="1500858" y="6105636"/>
            <a:ext cx="3240360" cy="56372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x=y+(z+3)</a:t>
            </a:r>
          </a:p>
        </p:txBody>
      </p:sp>
      <p:sp>
        <p:nvSpPr>
          <p:cNvPr id="11" name="圆角矩形标注 10"/>
          <p:cNvSpPr/>
          <p:nvPr/>
        </p:nvSpPr>
        <p:spPr>
          <a:xfrm>
            <a:off x="5843972" y="5229200"/>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不完整表达式</a:t>
            </a:r>
          </a:p>
        </p:txBody>
      </p:sp>
      <p:sp>
        <p:nvSpPr>
          <p:cNvPr id="12" name="圆角矩形标注 11"/>
          <p:cNvSpPr/>
          <p:nvPr/>
        </p:nvSpPr>
        <p:spPr>
          <a:xfrm>
            <a:off x="5843972" y="6021288"/>
            <a:ext cx="3096344" cy="648072"/>
          </a:xfrm>
          <a:prstGeom prst="wedgeRoundRectCallout">
            <a:avLst>
              <a:gd name="adj1" fmla="val -81434"/>
              <a:gd name="adj2" fmla="val 2722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3200" b="1">
                <a:solidFill>
                  <a:schemeClr val="tx1">
                    <a:lumMod val="75000"/>
                    <a:lumOff val="25000"/>
                  </a:schemeClr>
                </a:solidFill>
                <a:latin typeface="微软雅黑" panose="020B0503020204020204" pitchFamily="34" charset="-122"/>
                <a:ea typeface="微软雅黑" panose="020B0503020204020204" pitchFamily="34" charset="-122"/>
              </a:rPr>
              <a:t>完整表达式</a:t>
            </a:r>
          </a:p>
        </p:txBody>
      </p:sp>
    </p:spTree>
    <p:extLst>
      <p:ext uri="{BB962C8B-B14F-4D97-AF65-F5344CB8AC3E}">
        <p14:creationId xmlns:p14="http://schemas.microsoft.com/office/powerpoint/2010/main" val="25558702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表达式例子</a:t>
            </a:r>
          </a:p>
        </p:txBody>
      </p:sp>
      <p:sp>
        <p:nvSpPr>
          <p:cNvPr id="3" name="内容占位符 2"/>
          <p:cNvSpPr>
            <a:spLocks noGrp="1"/>
          </p:cNvSpPr>
          <p:nvPr>
            <p:ph idx="1"/>
          </p:nvPr>
        </p:nvSpPr>
        <p:spPr>
          <a:xfrm>
            <a:off x="609600" y="1484312"/>
            <a:ext cx="10972800" cy="25207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算术表达式</a:t>
            </a:r>
          </a:p>
          <a:p>
            <a:pPr marL="0" indent="0" eaLnBrk="1">
              <a:lnSpc>
                <a:spcPct val="120000"/>
              </a:lnSpc>
              <a:spcBef>
                <a:spcPts val="1800"/>
              </a:spcBef>
              <a:buNone/>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lnSpc>
                <a:spcPct val="120000"/>
              </a:lnSpc>
              <a:spcBef>
                <a:spcPts val="4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4" name="矩形 3"/>
          <p:cNvSpPr/>
          <p:nvPr/>
        </p:nvSpPr>
        <p:spPr>
          <a:xfrm>
            <a:off x="1343472" y="220200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 </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(1*2)+3</a:t>
            </a:r>
          </a:p>
        </p:txBody>
      </p:sp>
      <p:sp>
        <p:nvSpPr>
          <p:cNvPr id="5" name="矩形 4"/>
          <p:cNvSpPr/>
          <p:nvPr/>
        </p:nvSpPr>
        <p:spPr>
          <a:xfrm>
            <a:off x="1343472" y="4077072"/>
            <a:ext cx="4104456" cy="2376264"/>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a&gt;=b</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!(1&lt;=2)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or (1==2)</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(1==1) and (1==2)</a:t>
            </a:r>
          </a:p>
        </p:txBody>
      </p:sp>
    </p:spTree>
    <p:extLst>
      <p:ext uri="{BB962C8B-B14F-4D97-AF65-F5344CB8AC3E}">
        <p14:creationId xmlns:p14="http://schemas.microsoft.com/office/powerpoint/2010/main" val="42154577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函数调用语句</a:t>
            </a:r>
          </a:p>
        </p:txBody>
      </p:sp>
      <p:sp>
        <p:nvSpPr>
          <p:cNvPr id="3" name="内容占位符 2"/>
          <p:cNvSpPr>
            <a:spLocks noGrp="1"/>
          </p:cNvSpPr>
          <p:nvPr>
            <p:ph idx="1"/>
          </p:nvPr>
        </p:nvSpPr>
        <p:spPr>
          <a:xfrm>
            <a:off x="609600" y="1484312"/>
            <a:ext cx="10972800" cy="3168824"/>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函数调用语句由函数名和函数的实际参数所组成。</a:t>
            </a:r>
          </a:p>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marL="400050" lvl="1" indent="457200" eaLnBrk="1">
              <a:lnSpc>
                <a:spcPct val="120000"/>
              </a:lnSpc>
              <a:spcBef>
                <a:spcPts val="18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已有函数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add(y, z)</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，功能是两个参数求和函数调用语句：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x=add(y, z)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93824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控制结构</a:t>
            </a:r>
          </a:p>
        </p:txBody>
      </p:sp>
      <p:sp>
        <p:nvSpPr>
          <p:cNvPr id="3" name="内容占位符 2"/>
          <p:cNvSpPr>
            <a:spLocks noGrp="1"/>
          </p:cNvSpPr>
          <p:nvPr>
            <p:ph idx="1"/>
          </p:nvPr>
        </p:nvSpPr>
        <p:spPr>
          <a:xfrm>
            <a:off x="762000" y="3650863"/>
            <a:ext cx="5414392" cy="720552"/>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分支语句：</a:t>
            </a:r>
          </a:p>
        </p:txBody>
      </p:sp>
      <p:sp>
        <p:nvSpPr>
          <p:cNvPr id="4" name="矩形 3"/>
          <p:cNvSpPr/>
          <p:nvPr/>
        </p:nvSpPr>
        <p:spPr>
          <a:xfrm>
            <a:off x="1343472" y="2348880"/>
            <a:ext cx="4104456" cy="108012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3</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a = a + 1</a:t>
            </a:r>
          </a:p>
        </p:txBody>
      </p:sp>
      <p:sp>
        <p:nvSpPr>
          <p:cNvPr id="5" name="矩形 4"/>
          <p:cNvSpPr/>
          <p:nvPr/>
        </p:nvSpPr>
        <p:spPr>
          <a:xfrm>
            <a:off x="6668269" y="2348880"/>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while(B&lt;=C)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6" name="矩形 5"/>
          <p:cNvSpPr/>
          <p:nvPr/>
        </p:nvSpPr>
        <p:spPr>
          <a:xfrm>
            <a:off x="1343472" y="4349038"/>
            <a:ext cx="4104456" cy="1719808"/>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if(B&lt;=C)</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else</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7" name="矩形 6"/>
          <p:cNvSpPr/>
          <p:nvPr/>
        </p:nvSpPr>
        <p:spPr>
          <a:xfrm>
            <a:off x="6668269" y="3650863"/>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for(int i=0; i&lt;10; i++)</a:t>
            </a:r>
          </a:p>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    </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a:t>
            </a:r>
          </a:p>
        </p:txBody>
      </p:sp>
      <p:sp>
        <p:nvSpPr>
          <p:cNvPr id="8" name="矩形 7"/>
          <p:cNvSpPr/>
          <p:nvPr/>
        </p:nvSpPr>
        <p:spPr>
          <a:xfrm>
            <a:off x="6668269" y="4952846"/>
            <a:ext cx="4896544" cy="1116000"/>
          </a:xfrm>
          <a:prstGeom prst="rect">
            <a:avLst/>
          </a:prstGeom>
          <a:solidFill>
            <a:srgbClr val="F2F2F2"/>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000" lvl="3" indent="0" eaLnBrk="1">
              <a:spcBef>
                <a:spcPts val="0"/>
              </a:spcBef>
              <a:buNone/>
            </a:pP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for i in range</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10</a:t>
            </a: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a:t>
            </a:r>
          </a:p>
          <a:p>
            <a:pPr marL="180000" lvl="3" indent="0" eaLnBrk="1">
              <a:spcBef>
                <a:spcPts val="0"/>
              </a:spcBef>
              <a:buNone/>
            </a:pPr>
            <a:r>
              <a:rPr lang="zh-CN" altLang="en-US" sz="2800" b="1">
                <a:solidFill>
                  <a:schemeClr val="tx1">
                    <a:lumMod val="75000"/>
                    <a:lumOff val="25000"/>
                  </a:schemeClr>
                </a:solidFill>
                <a:latin typeface="Consolas" panose="020B0609020204030204" pitchFamily="49" charset="0"/>
                <a:ea typeface="微软雅黑" panose="020B0503020204020204" pitchFamily="34" charset="-122"/>
              </a:rPr>
              <a:t>    语句</a:t>
            </a:r>
            <a:r>
              <a:rPr lang="en-US" altLang="zh-CN" sz="2800" b="1">
                <a:solidFill>
                  <a:schemeClr val="tx1">
                    <a:lumMod val="75000"/>
                    <a:lumOff val="25000"/>
                  </a:schemeClr>
                </a:solidFill>
                <a:latin typeface="Consolas" panose="020B0609020204030204" pitchFamily="49" charset="0"/>
                <a:ea typeface="微软雅黑" panose="020B0503020204020204" pitchFamily="34" charset="-122"/>
              </a:rPr>
              <a:t>2</a:t>
            </a:r>
          </a:p>
        </p:txBody>
      </p:sp>
      <p:sp>
        <p:nvSpPr>
          <p:cNvPr id="9" name="内容占位符 2"/>
          <p:cNvSpPr txBox="1">
            <a:spLocks/>
          </p:cNvSpPr>
          <p:nvPr/>
        </p:nvSpPr>
        <p:spPr bwMode="auto">
          <a:xfrm>
            <a:off x="6409345" y="1655787"/>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循环语句：</a:t>
            </a:r>
          </a:p>
        </p:txBody>
      </p:sp>
      <p:sp>
        <p:nvSpPr>
          <p:cNvPr id="10" name="内容占位符 2"/>
          <p:cNvSpPr txBox="1">
            <a:spLocks/>
          </p:cNvSpPr>
          <p:nvPr/>
        </p:nvSpPr>
        <p:spPr bwMode="auto">
          <a:xfrm>
            <a:off x="762000" y="1636712"/>
            <a:ext cx="5414392" cy="720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lnSpc>
                <a:spcPct val="120000"/>
              </a:lnSpc>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顺序语句：</a:t>
            </a:r>
          </a:p>
        </p:txBody>
      </p:sp>
    </p:spTree>
    <p:extLst>
      <p:ext uri="{BB962C8B-B14F-4D97-AF65-F5344CB8AC3E}">
        <p14:creationId xmlns:p14="http://schemas.microsoft.com/office/powerpoint/2010/main" val="1114491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1020539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顺序结构</a:t>
            </a:r>
          </a:p>
        </p:txBody>
      </p:sp>
      <p:sp>
        <p:nvSpPr>
          <p:cNvPr id="3" name="内容占位符 2"/>
          <p:cNvSpPr>
            <a:spLocks noGrp="1"/>
          </p:cNvSpPr>
          <p:nvPr>
            <p:ph idx="1"/>
          </p:nvPr>
        </p:nvSpPr>
        <p:spPr>
          <a:xfrm>
            <a:off x="609600" y="1484312"/>
            <a:ext cx="10972800" cy="201669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顺序结构是最简单的程序结构，也是最常用的程序结构，只要按照解决问题的顺序写出相应的语句就行，它的执行顺序是自上而下，依次执行。</a:t>
            </a:r>
          </a:p>
        </p:txBody>
      </p:sp>
      <p:grpSp>
        <p:nvGrpSpPr>
          <p:cNvPr id="39" name="组合 38"/>
          <p:cNvGrpSpPr/>
          <p:nvPr/>
        </p:nvGrpSpPr>
        <p:grpSpPr>
          <a:xfrm>
            <a:off x="7176120" y="3356992"/>
            <a:ext cx="2088232" cy="2713631"/>
            <a:chOff x="7104112" y="3068960"/>
            <a:chExt cx="2088232" cy="2713631"/>
          </a:xfrm>
        </p:grpSpPr>
        <p:sp>
          <p:nvSpPr>
            <p:cNvPr id="10" name="Rectangle 21"/>
            <p:cNvSpPr>
              <a:spLocks noChangeArrowheads="1"/>
            </p:cNvSpPr>
            <p:nvPr/>
          </p:nvSpPr>
          <p:spPr bwMode="auto">
            <a:xfrm>
              <a:off x="7104112" y="3393961"/>
              <a:ext cx="2088232" cy="1979255"/>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 name="Text Box 17"/>
            <p:cNvSpPr txBox="1">
              <a:spLocks noChangeArrowheads="1"/>
            </p:cNvSpPr>
            <p:nvPr/>
          </p:nvSpPr>
          <p:spPr bwMode="auto">
            <a:xfrm>
              <a:off x="7690048" y="466674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21" name="Text Box 15"/>
            <p:cNvSpPr txBox="1">
              <a:spLocks noChangeArrowheads="1"/>
            </p:cNvSpPr>
            <p:nvPr/>
          </p:nvSpPr>
          <p:spPr bwMode="auto">
            <a:xfrm>
              <a:off x="7680176" y="3785717"/>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cxnSp>
          <p:nvCxnSpPr>
            <p:cNvPr id="25" name="直接箭头连接符 24"/>
            <p:cNvCxnSpPr>
              <a:endCxn id="21" idx="0"/>
            </p:cNvCxnSpPr>
            <p:nvPr/>
          </p:nvCxnSpPr>
          <p:spPr>
            <a:xfrm>
              <a:off x="8184208" y="3068960"/>
              <a:ext cx="0" cy="716757"/>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2" name="直接箭头连接符 31"/>
            <p:cNvCxnSpPr>
              <a:stCxn id="21" idx="2"/>
              <a:endCxn id="20" idx="0"/>
            </p:cNvCxnSpPr>
            <p:nvPr/>
          </p:nvCxnSpPr>
          <p:spPr>
            <a:xfrm>
              <a:off x="8184208" y="4185827"/>
              <a:ext cx="9872" cy="480920"/>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5" name="直接箭头连接符 34"/>
            <p:cNvCxnSpPr>
              <a:stCxn id="20" idx="2"/>
            </p:cNvCxnSpPr>
            <p:nvPr/>
          </p:nvCxnSpPr>
          <p:spPr>
            <a:xfrm flipH="1">
              <a:off x="8194079" y="5066857"/>
              <a:ext cx="1" cy="715734"/>
            </a:xfrm>
            <a:prstGeom prst="straightConnector1">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
        <p:nvSpPr>
          <p:cNvPr id="40" name="Line 14"/>
          <p:cNvSpPr>
            <a:spLocks noChangeShapeType="1"/>
          </p:cNvSpPr>
          <p:nvPr/>
        </p:nvSpPr>
        <p:spPr bwMode="auto">
          <a:xfrm>
            <a:off x="9048328" y="3356992"/>
            <a:ext cx="0" cy="1224136"/>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41" name="Line 14"/>
          <p:cNvSpPr>
            <a:spLocks noChangeShapeType="1"/>
          </p:cNvSpPr>
          <p:nvPr/>
        </p:nvSpPr>
        <p:spPr bwMode="auto">
          <a:xfrm>
            <a:off x="9048328" y="4954779"/>
            <a:ext cx="0" cy="1115844"/>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4220706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up)">
                                      <p:cBhvr>
                                        <p:cTn id="1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选择结构</a:t>
            </a:r>
          </a:p>
        </p:txBody>
      </p:sp>
      <p:sp>
        <p:nvSpPr>
          <p:cNvPr id="3" name="内容占位符 2"/>
          <p:cNvSpPr>
            <a:spLocks noGrp="1"/>
          </p:cNvSpPr>
          <p:nvPr>
            <p:ph idx="1"/>
          </p:nvPr>
        </p:nvSpPr>
        <p:spPr>
          <a:xfrm>
            <a:off x="609600" y="1484312"/>
            <a:ext cx="10972800" cy="1296616"/>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选择程序结构用于判断给定的条件，根据判断的结果判断某些条件，根据判断的结果来控制程序的流程。</a:t>
            </a:r>
          </a:p>
        </p:txBody>
      </p:sp>
      <p:pic>
        <p:nvPicPr>
          <p:cNvPr id="26"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3899905"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1848124"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35"/>
          <p:cNvSpPr txBox="1">
            <a:spLocks noChangeArrowheads="1"/>
          </p:cNvSpPr>
          <p:nvPr/>
        </p:nvSpPr>
        <p:spPr bwMode="auto">
          <a:xfrm>
            <a:off x="1127448"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29" name="Text Box 36"/>
          <p:cNvSpPr txBox="1">
            <a:spLocks noChangeArrowheads="1"/>
          </p:cNvSpPr>
          <p:nvPr/>
        </p:nvSpPr>
        <p:spPr bwMode="auto">
          <a:xfrm>
            <a:off x="4339296"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3" name="组合 92"/>
          <p:cNvGrpSpPr/>
          <p:nvPr/>
        </p:nvGrpSpPr>
        <p:grpSpPr>
          <a:xfrm>
            <a:off x="1145367" y="3365681"/>
            <a:ext cx="4679950" cy="2828684"/>
            <a:chOff x="1145367" y="3365681"/>
            <a:chExt cx="4679950" cy="2828684"/>
          </a:xfrm>
        </p:grpSpPr>
        <p:sp>
          <p:nvSpPr>
            <p:cNvPr id="10" name="Text Box 15"/>
            <p:cNvSpPr txBox="1">
              <a:spLocks noChangeArrowheads="1"/>
            </p:cNvSpPr>
            <p:nvPr/>
          </p:nvSpPr>
          <p:spPr bwMode="auto">
            <a:xfrm>
              <a:off x="1612886"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11" name="Line 16"/>
            <p:cNvSpPr>
              <a:spLocks noChangeShapeType="1"/>
            </p:cNvSpPr>
            <p:nvPr/>
          </p:nvSpPr>
          <p:spPr bwMode="auto">
            <a:xfrm>
              <a:off x="3486136"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2" name="Text Box 17"/>
            <p:cNvSpPr txBox="1">
              <a:spLocks noChangeArrowheads="1"/>
            </p:cNvSpPr>
            <p:nvPr/>
          </p:nvSpPr>
          <p:spPr bwMode="auto">
            <a:xfrm>
              <a:off x="4351323"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B</a:t>
              </a:r>
            </a:p>
          </p:txBody>
        </p:sp>
        <p:sp>
          <p:nvSpPr>
            <p:cNvPr id="14" name="Line 20"/>
            <p:cNvSpPr>
              <a:spLocks noChangeShapeType="1"/>
            </p:cNvSpPr>
            <p:nvPr/>
          </p:nvSpPr>
          <p:spPr bwMode="auto">
            <a:xfrm>
              <a:off x="3486136"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21"/>
            <p:cNvSpPr>
              <a:spLocks noChangeArrowheads="1"/>
            </p:cNvSpPr>
            <p:nvPr/>
          </p:nvSpPr>
          <p:spPr bwMode="auto">
            <a:xfrm>
              <a:off x="1145367"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AutoShape 23"/>
            <p:cNvSpPr>
              <a:spLocks noChangeArrowheads="1"/>
            </p:cNvSpPr>
            <p:nvPr/>
          </p:nvSpPr>
          <p:spPr bwMode="auto">
            <a:xfrm>
              <a:off x="2693973"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24" name="Text Box 31"/>
            <p:cNvSpPr txBox="1">
              <a:spLocks noChangeArrowheads="1"/>
            </p:cNvSpPr>
            <p:nvPr/>
          </p:nvSpPr>
          <p:spPr bwMode="auto">
            <a:xfrm>
              <a:off x="2171303"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25" name="Text Box 32"/>
            <p:cNvSpPr txBox="1">
              <a:spLocks noChangeArrowheads="1"/>
            </p:cNvSpPr>
            <p:nvPr/>
          </p:nvSpPr>
          <p:spPr bwMode="auto">
            <a:xfrm>
              <a:off x="4295800"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31" name="肘形连接符 30"/>
            <p:cNvCxnSpPr>
              <a:stCxn id="16" idx="3"/>
              <a:endCxn id="12" idx="0"/>
            </p:cNvCxnSpPr>
            <p:nvPr/>
          </p:nvCxnSpPr>
          <p:spPr>
            <a:xfrm>
              <a:off x="4276711" y="4284850"/>
              <a:ext cx="578644"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4" name="肘形连接符 33"/>
            <p:cNvCxnSpPr>
              <a:stCxn id="16" idx="1"/>
              <a:endCxn id="10" idx="0"/>
            </p:cNvCxnSpPr>
            <p:nvPr/>
          </p:nvCxnSpPr>
          <p:spPr>
            <a:xfrm rot="10800000" flipV="1">
              <a:off x="2116919"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38" name="肘形连接符 37"/>
            <p:cNvCxnSpPr>
              <a:stCxn id="12" idx="2"/>
              <a:endCxn id="14" idx="0"/>
            </p:cNvCxnSpPr>
            <p:nvPr/>
          </p:nvCxnSpPr>
          <p:spPr>
            <a:xfrm rot="5400000">
              <a:off x="3999039" y="4596628"/>
              <a:ext cx="343415" cy="1369219"/>
            </a:xfrm>
            <a:prstGeom prst="bentConnector3">
              <a:avLst>
                <a:gd name="adj1" fmla="val 107875"/>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47" name="肘形连接符 46"/>
            <p:cNvCxnSpPr>
              <a:stCxn id="10" idx="2"/>
              <a:endCxn id="14" idx="0"/>
            </p:cNvCxnSpPr>
            <p:nvPr/>
          </p:nvCxnSpPr>
          <p:spPr>
            <a:xfrm rot="16200000" flipH="1">
              <a:off x="2629820"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pic>
        <p:nvPicPr>
          <p:cNvPr id="85" name="Picture 33" descr="绘图4"/>
          <p:cNvPicPr>
            <a:picLocks noChangeAspect="1" noChangeArrowheads="1"/>
          </p:cNvPicPr>
          <p:nvPr/>
        </p:nvPicPr>
        <p:blipFill>
          <a:blip r:embed="rId3">
            <a:lum contrast="-40000"/>
            <a:extLst>
              <a:ext uri="{28A0092B-C50C-407E-A947-70E740481C1C}">
                <a14:useLocalDpi xmlns:a14="http://schemas.microsoft.com/office/drawing/2010/main" val="0"/>
              </a:ext>
            </a:extLst>
          </a:blip>
          <a:srcRect/>
          <a:stretch>
            <a:fillRect/>
          </a:stretch>
        </p:blipFill>
        <p:spPr bwMode="auto">
          <a:xfrm flipH="1">
            <a:off x="9264352" y="3332120"/>
            <a:ext cx="1259991"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34" descr="绘图4"/>
          <p:cNvPicPr>
            <a:picLocks noChangeAspect="1" noChangeArrowheads="1"/>
          </p:cNvPicPr>
          <p:nvPr/>
        </p:nvPicPr>
        <p:blipFill>
          <a:blip r:embed="rId4">
            <a:lum bright="-20000" contrast="-40000"/>
            <a:extLst>
              <a:ext uri="{28A0092B-C50C-407E-A947-70E740481C1C}">
                <a14:useLocalDpi xmlns:a14="http://schemas.microsoft.com/office/drawing/2010/main" val="0"/>
              </a:ext>
            </a:extLst>
          </a:blip>
          <a:srcRect/>
          <a:stretch>
            <a:fillRect/>
          </a:stretch>
        </p:blipFill>
        <p:spPr bwMode="auto">
          <a:xfrm>
            <a:off x="7231375" y="3332120"/>
            <a:ext cx="1079524" cy="2977200"/>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Text Box 35"/>
          <p:cNvSpPr txBox="1">
            <a:spLocks noChangeArrowheads="1"/>
          </p:cNvSpPr>
          <p:nvPr/>
        </p:nvSpPr>
        <p:spPr bwMode="auto">
          <a:xfrm>
            <a:off x="6510699" y="3109587"/>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真</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sp>
        <p:nvSpPr>
          <p:cNvPr id="88" name="Text Box 36"/>
          <p:cNvSpPr txBox="1">
            <a:spLocks noChangeArrowheads="1"/>
          </p:cNvSpPr>
          <p:nvPr/>
        </p:nvSpPr>
        <p:spPr bwMode="auto">
          <a:xfrm>
            <a:off x="9722547" y="3109587"/>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eaLnBrk="1" hangingPunct="1"/>
            <a:r>
              <a:rPr lang="zh-CN" altLang="en-US" sz="2000" b="1">
                <a:solidFill>
                  <a:schemeClr val="bg1"/>
                </a:solidFill>
                <a:latin typeface="微软雅黑" pitchFamily="34" charset="-122"/>
                <a:ea typeface="微软雅黑" pitchFamily="34" charset="-122"/>
              </a:rPr>
              <a:t>当</a:t>
            </a:r>
            <a:r>
              <a:rPr lang="en-US" altLang="zh-CN" sz="2000" b="1">
                <a:solidFill>
                  <a:schemeClr val="bg1"/>
                </a:solidFill>
                <a:latin typeface="微软雅黑" pitchFamily="34" charset="-122"/>
                <a:ea typeface="微软雅黑" pitchFamily="34" charset="-122"/>
              </a:rPr>
              <a:t>p</a:t>
            </a:r>
            <a:r>
              <a:rPr lang="zh-CN" altLang="en-US" sz="2000" b="1">
                <a:solidFill>
                  <a:schemeClr val="bg1"/>
                </a:solidFill>
                <a:latin typeface="微软雅黑" pitchFamily="34" charset="-122"/>
                <a:ea typeface="微软雅黑" pitchFamily="34" charset="-122"/>
              </a:rPr>
              <a:t>为 </a:t>
            </a:r>
            <a:r>
              <a:rPr lang="en-US" altLang="zh-CN" sz="2000" b="1">
                <a:solidFill>
                  <a:schemeClr val="bg1"/>
                </a:solidFill>
                <a:latin typeface="微软雅黑" pitchFamily="34" charset="-122"/>
                <a:ea typeface="微软雅黑" pitchFamily="34" charset="-122"/>
              </a:rPr>
              <a:t>"</a:t>
            </a:r>
            <a:r>
              <a:rPr lang="zh-CN" altLang="en-US" sz="2000" b="1">
                <a:solidFill>
                  <a:schemeClr val="bg1"/>
                </a:solidFill>
                <a:latin typeface="微软雅黑" pitchFamily="34" charset="-122"/>
                <a:ea typeface="微软雅黑" pitchFamily="34" charset="-122"/>
              </a:rPr>
              <a:t>假</a:t>
            </a:r>
            <a:r>
              <a:rPr lang="en-US" altLang="zh-CN" sz="2000" b="1">
                <a:solidFill>
                  <a:schemeClr val="bg1"/>
                </a:solidFill>
                <a:latin typeface="微软雅黑" pitchFamily="34" charset="-122"/>
                <a:ea typeface="微软雅黑" pitchFamily="34" charset="-122"/>
              </a:rPr>
              <a:t>"</a:t>
            </a:r>
            <a:endParaRPr lang="zh-CN" altLang="en-US" sz="2000" b="1">
              <a:solidFill>
                <a:schemeClr val="bg1"/>
              </a:solidFill>
              <a:latin typeface="微软雅黑" pitchFamily="34" charset="-122"/>
              <a:ea typeface="微软雅黑" pitchFamily="34" charset="-122"/>
            </a:endParaRPr>
          </a:p>
        </p:txBody>
      </p:sp>
      <p:grpSp>
        <p:nvGrpSpPr>
          <p:cNvPr id="97" name="组合 96"/>
          <p:cNvGrpSpPr/>
          <p:nvPr/>
        </p:nvGrpSpPr>
        <p:grpSpPr>
          <a:xfrm>
            <a:off x="6528618" y="3365681"/>
            <a:ext cx="4679950" cy="2828684"/>
            <a:chOff x="6528618" y="3365681"/>
            <a:chExt cx="4679950" cy="2828684"/>
          </a:xfrm>
        </p:grpSpPr>
        <p:sp>
          <p:nvSpPr>
            <p:cNvPr id="77" name="Text Box 15"/>
            <p:cNvSpPr txBox="1">
              <a:spLocks noChangeArrowheads="1"/>
            </p:cNvSpPr>
            <p:nvPr/>
          </p:nvSpPr>
          <p:spPr bwMode="auto">
            <a:xfrm>
              <a:off x="6996137" y="4709420"/>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78" name="Line 16"/>
            <p:cNvSpPr>
              <a:spLocks noChangeShapeType="1"/>
            </p:cNvSpPr>
            <p:nvPr/>
          </p:nvSpPr>
          <p:spPr bwMode="auto">
            <a:xfrm>
              <a:off x="8869387" y="3365681"/>
              <a:ext cx="0" cy="6326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0" name="Line 20"/>
            <p:cNvSpPr>
              <a:spLocks noChangeShapeType="1"/>
            </p:cNvSpPr>
            <p:nvPr/>
          </p:nvSpPr>
          <p:spPr bwMode="auto">
            <a:xfrm>
              <a:off x="8869387" y="5452945"/>
              <a:ext cx="0" cy="741420"/>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1" name="Rectangle 21"/>
            <p:cNvSpPr>
              <a:spLocks noChangeArrowheads="1"/>
            </p:cNvSpPr>
            <p:nvPr/>
          </p:nvSpPr>
          <p:spPr bwMode="auto">
            <a:xfrm>
              <a:off x="6528618" y="3581331"/>
              <a:ext cx="4679950" cy="2232622"/>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 name="AutoShape 23"/>
            <p:cNvSpPr>
              <a:spLocks noChangeArrowheads="1"/>
            </p:cNvSpPr>
            <p:nvPr/>
          </p:nvSpPr>
          <p:spPr bwMode="auto">
            <a:xfrm>
              <a:off x="8077224" y="3996718"/>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400" b="1"/>
                <a:t>p</a:t>
              </a:r>
            </a:p>
          </p:txBody>
        </p:sp>
        <p:sp>
          <p:nvSpPr>
            <p:cNvPr id="83" name="Text Box 31"/>
            <p:cNvSpPr txBox="1">
              <a:spLocks noChangeArrowheads="1"/>
            </p:cNvSpPr>
            <p:nvPr/>
          </p:nvSpPr>
          <p:spPr bwMode="auto">
            <a:xfrm>
              <a:off x="7554554" y="3581705"/>
              <a:ext cx="4683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84" name="Text Box 32"/>
            <p:cNvSpPr txBox="1">
              <a:spLocks noChangeArrowheads="1"/>
            </p:cNvSpPr>
            <p:nvPr/>
          </p:nvSpPr>
          <p:spPr bwMode="auto">
            <a:xfrm>
              <a:off x="9679051" y="3581705"/>
              <a:ext cx="5048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89" name="肘形连接符 88"/>
            <p:cNvCxnSpPr>
              <a:stCxn id="82" idx="3"/>
              <a:endCxn id="80" idx="0"/>
            </p:cNvCxnSpPr>
            <p:nvPr/>
          </p:nvCxnSpPr>
          <p:spPr>
            <a:xfrm flipH="1">
              <a:off x="8869387" y="4284850"/>
              <a:ext cx="790575" cy="1168095"/>
            </a:xfrm>
            <a:prstGeom prst="bentConnector4">
              <a:avLst>
                <a:gd name="adj1" fmla="val -74699"/>
                <a:gd name="adj2" fmla="val 99869"/>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0" name="肘形连接符 89"/>
            <p:cNvCxnSpPr>
              <a:stCxn id="82" idx="1"/>
              <a:endCxn id="77" idx="0"/>
            </p:cNvCxnSpPr>
            <p:nvPr/>
          </p:nvCxnSpPr>
          <p:spPr>
            <a:xfrm rot="10800000" flipV="1">
              <a:off x="7500170" y="4284850"/>
              <a:ext cx="577055" cy="424570"/>
            </a:xfrm>
            <a:prstGeom prst="bentConnector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92" name="肘形连接符 91"/>
            <p:cNvCxnSpPr>
              <a:stCxn id="77" idx="2"/>
              <a:endCxn id="80" idx="0"/>
            </p:cNvCxnSpPr>
            <p:nvPr/>
          </p:nvCxnSpPr>
          <p:spPr>
            <a:xfrm rot="16200000" flipH="1">
              <a:off x="8013071" y="4596628"/>
              <a:ext cx="343415" cy="1369218"/>
            </a:xfrm>
            <a:prstGeom prst="bentConnector3">
              <a:avLst>
                <a:gd name="adj1" fmla="val 105102"/>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28903256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up)">
                                      <p:cBhvr>
                                        <p:cTn id="10" dur="1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nodeType="after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10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7"/>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wipe(up)">
                                      <p:cBhvr>
                                        <p:cTn id="26" dur="1000"/>
                                        <p:tgtEl>
                                          <p:spTgt spid="86"/>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set>
                                      <p:cBhvr>
                                        <p:cTn id="33" dur="1" fill="hold">
                                          <p:stCondLst>
                                            <p:cond delay="0"/>
                                          </p:stCondLst>
                                        </p:cTn>
                                        <p:tgtEl>
                                          <p:spTgt spid="85"/>
                                        </p:tgtEl>
                                        <p:attrNameLst>
                                          <p:attrName>style.visibility</p:attrName>
                                        </p:attrNameLst>
                                      </p:cBhvr>
                                      <p:to>
                                        <p:strVal val="visible"/>
                                      </p:to>
                                    </p:set>
                                    <p:animEffect transition="in" filter="wipe(up)">
                                      <p:cBhvr>
                                        <p:cTn id="34" dur="10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87" grpId="0" animBg="1"/>
      <p:bldP spid="8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循环结构</a:t>
            </a:r>
          </a:p>
        </p:txBody>
      </p:sp>
      <p:sp>
        <p:nvSpPr>
          <p:cNvPr id="3" name="内容占位符 2"/>
          <p:cNvSpPr>
            <a:spLocks noGrp="1"/>
          </p:cNvSpPr>
          <p:nvPr>
            <p:ph idx="1"/>
          </p:nvPr>
        </p:nvSpPr>
        <p:spPr>
          <a:xfrm>
            <a:off x="609600" y="1484312"/>
            <a:ext cx="10972800" cy="1872680"/>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循环结构可以减少源程序重复书写的工作量，用来描述重复执行某段算法的问题，这是程序设计中最能发挥计算机特长的程序结构 。</a:t>
            </a:r>
          </a:p>
        </p:txBody>
      </p:sp>
      <p:sp>
        <p:nvSpPr>
          <p:cNvPr id="29" name="Text Box 34"/>
          <p:cNvSpPr txBox="1">
            <a:spLocks noChangeArrowheads="1"/>
          </p:cNvSpPr>
          <p:nvPr/>
        </p:nvSpPr>
        <p:spPr bwMode="auto">
          <a:xfrm>
            <a:off x="1520685" y="3284984"/>
            <a:ext cx="1468672"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endParaRPr lang="zh-CN" altLang="en-US"/>
          </a:p>
        </p:txBody>
      </p:sp>
      <p:sp>
        <p:nvSpPr>
          <p:cNvPr id="51" name="Text Box 35"/>
          <p:cNvSpPr txBox="1">
            <a:spLocks noChangeArrowheads="1"/>
          </p:cNvSpPr>
          <p:nvPr/>
        </p:nvSpPr>
        <p:spPr bwMode="auto">
          <a:xfrm>
            <a:off x="3612352" y="3286066"/>
            <a:ext cx="1468672"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假</a:t>
            </a:r>
            <a:r>
              <a:rPr lang="en-US" altLang="zh-CN"/>
              <a:t>"</a:t>
            </a:r>
            <a:endParaRPr lang="zh-CN" altLang="en-US" dirty="0"/>
          </a:p>
        </p:txBody>
      </p:sp>
      <p:grpSp>
        <p:nvGrpSpPr>
          <p:cNvPr id="75" name="组合 74"/>
          <p:cNvGrpSpPr/>
          <p:nvPr/>
        </p:nvGrpSpPr>
        <p:grpSpPr>
          <a:xfrm>
            <a:off x="1530400" y="3540851"/>
            <a:ext cx="3168353" cy="2903277"/>
            <a:chOff x="1847527" y="3311927"/>
            <a:chExt cx="3168353" cy="2903277"/>
          </a:xfrm>
        </p:grpSpPr>
        <p:sp>
          <p:nvSpPr>
            <p:cNvPr id="34" name="Text Box 21"/>
            <p:cNvSpPr txBox="1">
              <a:spLocks noChangeArrowheads="1"/>
            </p:cNvSpPr>
            <p:nvPr/>
          </p:nvSpPr>
          <p:spPr bwMode="auto">
            <a:xfrm>
              <a:off x="2975709" y="4917446"/>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35" name="Line 23"/>
            <p:cNvSpPr>
              <a:spLocks noChangeShapeType="1"/>
            </p:cNvSpPr>
            <p:nvPr/>
          </p:nvSpPr>
          <p:spPr bwMode="auto">
            <a:xfrm flipH="1">
              <a:off x="3451956" y="3311927"/>
              <a:ext cx="6353" cy="660191"/>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6" name="Rectangle 24"/>
            <p:cNvSpPr>
              <a:spLocks noChangeArrowheads="1"/>
            </p:cNvSpPr>
            <p:nvPr/>
          </p:nvSpPr>
          <p:spPr bwMode="auto">
            <a:xfrm>
              <a:off x="1847527" y="3557275"/>
              <a:ext cx="3168353"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7" name="AutoShape 26"/>
            <p:cNvSpPr>
              <a:spLocks noChangeArrowheads="1"/>
            </p:cNvSpPr>
            <p:nvPr/>
          </p:nvSpPr>
          <p:spPr bwMode="auto">
            <a:xfrm>
              <a:off x="2666940" y="3980635"/>
              <a:ext cx="1582737" cy="576262"/>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38" name="Line 27"/>
            <p:cNvSpPr>
              <a:spLocks noChangeShapeType="1"/>
            </p:cNvSpPr>
            <p:nvPr/>
          </p:nvSpPr>
          <p:spPr bwMode="auto">
            <a:xfrm flipH="1" flipV="1">
              <a:off x="3458309" y="4567707"/>
              <a:ext cx="11111" cy="349736"/>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40" name="Text Box 29"/>
            <p:cNvSpPr txBox="1">
              <a:spLocks noChangeArrowheads="1"/>
            </p:cNvSpPr>
            <p:nvPr/>
          </p:nvSpPr>
          <p:spPr bwMode="auto">
            <a:xfrm>
              <a:off x="3306529" y="4548308"/>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43" name="Text Box 33"/>
            <p:cNvSpPr txBox="1">
              <a:spLocks noChangeArrowheads="1"/>
            </p:cNvSpPr>
            <p:nvPr/>
          </p:nvSpPr>
          <p:spPr bwMode="auto">
            <a:xfrm>
              <a:off x="3911098" y="3826076"/>
              <a:ext cx="7921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cxnSp>
          <p:nvCxnSpPr>
            <p:cNvPr id="5" name="肘形连接符 4"/>
            <p:cNvCxnSpPr>
              <a:endCxn id="34" idx="2"/>
            </p:cNvCxnSpPr>
            <p:nvPr/>
          </p:nvCxnSpPr>
          <p:spPr>
            <a:xfrm rot="16200000" flipH="1">
              <a:off x="2669521" y="4507335"/>
              <a:ext cx="1599011" cy="21430"/>
            </a:xfrm>
            <a:prstGeom prst="bentConnector5">
              <a:avLst>
                <a:gd name="adj1" fmla="val -972"/>
                <a:gd name="adj2" fmla="val -5279449"/>
                <a:gd name="adj3" fmla="val 114296"/>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cxnSp>
          <p:nvCxnSpPr>
            <p:cNvPr id="59" name="肘形连接符 58"/>
            <p:cNvCxnSpPr>
              <a:endCxn id="37" idx="3"/>
            </p:cNvCxnSpPr>
            <p:nvPr/>
          </p:nvCxnSpPr>
          <p:spPr>
            <a:xfrm rot="5400000" flipH="1" flipV="1">
              <a:off x="2877599" y="4843126"/>
              <a:ext cx="1946437" cy="797719"/>
            </a:xfrm>
            <a:prstGeom prst="bentConnector4">
              <a:avLst>
                <a:gd name="adj1" fmla="val 25970"/>
                <a:gd name="adj2" fmla="val 128657"/>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cxnSp>
      </p:grpSp>
      <p:sp>
        <p:nvSpPr>
          <p:cNvPr id="76" name="Line 14"/>
          <p:cNvSpPr>
            <a:spLocks noChangeShapeType="1"/>
          </p:cNvSpPr>
          <p:nvPr/>
        </p:nvSpPr>
        <p:spPr bwMode="auto">
          <a:xfrm flipH="1">
            <a:off x="3349862" y="3284984"/>
            <a:ext cx="352" cy="91376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cxnSp>
        <p:nvCxnSpPr>
          <p:cNvPr id="78" name="肘形连接符 77"/>
          <p:cNvCxnSpPr/>
          <p:nvPr/>
        </p:nvCxnSpPr>
        <p:spPr>
          <a:xfrm rot="5400000">
            <a:off x="2951210" y="5069602"/>
            <a:ext cx="2006834" cy="863012"/>
          </a:xfrm>
          <a:prstGeom prst="bentConnector3">
            <a:avLst>
              <a:gd name="adj1" fmla="val 77528"/>
            </a:avLst>
          </a:prstGeom>
          <a:noFill/>
          <a:ln w="76200" cap="rnd">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cxnSp>
      <p:sp>
        <p:nvSpPr>
          <p:cNvPr id="31" name="Line 19"/>
          <p:cNvSpPr>
            <a:spLocks noChangeShapeType="1"/>
          </p:cNvSpPr>
          <p:nvPr/>
        </p:nvSpPr>
        <p:spPr bwMode="auto">
          <a:xfrm>
            <a:off x="2934556" y="4622174"/>
            <a:ext cx="0" cy="649198"/>
          </a:xfrm>
          <a:prstGeom prst="line">
            <a:avLst/>
          </a:prstGeom>
          <a:noFill/>
          <a:ln w="76200">
            <a:solidFill>
              <a:srgbClr val="00B050"/>
            </a:solidFill>
            <a:round/>
            <a:headEnd/>
            <a:tailEnd type="stealth" w="lg" len="lg"/>
          </a:ln>
          <a:effectLst>
            <a:outerShdw dist="107763" dir="2700000" algn="ctr" rotWithShape="0">
              <a:schemeClr val="tx1">
                <a:alpha val="50000"/>
              </a:scheme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87" name="Line 36"/>
          <p:cNvSpPr>
            <a:spLocks noChangeShapeType="1"/>
          </p:cNvSpPr>
          <p:nvPr/>
        </p:nvSpPr>
        <p:spPr bwMode="auto">
          <a:xfrm>
            <a:off x="8880514" y="3574529"/>
            <a:ext cx="210" cy="720724"/>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88" name="Text Box 37"/>
          <p:cNvSpPr txBox="1">
            <a:spLocks noChangeArrowheads="1"/>
          </p:cNvSpPr>
          <p:nvPr/>
        </p:nvSpPr>
        <p:spPr bwMode="auto">
          <a:xfrm>
            <a:off x="8377486" y="4295254"/>
            <a:ext cx="1008063" cy="40011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A</a:t>
            </a:r>
          </a:p>
        </p:txBody>
      </p:sp>
      <p:sp>
        <p:nvSpPr>
          <p:cNvPr id="89" name="Line 39"/>
          <p:cNvSpPr>
            <a:spLocks noChangeShapeType="1"/>
          </p:cNvSpPr>
          <p:nvPr/>
        </p:nvSpPr>
        <p:spPr bwMode="auto">
          <a:xfrm flipH="1">
            <a:off x="8880723" y="5820424"/>
            <a:ext cx="1587" cy="560805"/>
          </a:xfrm>
          <a:prstGeom prst="line">
            <a:avLst/>
          </a:prstGeom>
          <a:noFill/>
          <a:ln w="38100">
            <a:solidFill>
              <a:schemeClr val="tx1"/>
            </a:solidFill>
            <a:round/>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90" name="Rectangle 40"/>
          <p:cNvSpPr>
            <a:spLocks noChangeArrowheads="1"/>
          </p:cNvSpPr>
          <p:nvPr/>
        </p:nvSpPr>
        <p:spPr bwMode="auto">
          <a:xfrm>
            <a:off x="7296560" y="3773299"/>
            <a:ext cx="2663825" cy="2304630"/>
          </a:xfrm>
          <a:prstGeom prst="rect">
            <a:avLst/>
          </a:prstGeom>
          <a:noFill/>
          <a:ln w="38100">
            <a:solidFill>
              <a:schemeClr val="bg2">
                <a:lumMod val="50000"/>
              </a:schemeClr>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 name="AutoShape 42"/>
          <p:cNvSpPr>
            <a:spLocks noChangeArrowheads="1"/>
          </p:cNvSpPr>
          <p:nvPr/>
        </p:nvSpPr>
        <p:spPr bwMode="auto">
          <a:xfrm>
            <a:off x="8090148" y="5238650"/>
            <a:ext cx="1582738" cy="576263"/>
          </a:xfrm>
          <a:prstGeom prst="flowChartDecision">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r>
              <a:rPr lang="en-US" altLang="zh-CN" sz="2000" b="1"/>
              <a:t>p</a:t>
            </a:r>
          </a:p>
        </p:txBody>
      </p:sp>
      <p:sp>
        <p:nvSpPr>
          <p:cNvPr id="92" name="Line 43"/>
          <p:cNvSpPr>
            <a:spLocks noChangeShapeType="1"/>
          </p:cNvSpPr>
          <p:nvPr/>
        </p:nvSpPr>
        <p:spPr bwMode="auto">
          <a:xfrm flipH="1" flipV="1">
            <a:off x="8880514" y="4695363"/>
            <a:ext cx="210" cy="535349"/>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3" name="Line 44"/>
          <p:cNvSpPr>
            <a:spLocks noChangeShapeType="1"/>
          </p:cNvSpPr>
          <p:nvPr/>
        </p:nvSpPr>
        <p:spPr bwMode="auto">
          <a:xfrm flipV="1">
            <a:off x="7585323" y="5526781"/>
            <a:ext cx="50482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4" name="Text Box 45"/>
          <p:cNvSpPr txBox="1">
            <a:spLocks noChangeArrowheads="1"/>
          </p:cNvSpPr>
          <p:nvPr/>
        </p:nvSpPr>
        <p:spPr bwMode="auto">
          <a:xfrm>
            <a:off x="8734822" y="5727139"/>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N</a:t>
            </a:r>
          </a:p>
        </p:txBody>
      </p:sp>
      <p:sp>
        <p:nvSpPr>
          <p:cNvPr id="95" name="Line 46"/>
          <p:cNvSpPr>
            <a:spLocks noChangeShapeType="1"/>
          </p:cNvSpPr>
          <p:nvPr/>
        </p:nvSpPr>
        <p:spPr bwMode="auto">
          <a:xfrm>
            <a:off x="7585323" y="3934569"/>
            <a:ext cx="0" cy="1592212"/>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6" name="Line 47"/>
          <p:cNvSpPr>
            <a:spLocks noChangeShapeType="1"/>
          </p:cNvSpPr>
          <p:nvPr/>
        </p:nvSpPr>
        <p:spPr bwMode="auto">
          <a:xfrm flipH="1" flipV="1">
            <a:off x="7585323" y="3934568"/>
            <a:ext cx="1295401" cy="1"/>
          </a:xfrm>
          <a:prstGeom prst="line">
            <a:avLst/>
          </a:prstGeom>
          <a:noFill/>
          <a:ln w="38100">
            <a:solidFill>
              <a:schemeClr val="tx1"/>
            </a:solidFill>
            <a:round/>
            <a:headEnd type="stealth"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7" name="Text Box 49"/>
          <p:cNvSpPr txBox="1">
            <a:spLocks noChangeArrowheads="1"/>
          </p:cNvSpPr>
          <p:nvPr/>
        </p:nvSpPr>
        <p:spPr bwMode="auto">
          <a:xfrm>
            <a:off x="7585323" y="5144552"/>
            <a:ext cx="792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a:solidFill>
                  <a:schemeClr val="tx1"/>
                </a:solidFill>
                <a:latin typeface="Arial" charset="0"/>
                <a:ea typeface="楷体_GB2312" pitchFamily="49" charset="-122"/>
              </a:defRPr>
            </a:lvl1pPr>
            <a:lvl2pPr marL="742950" indent="-285750" eaLnBrk="0" hangingPunct="0">
              <a:defRPr>
                <a:solidFill>
                  <a:schemeClr val="tx1"/>
                </a:solidFill>
                <a:latin typeface="Arial" charset="0"/>
                <a:ea typeface="楷体_GB2312" pitchFamily="49" charset="-122"/>
              </a:defRPr>
            </a:lvl2pPr>
            <a:lvl3pPr marL="1143000" indent="-228600" eaLnBrk="0" hangingPunct="0">
              <a:defRPr>
                <a:solidFill>
                  <a:schemeClr val="tx1"/>
                </a:solidFill>
                <a:latin typeface="Arial" charset="0"/>
                <a:ea typeface="楷体_GB2312" pitchFamily="49" charset="-122"/>
              </a:defRPr>
            </a:lvl3pPr>
            <a:lvl4pPr marL="1600200" indent="-228600" eaLnBrk="0" hangingPunct="0">
              <a:defRPr>
                <a:solidFill>
                  <a:schemeClr val="tx1"/>
                </a:solidFill>
                <a:latin typeface="Arial" charset="0"/>
                <a:ea typeface="楷体_GB2312" pitchFamily="49" charset="-122"/>
              </a:defRPr>
            </a:lvl4pPr>
            <a:lvl5pPr marL="2057400" indent="-228600" eaLnBrk="0" hangingPunct="0">
              <a:defRPr>
                <a:solidFill>
                  <a:schemeClr val="tx1"/>
                </a:solidFill>
                <a:latin typeface="Arial" charset="0"/>
                <a:ea typeface="楷体_GB2312" pitchFamily="49" charset="-122"/>
              </a:defRPr>
            </a:lvl5pPr>
            <a:lvl6pPr marL="2514600" indent="-228600" eaLnBrk="0" fontAlgn="base" hangingPunct="0">
              <a:spcBef>
                <a:spcPct val="0"/>
              </a:spcBef>
              <a:spcAft>
                <a:spcPct val="0"/>
              </a:spcAft>
              <a:defRPr>
                <a:solidFill>
                  <a:schemeClr val="tx1"/>
                </a:solidFill>
                <a:latin typeface="Arial" charset="0"/>
                <a:ea typeface="楷体_GB2312" pitchFamily="49" charset="-122"/>
              </a:defRPr>
            </a:lvl6pPr>
            <a:lvl7pPr marL="2971800" indent="-228600" eaLnBrk="0" fontAlgn="base" hangingPunct="0">
              <a:spcBef>
                <a:spcPct val="0"/>
              </a:spcBef>
              <a:spcAft>
                <a:spcPct val="0"/>
              </a:spcAft>
              <a:defRPr>
                <a:solidFill>
                  <a:schemeClr val="tx1"/>
                </a:solidFill>
                <a:latin typeface="Arial" charset="0"/>
                <a:ea typeface="楷体_GB2312" pitchFamily="49" charset="-122"/>
              </a:defRPr>
            </a:lvl7pPr>
            <a:lvl8pPr marL="3429000" indent="-228600" eaLnBrk="0" fontAlgn="base" hangingPunct="0">
              <a:spcBef>
                <a:spcPct val="0"/>
              </a:spcBef>
              <a:spcAft>
                <a:spcPct val="0"/>
              </a:spcAft>
              <a:defRPr>
                <a:solidFill>
                  <a:schemeClr val="tx1"/>
                </a:solidFill>
                <a:latin typeface="Arial" charset="0"/>
                <a:ea typeface="楷体_GB2312" pitchFamily="49" charset="-122"/>
              </a:defRPr>
            </a:lvl8pPr>
            <a:lvl9pPr marL="3886200" indent="-228600" eaLnBrk="0" fontAlgn="base" hangingPunct="0">
              <a:spcBef>
                <a:spcPct val="0"/>
              </a:spcBef>
              <a:spcAft>
                <a:spcPct val="0"/>
              </a:spcAft>
              <a:defRPr>
                <a:solidFill>
                  <a:schemeClr val="tx1"/>
                </a:solidFill>
                <a:latin typeface="Arial" charset="0"/>
                <a:ea typeface="楷体_GB2312" pitchFamily="49" charset="-122"/>
              </a:defRPr>
            </a:lvl9pPr>
          </a:lstStyle>
          <a:p>
            <a:pPr algn="ctr" eaLnBrk="1" hangingPunct="1">
              <a:spcBef>
                <a:spcPct val="50000"/>
              </a:spcBef>
            </a:pPr>
            <a:r>
              <a:rPr lang="en-US" altLang="zh-CN" sz="2000" b="1"/>
              <a:t>Y</a:t>
            </a:r>
          </a:p>
        </p:txBody>
      </p:sp>
      <p:sp>
        <p:nvSpPr>
          <p:cNvPr id="98" name="Text Box 50"/>
          <p:cNvSpPr txBox="1">
            <a:spLocks noChangeArrowheads="1"/>
          </p:cNvSpPr>
          <p:nvPr/>
        </p:nvSpPr>
        <p:spPr bwMode="auto">
          <a:xfrm>
            <a:off x="6648488" y="6269250"/>
            <a:ext cx="1545616" cy="400110"/>
          </a:xfrm>
          <a:prstGeom prst="rect">
            <a:avLst/>
          </a:prstGeom>
          <a:solidFill>
            <a:srgbClr val="00B05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 </a:t>
            </a:r>
            <a:r>
              <a:rPr lang="en-US" altLang="zh-CN"/>
              <a:t>"</a:t>
            </a:r>
            <a:r>
              <a:rPr lang="zh-CN" altLang="en-US"/>
              <a:t>真</a:t>
            </a:r>
            <a:r>
              <a:rPr lang="en-US" altLang="zh-CN"/>
              <a:t>"</a:t>
            </a:r>
            <a:r>
              <a:rPr lang="zh-CN" altLang="en-US"/>
              <a:t> </a:t>
            </a:r>
          </a:p>
        </p:txBody>
      </p:sp>
      <p:sp>
        <p:nvSpPr>
          <p:cNvPr id="99" name="Text Box 50"/>
          <p:cNvSpPr txBox="1">
            <a:spLocks noChangeArrowheads="1"/>
          </p:cNvSpPr>
          <p:nvPr/>
        </p:nvSpPr>
        <p:spPr bwMode="auto">
          <a:xfrm>
            <a:off x="9816840" y="6269250"/>
            <a:ext cx="1391728" cy="400110"/>
          </a:xfrm>
          <a:prstGeom prst="rect">
            <a:avLst/>
          </a:prstGeom>
          <a:solidFill>
            <a:srgbClr val="C000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wrap="none">
            <a:spAutoFit/>
          </a:bodyPr>
          <a:lstStyle>
            <a:defPPr>
              <a:defRPr lang="zh-CN"/>
            </a:defPPr>
            <a:lvl1pPr eaLnBrk="1" hangingPunct="1">
              <a:defRPr sz="2000" b="1">
                <a:solidFill>
                  <a:schemeClr val="bg1"/>
                </a:solidFill>
                <a:latin typeface="微软雅黑" pitchFamily="34" charset="-122"/>
                <a:ea typeface="微软雅黑" pitchFamily="34" charset="-122"/>
              </a:defRPr>
            </a:lvl1pPr>
            <a:lvl2pPr marL="742950" indent="-285750">
              <a:defRPr>
                <a:latin typeface="Arial" charset="0"/>
                <a:ea typeface="楷体_GB2312" pitchFamily="49" charset="-122"/>
              </a:defRPr>
            </a:lvl2pPr>
            <a:lvl3pPr marL="1143000" indent="-228600">
              <a:defRPr>
                <a:latin typeface="Arial" charset="0"/>
                <a:ea typeface="楷体_GB2312" pitchFamily="49" charset="-122"/>
              </a:defRPr>
            </a:lvl3pPr>
            <a:lvl4pPr marL="1600200" indent="-228600">
              <a:defRPr>
                <a:latin typeface="Arial" charset="0"/>
                <a:ea typeface="楷体_GB2312" pitchFamily="49" charset="-122"/>
              </a:defRPr>
            </a:lvl4pPr>
            <a:lvl5pPr marL="2057400" indent="-228600">
              <a:defRPr>
                <a:latin typeface="Arial" charset="0"/>
                <a:ea typeface="楷体_GB2312" pitchFamily="49" charset="-122"/>
              </a:defRPr>
            </a:lvl5pPr>
            <a:lvl6pPr marL="2514600" indent="-228600" eaLnBrk="0" fontAlgn="base" hangingPunct="0">
              <a:spcBef>
                <a:spcPct val="0"/>
              </a:spcBef>
              <a:spcAft>
                <a:spcPct val="0"/>
              </a:spcAft>
              <a:defRPr>
                <a:latin typeface="Arial" charset="0"/>
                <a:ea typeface="楷体_GB2312" pitchFamily="49" charset="-122"/>
              </a:defRPr>
            </a:lvl6pPr>
            <a:lvl7pPr marL="2971800" indent="-228600" eaLnBrk="0" fontAlgn="base" hangingPunct="0">
              <a:spcBef>
                <a:spcPct val="0"/>
              </a:spcBef>
              <a:spcAft>
                <a:spcPct val="0"/>
              </a:spcAft>
              <a:defRPr>
                <a:latin typeface="Arial" charset="0"/>
                <a:ea typeface="楷体_GB2312" pitchFamily="49" charset="-122"/>
              </a:defRPr>
            </a:lvl7pPr>
            <a:lvl8pPr marL="3429000" indent="-228600" eaLnBrk="0" fontAlgn="base" hangingPunct="0">
              <a:spcBef>
                <a:spcPct val="0"/>
              </a:spcBef>
              <a:spcAft>
                <a:spcPct val="0"/>
              </a:spcAft>
              <a:defRPr>
                <a:latin typeface="Arial" charset="0"/>
                <a:ea typeface="楷体_GB2312" pitchFamily="49" charset="-122"/>
              </a:defRPr>
            </a:lvl8pPr>
            <a:lvl9pPr marL="3886200" indent="-228600" eaLnBrk="0" fontAlgn="base" hangingPunct="0">
              <a:spcBef>
                <a:spcPct val="0"/>
              </a:spcBef>
              <a:spcAft>
                <a:spcPct val="0"/>
              </a:spcAft>
              <a:defRPr>
                <a:latin typeface="Arial" charset="0"/>
                <a:ea typeface="楷体_GB2312" pitchFamily="49" charset="-122"/>
              </a:defRPr>
            </a:lvl9pPr>
          </a:lstStyle>
          <a:p>
            <a:r>
              <a:rPr lang="zh-CN" altLang="en-US"/>
              <a:t>当</a:t>
            </a:r>
            <a:r>
              <a:rPr lang="en-US" altLang="zh-CN"/>
              <a:t>p</a:t>
            </a:r>
            <a:r>
              <a:rPr lang="zh-CN" altLang="en-US"/>
              <a:t>为</a:t>
            </a:r>
            <a:r>
              <a:rPr lang="en-US" altLang="zh-CN"/>
              <a:t>"</a:t>
            </a:r>
            <a:r>
              <a:rPr lang="zh-CN" altLang="en-US"/>
              <a:t>假</a:t>
            </a:r>
            <a:r>
              <a:rPr lang="en-US" altLang="zh-CN"/>
              <a:t>"</a:t>
            </a:r>
            <a:endParaRPr lang="zh-CN" altLang="en-US"/>
          </a:p>
        </p:txBody>
      </p:sp>
      <p:sp>
        <p:nvSpPr>
          <p:cNvPr id="100" name="Line 16"/>
          <p:cNvSpPr>
            <a:spLocks noChangeShapeType="1"/>
          </p:cNvSpPr>
          <p:nvPr/>
        </p:nvSpPr>
        <p:spPr bwMode="auto">
          <a:xfrm>
            <a:off x="9526985" y="5724630"/>
            <a:ext cx="0" cy="706597"/>
          </a:xfrm>
          <a:prstGeom prst="line">
            <a:avLst/>
          </a:prstGeom>
          <a:noFill/>
          <a:ln w="76200">
            <a:solidFill>
              <a:srgbClr val="C00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sp>
        <p:nvSpPr>
          <p:cNvPr id="101" name="Line 14"/>
          <p:cNvSpPr>
            <a:spLocks noChangeShapeType="1"/>
          </p:cNvSpPr>
          <p:nvPr/>
        </p:nvSpPr>
        <p:spPr bwMode="auto">
          <a:xfrm>
            <a:off x="9526985" y="3934567"/>
            <a:ext cx="0" cy="1296145"/>
          </a:xfrm>
          <a:prstGeom prst="line">
            <a:avLst/>
          </a:prstGeom>
          <a:noFill/>
          <a:ln w="76200">
            <a:solidFill>
              <a:srgbClr val="FFC000"/>
            </a:solidFill>
            <a:round/>
            <a:headEnd/>
            <a:tailEnd type="stealth" w="lg" len="lg"/>
          </a:ln>
          <a:effectLst>
            <a:outerShdw blurRad="50800" dist="38100" dir="2700000" algn="tl" rotWithShape="0">
              <a:prstClr val="black">
                <a:alpha val="40000"/>
              </a:prstClr>
            </a:outerShdw>
          </a:effectLst>
          <a:extLst>
            <a:ext uri="{909E8E84-426E-40DD-AFC4-6F175D3DCCD1}">
              <a14:hiddenFill xmlns:a14="http://schemas.microsoft.com/office/drawing/2010/main">
                <a:noFill/>
              </a14:hiddenFill>
            </a:ext>
          </a:extLst>
        </p:spPr>
        <p:txBody>
          <a:bodyPr/>
          <a:lstStyle/>
          <a:p>
            <a:endParaRPr lang="zh-CN" altLang="en-US"/>
          </a:p>
        </p:txBody>
      </p:sp>
      <p:pic>
        <p:nvPicPr>
          <p:cNvPr id="102"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7005615" y="3741361"/>
            <a:ext cx="1514042" cy="2393923"/>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 name="Picture 18" descr="绘图1"/>
          <p:cNvPicPr>
            <a:picLocks noChangeAspect="1" noChangeArrowheads="1"/>
          </p:cNvPicPr>
          <p:nvPr/>
        </p:nvPicPr>
        <p:blipFill>
          <a:blip r:embed="rId3">
            <a:lum bright="-20000" contrast="-40000"/>
            <a:extLst>
              <a:ext uri="{28A0092B-C50C-407E-A947-70E740481C1C}">
                <a14:useLocalDpi xmlns:a14="http://schemas.microsoft.com/office/drawing/2010/main" val="0"/>
              </a:ext>
            </a:extLst>
          </a:blip>
          <a:srcRect/>
          <a:stretch>
            <a:fillRect/>
          </a:stretch>
        </p:blipFill>
        <p:spPr bwMode="auto">
          <a:xfrm flipH="1">
            <a:off x="1415480" y="3802718"/>
            <a:ext cx="1583676" cy="2288111"/>
          </a:xfrm>
          <a:prstGeom prst="rect">
            <a:avLst/>
          </a:prstGeom>
          <a:noFill/>
          <a:ln w="9525">
            <a:no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436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wipe(up)">
                                      <p:cBhvr>
                                        <p:cTn id="7" dur="10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up)">
                                      <p:cBhvr>
                                        <p:cTn id="16" dur="10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down)">
                                      <p:cBhvr>
                                        <p:cTn id="21" dur="5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wipe(up)">
                                      <p:cBhvr>
                                        <p:cTn id="30" dur="500"/>
                                        <p:tgtEl>
                                          <p:spTgt spid="7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1"/>
                                        </p:tgtEl>
                                        <p:attrNameLst>
                                          <p:attrName>style.visibility</p:attrName>
                                        </p:attrNameLst>
                                      </p:cBhvr>
                                      <p:to>
                                        <p:strVal val="visible"/>
                                      </p:to>
                                    </p:set>
                                    <p:animEffect transition="in" filter="wipe(up)">
                                      <p:cBhvr>
                                        <p:cTn id="35" dur="10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8"/>
                                        </p:tgtEl>
                                        <p:attrNameLst>
                                          <p:attrName>style.visibility</p:attrName>
                                        </p:attrNameLst>
                                      </p:cBhvr>
                                      <p:to>
                                        <p:strVal val="visible"/>
                                      </p:to>
                                    </p:set>
                                    <p:animEffect transition="in" filter="fade">
                                      <p:cBhvr>
                                        <p:cTn id="40" dur="500"/>
                                        <p:tgtEl>
                                          <p:spTgt spid="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down)">
                                      <p:cBhvr>
                                        <p:cTn id="45" dur="500"/>
                                        <p:tgtEl>
                                          <p:spTgt spid="10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9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00"/>
                                        </p:tgtEl>
                                        <p:attrNameLst>
                                          <p:attrName>style.visibility</p:attrName>
                                        </p:attrNameLst>
                                      </p:cBhvr>
                                      <p:to>
                                        <p:strVal val="visible"/>
                                      </p:to>
                                    </p:set>
                                    <p:animEffect transition="in" filter="wipe(up)">
                                      <p:cBhvr>
                                        <p:cTn id="54"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51" grpId="0" animBg="1"/>
      <p:bldP spid="76" grpId="0" animBg="1"/>
      <p:bldP spid="31" grpId="0" animBg="1"/>
      <p:bldP spid="98" grpId="0" animBg="1"/>
      <p:bldP spid="99" grpId="0" animBg="1"/>
      <p:bldP spid="100" grpId="0" animBg="1"/>
      <p:bldP spid="10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列举高级语言</a:t>
            </a:r>
            <a:endParaRPr lang="en-US" altLang="zh-CN" sz="4000">
              <a:solidFill>
                <a:srgbClr val="C00000"/>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30682018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常用的程序设计语言 </a:t>
            </a:r>
          </a:p>
        </p:txBody>
      </p:sp>
      <p:sp>
        <p:nvSpPr>
          <p:cNvPr id="3" name="内容占位符 2"/>
          <p:cNvSpPr>
            <a:spLocks noGrp="1"/>
          </p:cNvSpPr>
          <p:nvPr>
            <p:ph idx="1"/>
          </p:nvPr>
        </p:nvSpPr>
        <p:spPr>
          <a:xfrm>
            <a:off x="609600" y="1484312"/>
            <a:ext cx="10972800" cy="1224608"/>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目前有各种高级程序设计语言，其中以下几种应用非常广泛。</a:t>
            </a:r>
          </a:p>
        </p:txBody>
      </p:sp>
      <p:sp>
        <p:nvSpPr>
          <p:cNvPr id="4" name="圆角矩形 3"/>
          <p:cNvSpPr/>
          <p:nvPr/>
        </p:nvSpPr>
        <p:spPr>
          <a:xfrm>
            <a:off x="2999656" y="296678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FORTRAN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2999656" y="380809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语言</a:t>
            </a:r>
          </a:p>
        </p:txBody>
      </p:sp>
      <p:sp>
        <p:nvSpPr>
          <p:cNvPr id="15" name="圆角矩形 14"/>
          <p:cNvSpPr/>
          <p:nvPr/>
        </p:nvSpPr>
        <p:spPr>
          <a:xfrm>
            <a:off x="2999656" y="464939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Java</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2999656" y="549069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7" name="圆角矩形 16"/>
          <p:cNvSpPr/>
          <p:nvPr/>
        </p:nvSpPr>
        <p:spPr>
          <a:xfrm>
            <a:off x="6240016" y="2990508"/>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PASCAL</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8" name="圆角矩形 17"/>
          <p:cNvSpPr/>
          <p:nvPr/>
        </p:nvSpPr>
        <p:spPr>
          <a:xfrm>
            <a:off x="6240016" y="3831810"/>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C++</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9" name="圆角矩形 18"/>
          <p:cNvSpPr/>
          <p:nvPr/>
        </p:nvSpPr>
        <p:spPr>
          <a:xfrm>
            <a:off x="6240016" y="4673112"/>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endParaRPr lang="zh-CN" altLang="en-US" sz="28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0" name="圆角矩形 19"/>
          <p:cNvSpPr/>
          <p:nvPr/>
        </p:nvSpPr>
        <p:spPr>
          <a:xfrm>
            <a:off x="6240016" y="5514414"/>
            <a:ext cx="2664296" cy="578882"/>
          </a:xfrm>
          <a:prstGeom prst="roundRect">
            <a:avLst/>
          </a:prstGeom>
          <a:solidFill>
            <a:srgbClr val="99CCFF"/>
          </a:solidFill>
          <a:ln w="38100" cap="rnd">
            <a:solidFill>
              <a:schemeClr val="tx1">
                <a:lumMod val="85000"/>
                <a:lumOff val="15000"/>
              </a:schemeClr>
            </a:solidFill>
          </a:ln>
          <a:effectLst>
            <a:outerShdw blurRad="50800" dist="38100" dir="2700000" algn="tl" rotWithShape="0">
              <a:prstClr val="black">
                <a:alpha val="40000"/>
              </a:prstClr>
            </a:outerShdw>
          </a:effectLst>
        </p:spPr>
        <p:txBody>
          <a:bodyPr wrap="square" anchor="ctr">
            <a:spAutoFit/>
          </a:bodyPr>
          <a:lstStyle/>
          <a:p>
            <a:pPr algn="ctr">
              <a:defRPr/>
            </a:pPr>
            <a:r>
              <a:rPr lang="en-US" altLang="zh-CN" sz="2800" b="1">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800" b="1">
              <a:solidFill>
                <a:schemeClr val="tx1">
                  <a:lumMod val="85000"/>
                  <a:lumOff val="1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241289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高级语言时代（</a:t>
            </a:r>
            <a:r>
              <a:rPr lang="en-US" altLang="zh-CN">
                <a:latin typeface="+mn-ea"/>
              </a:rPr>
              <a:t>1954—1995</a:t>
            </a:r>
            <a:r>
              <a:rPr lang="zh-CN" altLang="en-US">
                <a:latin typeface="+mn-ea"/>
              </a:rPr>
              <a:t>） </a:t>
            </a:r>
          </a:p>
        </p:txBody>
      </p:sp>
      <p:sp>
        <p:nvSpPr>
          <p:cNvPr id="3" name="内容占位符 2"/>
          <p:cNvSpPr>
            <a:spLocks noGrp="1"/>
          </p:cNvSpPr>
          <p:nvPr>
            <p:ph idx="1"/>
          </p:nvPr>
        </p:nvSpPr>
        <p:spPr>
          <a:xfrm>
            <a:off x="609600" y="1484312"/>
            <a:ext cx="10972800" cy="4536976"/>
          </a:xfrm>
        </p:spPr>
        <p:txBody>
          <a:bodyPr/>
          <a:lstStyle/>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随着世界上第一个高级语言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的出现，新的编程语言开始不断涌现出来。各有特色，各有优势，随着时间的检验，一些流行至今，一些则逐渐消失。</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1957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年世界上第一个高级语言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开发成功。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FORTRAN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取的是</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FORmula TRANslator</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两个单词前几个字母拼成的，意思是公式翻译语言 。</a:t>
            </a:r>
          </a:p>
        </p:txBody>
      </p:sp>
    </p:spTree>
    <p:extLst>
      <p:ext uri="{BB962C8B-B14F-4D97-AF65-F5344CB8AC3E}">
        <p14:creationId xmlns:p14="http://schemas.microsoft.com/office/powerpoint/2010/main" val="2207202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被遗忘的</a:t>
            </a:r>
            <a:r>
              <a:rPr lang="en-US" altLang="zh-CN">
                <a:latin typeface="+mn-ea"/>
              </a:rPr>
              <a:t>PASCAL</a:t>
            </a:r>
            <a:endParaRPr lang="zh-CN" altLang="en-US">
              <a:latin typeface="+mn-ea"/>
            </a:endParaRPr>
          </a:p>
        </p:txBody>
      </p:sp>
      <p:sp>
        <p:nvSpPr>
          <p:cNvPr id="3" name="内容占位符 2"/>
          <p:cNvSpPr>
            <a:spLocks noGrp="1"/>
          </p:cNvSpPr>
          <p:nvPr>
            <p:ph idx="1"/>
          </p:nvPr>
        </p:nvSpPr>
        <p:spPr>
          <a:xfrm>
            <a:off x="609600" y="1484312"/>
            <a:ext cx="10972800" cy="4753000"/>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1967</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Niklaus Wirth</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开始开发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1971</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年完成。</a:t>
            </a:r>
          </a:p>
          <a:p>
            <a:pPr eaLnBrk="1">
              <a:lnSpc>
                <a:spcPct val="120000"/>
              </a:lnSpc>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主要特点有：严格的结构化形式；丰富完备的数据类型；运行效率高；查错能力强，可以被方便地用于描述各种算法与数据结构有益于培养良好的程序设计风格和习惯。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PASCAL</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是一个重要的里程碑结构化程序设计概念的语言。 </a:t>
            </a:r>
          </a:p>
        </p:txBody>
      </p:sp>
    </p:spTree>
    <p:extLst>
      <p:ext uri="{BB962C8B-B14F-4D97-AF65-F5344CB8AC3E}">
        <p14:creationId xmlns:p14="http://schemas.microsoft.com/office/powerpoint/2010/main" val="23539575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语言</a:t>
            </a:r>
          </a:p>
        </p:txBody>
      </p:sp>
      <p:sp>
        <p:nvSpPr>
          <p:cNvPr id="3" name="内容占位符 2"/>
          <p:cNvSpPr>
            <a:spLocks noGrp="1"/>
          </p:cNvSpPr>
          <p:nvPr>
            <p:ph idx="1"/>
          </p:nvPr>
        </p:nvSpPr>
        <p:spPr>
          <a:xfrm>
            <a:off x="609600" y="1484312"/>
            <a:ext cx="10972800" cy="5373688"/>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语言简洁紧凑、使用灵活方便。</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运算符丰富。</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数据类型丰富。</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是结构式语言。</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语法限制不太严格、程序设计自由度大。</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允许直接访问物理地址，可直接对硬件进行操作。</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程序执行效率高。</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适用范围大，可移植性好。</a:t>
            </a:r>
          </a:p>
        </p:txBody>
      </p:sp>
    </p:spTree>
    <p:extLst>
      <p:ext uri="{BB962C8B-B14F-4D97-AF65-F5344CB8AC3E}">
        <p14:creationId xmlns:p14="http://schemas.microsoft.com/office/powerpoint/2010/main" val="8922555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r>
              <a:rPr lang="zh-CN" altLang="en-US">
                <a:latin typeface="+mn-ea"/>
              </a:rPr>
              <a:t>的特点</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保持了与</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语言的兼容性。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支持面向过程的程序设计。</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具有程序效率高、灵活性强的特点。</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具有通用性和可移植性。</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具有丰富的数据类型和运算符，并提供了强大的库函数。</a:t>
            </a:r>
          </a:p>
          <a:p>
            <a:pPr eaLnBrk="1">
              <a:lnSpc>
                <a:spcPct val="120000"/>
              </a:lnSpc>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具有面向对象的特性，</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支持抽象性、封装性、继承性和多态性。</a:t>
            </a:r>
          </a:p>
        </p:txBody>
      </p:sp>
    </p:spTree>
    <p:extLst>
      <p:ext uri="{BB962C8B-B14F-4D97-AF65-F5344CB8AC3E}">
        <p14:creationId xmlns:p14="http://schemas.microsoft.com/office/powerpoint/2010/main" val="3237725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C#</a:t>
            </a:r>
            <a:endParaRPr lang="zh-CN" altLang="en-US">
              <a:latin typeface="+mn-ea"/>
            </a:endParaRP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充分借鉴了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的语言，甚至照搬了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的部分语法几乎集中了所有关于软件开发和软件工程研究的最新成果。面向对象、类型安全、组件技术、自动内存管理、跨平台异常处理、版本控制、代码安全管理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18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程序需要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.NET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运行库作为基础 。</a:t>
            </a:r>
          </a:p>
        </p:txBody>
      </p:sp>
    </p:spTree>
    <p:extLst>
      <p:ext uri="{BB962C8B-B14F-4D97-AF65-F5344CB8AC3E}">
        <p14:creationId xmlns:p14="http://schemas.microsoft.com/office/powerpoint/2010/main" val="36273459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rgbClr val="C00000"/>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chemeClr val="tx1">
                    <a:lumMod val="75000"/>
                    <a:lumOff val="25000"/>
                  </a:schemeClr>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41308412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Java </a:t>
            </a:r>
          </a:p>
        </p:txBody>
      </p:sp>
      <p:sp>
        <p:nvSpPr>
          <p:cNvPr id="3" name="内容占位符 2"/>
          <p:cNvSpPr>
            <a:spLocks noGrp="1"/>
          </p:cNvSpPr>
          <p:nvPr>
            <p:ph idx="1"/>
          </p:nvPr>
        </p:nvSpPr>
        <p:spPr>
          <a:xfrm>
            <a:off x="609600" y="1484312"/>
            <a:ext cx="10972800" cy="5257056"/>
          </a:xfrm>
        </p:spPr>
        <p:txBody>
          <a:bodyPr/>
          <a:lstStyle/>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语言是一个完全面向对象的语言，并且对软件工程技术有很强的支持。</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语言的设计集中于对象及其接口，它提供了简单的类机制以及动态的接口模型。</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对象中封装了它的状态变量以及相应的方法，实现了模块化和信息隐藏。</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类提供了一类对象的原型，并且通过继承机制，子类可以使用父类所提供的方法，实现了代码的复用。</a:t>
            </a:r>
          </a:p>
        </p:txBody>
      </p:sp>
    </p:spTree>
    <p:extLst>
      <p:ext uri="{BB962C8B-B14F-4D97-AF65-F5344CB8AC3E}">
        <p14:creationId xmlns:p14="http://schemas.microsoft.com/office/powerpoint/2010/main" val="3876478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总结</a:t>
            </a:r>
          </a:p>
        </p:txBody>
      </p:sp>
      <p:sp>
        <p:nvSpPr>
          <p:cNvPr id="3" name="内容占位符 2"/>
          <p:cNvSpPr>
            <a:spLocks noGrp="1"/>
          </p:cNvSpPr>
          <p:nvPr>
            <p:ph idx="1"/>
          </p:nvPr>
        </p:nvSpPr>
        <p:spPr>
          <a:xfrm>
            <a:off x="609600" y="1484312"/>
            <a:ext cx="10972800" cy="504103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霸占了企业级应用市场，一部分移动开发（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J2ME</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开发。</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使用者排名第一 </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是嵌入式开发和系统给开发的利器。操作系统、驱动程序、各种游戏大都是他们的开发的</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地位不可替代</a:t>
            </a:r>
          </a:p>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 …</a:t>
            </a:r>
          </a:p>
          <a:p>
            <a:pPr eaLnBrk="1">
              <a:lnSpc>
                <a:spcPct val="120000"/>
              </a:lnSpc>
              <a:spcBef>
                <a:spcPts val="6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其他：</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Ruby</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JSP</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JavaScript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PHP </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等等也占据了一定的市场。</a:t>
            </a:r>
          </a:p>
        </p:txBody>
      </p:sp>
    </p:spTree>
    <p:extLst>
      <p:ext uri="{BB962C8B-B14F-4D97-AF65-F5344CB8AC3E}">
        <p14:creationId xmlns:p14="http://schemas.microsoft.com/office/powerpoint/2010/main" val="32442595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DB7E0A62-BFBF-4CCD-B833-FD1A1F832702}"/>
              </a:ext>
            </a:extLst>
          </p:cNvPr>
          <p:cNvSpPr>
            <a:spLocks noGrp="1" noChangeArrowheads="1"/>
          </p:cNvSpPr>
          <p:nvPr>
            <p:ph type="title"/>
          </p:nvPr>
        </p:nvSpPr>
        <p:spPr/>
        <p:txBody>
          <a:bodyPr/>
          <a:lstStyle/>
          <a:p>
            <a:pPr>
              <a:defRPr/>
            </a:pPr>
            <a:r>
              <a:rPr lang="en-US" altLang="zh-CN" kern="1200">
                <a:latin typeface="+mn-ea"/>
                <a:ea typeface="+mn-ea"/>
                <a:cs typeface="+mn-cs"/>
              </a:rPr>
              <a:t>TIOBE</a:t>
            </a:r>
            <a:r>
              <a:rPr lang="zh-CN" altLang="en-US" kern="1200">
                <a:latin typeface="+mn-ea"/>
                <a:ea typeface="+mn-ea"/>
                <a:cs typeface="+mn-cs"/>
              </a:rPr>
              <a:t>编程语言排行榜</a:t>
            </a:r>
          </a:p>
        </p:txBody>
      </p:sp>
      <p:pic>
        <p:nvPicPr>
          <p:cNvPr id="3" name="图片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063552" y="1444144"/>
            <a:ext cx="7848872" cy="479316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4" name="矩形 3"/>
          <p:cNvSpPr/>
          <p:nvPr/>
        </p:nvSpPr>
        <p:spPr>
          <a:xfrm>
            <a:off x="2046784" y="6309320"/>
            <a:ext cx="3685689" cy="369332"/>
          </a:xfrm>
          <a:prstGeom prst="rect">
            <a:avLst/>
          </a:prstGeom>
        </p:spPr>
        <p:txBody>
          <a:bodyPr wrap="none">
            <a:spAutoFit/>
          </a:bodyPr>
          <a:lstStyle/>
          <a:p>
            <a:r>
              <a:rPr lang="zh-CN" altLang="en-US">
                <a:solidFill>
                  <a:schemeClr val="tx1">
                    <a:lumMod val="65000"/>
                    <a:lumOff val="35000"/>
                  </a:schemeClr>
                </a:solidFill>
              </a:rPr>
              <a:t>https://www.tiobe.com/tiobe-index/</a:t>
            </a:r>
          </a:p>
        </p:txBody>
      </p:sp>
    </p:spTree>
    <p:extLst>
      <p:ext uri="{BB962C8B-B14F-4D97-AF65-F5344CB8AC3E}">
        <p14:creationId xmlns:p14="http://schemas.microsoft.com/office/powerpoint/2010/main" val="770926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zh-CN" altLang="en-US"/>
              <a:t>本章内容</a:t>
            </a:r>
            <a:endParaRPr lang="en-US" altLang="zh-CN"/>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计算机编程的基本概念</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语言的层次</a:t>
            </a:r>
          </a:p>
          <a:p>
            <a:pPr>
              <a:lnSpc>
                <a:spcPct val="120000"/>
              </a:lnSpc>
              <a:buFont typeface="Wingdings" panose="05000000000000000000" pitchFamily="2" charset="2"/>
              <a:buChar char="Ø"/>
            </a:pPr>
            <a:r>
              <a:rPr lang="zh-CN" altLang="en-US" sz="4000">
                <a:solidFill>
                  <a:schemeClr val="tx1">
                    <a:lumMod val="85000"/>
                    <a:lumOff val="15000"/>
                  </a:schemeClr>
                </a:solidFill>
                <a:latin typeface="微软雅黑" panose="020B0503020204020204" pitchFamily="34" charset="-122"/>
                <a:ea typeface="微软雅黑" panose="020B0503020204020204" pitchFamily="34" charset="-122"/>
              </a:rPr>
              <a:t>初窥高级语言</a:t>
            </a:r>
          </a:p>
          <a:p>
            <a:pPr>
              <a:lnSpc>
                <a:spcPct val="120000"/>
              </a:lnSpc>
              <a:buFont typeface="Wingdings" panose="05000000000000000000" pitchFamily="2" charset="2"/>
              <a:buChar char="Ø"/>
            </a:pPr>
            <a:r>
              <a:rPr lang="zh-CN" altLang="en-US" sz="4000">
                <a:solidFill>
                  <a:schemeClr val="tx1">
                    <a:lumMod val="75000"/>
                    <a:lumOff val="25000"/>
                  </a:schemeClr>
                </a:solidFill>
                <a:latin typeface="微软雅黑" panose="020B0503020204020204" pitchFamily="34" charset="-122"/>
                <a:ea typeface="微软雅黑" panose="020B0503020204020204" pitchFamily="34" charset="-122"/>
              </a:rPr>
              <a:t>列举高级语言</a:t>
            </a:r>
            <a:endParaRPr lang="en-US" altLang="zh-CN" sz="400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buFont typeface="Wingdings" panose="05000000000000000000" pitchFamily="2" charset="2"/>
              <a:buChar char="Ø"/>
            </a:pPr>
            <a:r>
              <a:rPr lang="en-US" altLang="zh-CN" sz="4000">
                <a:solidFill>
                  <a:srgbClr val="C00000"/>
                </a:solidFill>
                <a:latin typeface="微软雅黑" panose="020B0503020204020204" pitchFamily="34" charset="-122"/>
                <a:ea typeface="微软雅黑" panose="020B0503020204020204" pitchFamily="34" charset="-122"/>
              </a:rPr>
              <a:t>Python</a:t>
            </a:r>
          </a:p>
        </p:txBody>
      </p:sp>
    </p:spTree>
    <p:extLst>
      <p:ext uri="{BB962C8B-B14F-4D97-AF65-F5344CB8AC3E}">
        <p14:creationId xmlns:p14="http://schemas.microsoft.com/office/powerpoint/2010/main" val="12560943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294763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为什么要学</a:t>
            </a:r>
            <a:r>
              <a:rPr lang="en-US" altLang="zh-CN"/>
              <a:t>Python</a:t>
            </a:r>
            <a:endParaRPr lang="zh-CN" altLang="en-US"/>
          </a:p>
        </p:txBody>
      </p:sp>
      <p:grpSp>
        <p:nvGrpSpPr>
          <p:cNvPr id="6" name="组合 5"/>
          <p:cNvGrpSpPr/>
          <p:nvPr/>
        </p:nvGrpSpPr>
        <p:grpSpPr>
          <a:xfrm>
            <a:off x="1631816" y="1988840"/>
            <a:ext cx="8785073" cy="3888432"/>
            <a:chOff x="1631816" y="1988840"/>
            <a:chExt cx="8785073" cy="3888432"/>
          </a:xfrm>
        </p:grpSpPr>
        <p:sp>
          <p:nvSpPr>
            <p:cNvPr id="39" name="AutoShape 3"/>
            <p:cNvSpPr>
              <a:spLocks noChangeArrowheads="1"/>
            </p:cNvSpPr>
            <p:nvPr/>
          </p:nvSpPr>
          <p:spPr bwMode="gray">
            <a:xfrm rot="17973186">
              <a:off x="6245225" y="2854489"/>
              <a:ext cx="730250" cy="266700"/>
            </a:xfrm>
            <a:prstGeom prst="rightArrow">
              <a:avLst>
                <a:gd name="adj1" fmla="val 35167"/>
                <a:gd name="adj2" fmla="val 110880"/>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1" name="AutoShape 4"/>
            <p:cNvSpPr>
              <a:spLocks noChangeArrowheads="1"/>
            </p:cNvSpPr>
            <p:nvPr/>
          </p:nvSpPr>
          <p:spPr bwMode="gray">
            <a:xfrm rot="3465783">
              <a:off x="6246019" y="4777582"/>
              <a:ext cx="728663" cy="266700"/>
            </a:xfrm>
            <a:prstGeom prst="rightArrow">
              <a:avLst>
                <a:gd name="adj1" fmla="val 35167"/>
                <a:gd name="adj2" fmla="val 110639"/>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2" name="AutoShape 5"/>
            <p:cNvSpPr>
              <a:spLocks noChangeArrowheads="1"/>
            </p:cNvSpPr>
            <p:nvPr/>
          </p:nvSpPr>
          <p:spPr bwMode="gray">
            <a:xfrm rot="14369022">
              <a:off x="5124451" y="2857501"/>
              <a:ext cx="728663" cy="265113"/>
            </a:xfrm>
            <a:prstGeom prst="rightArrow">
              <a:avLst>
                <a:gd name="adj1" fmla="val 35167"/>
                <a:gd name="adj2" fmla="val 111302"/>
              </a:avLst>
            </a:prstGeom>
            <a:solidFill>
              <a:srgbClr val="A4D9FF"/>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4" name="AutoShape 6"/>
            <p:cNvSpPr>
              <a:spLocks noChangeArrowheads="1"/>
            </p:cNvSpPr>
            <p:nvPr/>
          </p:nvSpPr>
          <p:spPr bwMode="gray">
            <a:xfrm rot="7293321">
              <a:off x="5089526" y="4748213"/>
              <a:ext cx="728662" cy="265113"/>
            </a:xfrm>
            <a:prstGeom prst="rightArrow">
              <a:avLst>
                <a:gd name="adj1" fmla="val 35167"/>
                <a:gd name="adj2" fmla="val 111301"/>
              </a:avLst>
            </a:prstGeom>
            <a:solidFill>
              <a:srgbClr val="9DDD58"/>
            </a:solidFill>
            <a:ln>
              <a:noFill/>
            </a:ln>
            <a:effectLst>
              <a:outerShdw blurRad="50800" dist="38100" dir="2700000" algn="tl" rotWithShape="0">
                <a:prstClr val="black">
                  <a:alpha val="40000"/>
                </a:prstClr>
              </a:outerShdw>
            </a:effectLst>
            <a:extLst/>
          </p:spPr>
          <p:txBody>
            <a:bodyPr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45" name="AutoShape 7">
              <a:extLst>
                <a:ext uri="{FF2B5EF4-FFF2-40B4-BE49-F238E27FC236}">
                  <a16:creationId xmlns:a16="http://schemas.microsoft.com/office/drawing/2014/main" id="{D038163A-D3CF-42B8-BF86-FF2880678AE5}"/>
                </a:ext>
              </a:extLst>
            </p:cNvPr>
            <p:cNvSpPr>
              <a:spLocks noChangeArrowheads="1"/>
            </p:cNvSpPr>
            <p:nvPr/>
          </p:nvSpPr>
          <p:spPr bwMode="gray">
            <a:xfrm>
              <a:off x="6778626" y="3793802"/>
              <a:ext cx="728663" cy="266700"/>
            </a:xfrm>
            <a:prstGeom prst="rightArrow">
              <a:avLst>
                <a:gd name="adj1" fmla="val 35167"/>
                <a:gd name="adj2" fmla="val 110639"/>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6" name="AutoShape 8">
              <a:extLst>
                <a:ext uri="{FF2B5EF4-FFF2-40B4-BE49-F238E27FC236}">
                  <a16:creationId xmlns:a16="http://schemas.microsoft.com/office/drawing/2014/main" id="{ED5A9F6E-7BD0-43DA-AC1A-00360E752867}"/>
                </a:ext>
              </a:extLst>
            </p:cNvPr>
            <p:cNvSpPr>
              <a:spLocks noChangeArrowheads="1"/>
            </p:cNvSpPr>
            <p:nvPr/>
          </p:nvSpPr>
          <p:spPr bwMode="gray">
            <a:xfrm rot="10800000">
              <a:off x="4560889" y="3789040"/>
              <a:ext cx="795337" cy="265113"/>
            </a:xfrm>
            <a:prstGeom prst="rightArrow">
              <a:avLst>
                <a:gd name="adj1" fmla="val 35167"/>
                <a:gd name="adj2" fmla="val 121486"/>
              </a:avLst>
            </a:prstGeom>
            <a:solidFill>
              <a:schemeClr val="accent5">
                <a:lumMod val="90000"/>
              </a:schemeClr>
            </a:solidFill>
            <a:ln w="0" algn="ctr">
              <a:noFill/>
              <a:miter lim="800000"/>
              <a:headEnd/>
              <a:tailEnd/>
            </a:ln>
            <a:effectLst>
              <a:outerShdw blurRad="50800" dist="38100" dir="2700000" algn="tl" rotWithShape="0">
                <a:prstClr val="black">
                  <a:alpha val="40000"/>
                </a:prstClr>
              </a:outerShdw>
            </a:effectLst>
          </p:spPr>
          <p:txBody>
            <a:bodyPr wrap="none" anchor="ctr"/>
            <a:lstStyle/>
            <a:p>
              <a:pPr>
                <a:defRPr/>
              </a:pPr>
              <a:endParaRPr lang="zh-CN" altLang="en-US"/>
            </a:p>
          </p:txBody>
        </p:sp>
        <p:sp>
          <p:nvSpPr>
            <p:cNvPr id="47" name="Oval 9"/>
            <p:cNvSpPr>
              <a:spLocks noChangeArrowheads="1"/>
            </p:cNvSpPr>
            <p:nvPr/>
          </p:nvSpPr>
          <p:spPr bwMode="gray">
            <a:xfrm>
              <a:off x="4327526" y="3660657"/>
              <a:ext cx="3444875" cy="519351"/>
            </a:xfrm>
            <a:prstGeom prst="ellipse">
              <a:avLst/>
            </a:prstGeom>
            <a:noFill/>
            <a:ln w="38100" algn="ctr">
              <a:solidFill>
                <a:srgbClr val="5F5F5F"/>
              </a:solidFill>
              <a:round/>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8" name="Oval 18"/>
            <p:cNvSpPr>
              <a:spLocks noChangeArrowheads="1"/>
            </p:cNvSpPr>
            <p:nvPr/>
          </p:nvSpPr>
          <p:spPr bwMode="gray">
            <a:xfrm>
              <a:off x="5350705" y="3264837"/>
              <a:ext cx="1398515" cy="1372145"/>
            </a:xfrm>
            <a:prstGeom prst="ellipse">
              <a:avLst/>
            </a:prstGeom>
            <a:solidFill>
              <a:srgbClr val="FFCC00"/>
            </a:solidFill>
            <a:ln w="38100">
              <a:solidFill>
                <a:schemeClr val="tx1">
                  <a:lumMod val="85000"/>
                  <a:lumOff val="15000"/>
                </a:schemeClr>
              </a:solidFill>
            </a:ln>
            <a:effectLst>
              <a:outerShdw blurRad="50800" dist="38100" dir="2700000" algn="tl" rotWithShape="0">
                <a:prstClr val="black">
                  <a:alpha val="40000"/>
                </a:prstClr>
              </a:outerShdw>
            </a:effectLst>
            <a:extLst/>
          </p:spPr>
          <p:txBody>
            <a:bodyPr vert="eaVert" wrap="none" anchor="ct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None/>
              </a:pPr>
              <a:endParaRPr lang="zh-CN" altLang="en-US" sz="1800">
                <a:ea typeface="宋体" panose="02010600030101010101" pitchFamily="2" charset="-122"/>
              </a:endParaRPr>
            </a:p>
          </p:txBody>
        </p:sp>
        <p:sp>
          <p:nvSpPr>
            <p:cNvPr id="55" name="Text Box 20"/>
            <p:cNvSpPr txBox="1">
              <a:spLocks noChangeArrowheads="1"/>
            </p:cNvSpPr>
            <p:nvPr/>
          </p:nvSpPr>
          <p:spPr bwMode="gray">
            <a:xfrm>
              <a:off x="5375920" y="3535438"/>
              <a:ext cx="13733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ctr">
                <a:spcBef>
                  <a:spcPct val="0"/>
                </a:spcBef>
                <a:buFontTx/>
                <a:buNone/>
              </a:pPr>
              <a:r>
                <a:rPr lang="en-US" altLang="zh-CN" sz="2400" b="1">
                  <a:solidFill>
                    <a:srgbClr val="080808"/>
                  </a:solidFill>
                  <a:latin typeface="微软雅黑" panose="020B0503020204020204" pitchFamily="34" charset="-122"/>
                  <a:ea typeface="微软雅黑" panose="020B0503020204020204" pitchFamily="34" charset="-122"/>
                </a:rPr>
                <a:t>Python</a:t>
              </a:r>
            </a:p>
            <a:p>
              <a:pPr algn="ctr">
                <a:spcBef>
                  <a:spcPct val="0"/>
                </a:spcBef>
                <a:buFontTx/>
                <a:buNone/>
              </a:pPr>
              <a:r>
                <a:rPr lang="zh-CN" altLang="en-US" sz="2400" b="1">
                  <a:solidFill>
                    <a:srgbClr val="080808"/>
                  </a:solidFill>
                  <a:latin typeface="微软雅黑" panose="020B0503020204020204" pitchFamily="34" charset="-122"/>
                  <a:ea typeface="微软雅黑" panose="020B0503020204020204" pitchFamily="34" charset="-122"/>
                </a:rPr>
                <a:t>特点</a:t>
              </a:r>
              <a:endParaRPr lang="en-US" altLang="zh-CN" sz="2400" b="1">
                <a:solidFill>
                  <a:srgbClr val="080808"/>
                </a:solidFill>
                <a:latin typeface="微软雅黑" panose="020B0503020204020204" pitchFamily="34" charset="-122"/>
                <a:ea typeface="微软雅黑" panose="020B0503020204020204" pitchFamily="34" charset="-122"/>
              </a:endParaRPr>
            </a:p>
          </p:txBody>
        </p:sp>
        <p:sp>
          <p:nvSpPr>
            <p:cNvPr id="61" name="AutoShape 21">
              <a:extLst>
                <a:ext uri="{FF2B5EF4-FFF2-40B4-BE49-F238E27FC236}">
                  <a16:creationId xmlns:a16="http://schemas.microsoft.com/office/drawing/2014/main" id="{2769401A-A57D-4962-95B7-75059DEB51CF}"/>
                </a:ext>
              </a:extLst>
            </p:cNvPr>
            <p:cNvSpPr>
              <a:spLocks noChangeArrowheads="1"/>
            </p:cNvSpPr>
            <p:nvPr/>
          </p:nvSpPr>
          <p:spPr bwMode="gray">
            <a:xfrm>
              <a:off x="1631816"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丰富的库</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2" name="AutoShape 22">
              <a:extLst>
                <a:ext uri="{FF2B5EF4-FFF2-40B4-BE49-F238E27FC236}">
                  <a16:creationId xmlns:a16="http://schemas.microsoft.com/office/drawing/2014/main" id="{994A7517-46A8-4FDC-8B56-42754217CD68}"/>
                </a:ext>
              </a:extLst>
            </p:cNvPr>
            <p:cNvSpPr>
              <a:spLocks noChangeArrowheads="1"/>
            </p:cNvSpPr>
            <p:nvPr/>
          </p:nvSpPr>
          <p:spPr bwMode="gray">
            <a:xfrm>
              <a:off x="2351584"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简单、易学</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3" name="AutoShape 23">
              <a:extLst>
                <a:ext uri="{FF2B5EF4-FFF2-40B4-BE49-F238E27FC236}">
                  <a16:creationId xmlns:a16="http://schemas.microsoft.com/office/drawing/2014/main" id="{17692FFF-BEF5-458F-A045-BE9B47DF1B03}"/>
                </a:ext>
              </a:extLst>
            </p:cNvPr>
            <p:cNvSpPr>
              <a:spLocks noChangeArrowheads="1"/>
            </p:cNvSpPr>
            <p:nvPr/>
          </p:nvSpPr>
          <p:spPr bwMode="gray">
            <a:xfrm>
              <a:off x="2351584"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可扩展、可嵌入</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4" name="AutoShape 24">
              <a:extLst>
                <a:ext uri="{FF2B5EF4-FFF2-40B4-BE49-F238E27FC236}">
                  <a16:creationId xmlns:a16="http://schemas.microsoft.com/office/drawing/2014/main" id="{653D2615-D7B5-4173-BA3C-7AD50FCB2463}"/>
                </a:ext>
              </a:extLst>
            </p:cNvPr>
            <p:cNvSpPr>
              <a:spLocks noChangeArrowheads="1"/>
            </p:cNvSpPr>
            <p:nvPr/>
          </p:nvSpPr>
          <p:spPr bwMode="gray">
            <a:xfrm>
              <a:off x="7608889" y="3633788"/>
              <a:ext cx="2808000" cy="612000"/>
            </a:xfrm>
            <a:prstGeom prst="roundRect">
              <a:avLst>
                <a:gd name="adj" fmla="val 16667"/>
              </a:avLst>
            </a:prstGeom>
            <a:solidFill>
              <a:schemeClr val="accent5">
                <a:lumMod val="90000"/>
              </a:schemeClr>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解释性</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5" name="AutoShape 25">
              <a:extLst>
                <a:ext uri="{FF2B5EF4-FFF2-40B4-BE49-F238E27FC236}">
                  <a16:creationId xmlns:a16="http://schemas.microsoft.com/office/drawing/2014/main" id="{C8DBA45D-1DA8-4350-89FE-6B58902F9C78}"/>
                </a:ext>
              </a:extLst>
            </p:cNvPr>
            <p:cNvSpPr>
              <a:spLocks noChangeArrowheads="1"/>
            </p:cNvSpPr>
            <p:nvPr/>
          </p:nvSpPr>
          <p:spPr bwMode="gray">
            <a:xfrm>
              <a:off x="6896101" y="1988840"/>
              <a:ext cx="2808000" cy="612000"/>
            </a:xfrm>
            <a:prstGeom prst="roundRect">
              <a:avLst>
                <a:gd name="adj" fmla="val 16667"/>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面向对象、高层</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6" name="AutoShape 26">
              <a:extLst>
                <a:ext uri="{FF2B5EF4-FFF2-40B4-BE49-F238E27FC236}">
                  <a16:creationId xmlns:a16="http://schemas.microsoft.com/office/drawing/2014/main" id="{30D54CFE-767F-4A8D-9B77-959F629BD45F}"/>
                </a:ext>
              </a:extLst>
            </p:cNvPr>
            <p:cNvSpPr>
              <a:spLocks noChangeArrowheads="1"/>
            </p:cNvSpPr>
            <p:nvPr/>
          </p:nvSpPr>
          <p:spPr bwMode="gray">
            <a:xfrm>
              <a:off x="6960408" y="5265272"/>
              <a:ext cx="2808000" cy="612000"/>
            </a:xfrm>
            <a:prstGeom prst="roundRect">
              <a:avLst>
                <a:gd name="adj" fmla="val 16667"/>
              </a:avLst>
            </a:prstGeom>
            <a:solidFill>
              <a:srgbClr val="92D050"/>
            </a:solidFill>
            <a:ln w="38100">
              <a:solidFill>
                <a:schemeClr val="tx1">
                  <a:lumMod val="85000"/>
                  <a:lumOff val="1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400" b="1">
                  <a:solidFill>
                    <a:schemeClr val="tx1">
                      <a:lumMod val="75000"/>
                      <a:lumOff val="25000"/>
                    </a:schemeClr>
                  </a:solidFill>
                  <a:latin typeface="微软雅黑" panose="020B0503020204020204" pitchFamily="34" charset="-122"/>
                  <a:ea typeface="微软雅黑" panose="020B0503020204020204" pitchFamily="34" charset="-122"/>
                </a:rPr>
                <a:t>免费开源、可移植</a:t>
              </a:r>
              <a:endParaRPr lang="en-US" altLang="zh-CN" sz="2400" b="1">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2764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5231904" y="2636912"/>
            <a:ext cx="3816424" cy="3128491"/>
          </a:xfrm>
          <a:prstGeom prst="roundRect">
            <a:avLst>
              <a:gd name="adj" fmla="val 7451"/>
            </a:avLst>
          </a:prstGeom>
          <a:solidFill>
            <a:schemeClr val="accent6">
              <a:lumMod val="20000"/>
              <a:lumOff val="80000"/>
            </a:schemeClr>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983432" y="2636912"/>
            <a:ext cx="3816424" cy="3128491"/>
          </a:xfrm>
          <a:prstGeom prst="roundRect">
            <a:avLst>
              <a:gd name="adj" fmla="val 7451"/>
            </a:avLst>
          </a:prstGeom>
          <a:solidFill>
            <a:schemeClr val="accent5"/>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a:latin typeface="+mn-ea"/>
              </a:rPr>
              <a:t>Python</a:t>
            </a:r>
            <a:r>
              <a:rPr lang="zh-CN" altLang="en-US">
                <a:latin typeface="+mn-ea"/>
              </a:rPr>
              <a:t>发展</a:t>
            </a:r>
          </a:p>
        </p:txBody>
      </p:sp>
      <p:sp>
        <p:nvSpPr>
          <p:cNvPr id="3" name="内容占位符 2"/>
          <p:cNvSpPr>
            <a:spLocks noGrp="1"/>
          </p:cNvSpPr>
          <p:nvPr>
            <p:ph idx="1"/>
          </p:nvPr>
        </p:nvSpPr>
        <p:spPr>
          <a:xfrm>
            <a:off x="609600" y="1484312"/>
            <a:ext cx="6710536" cy="3960912"/>
          </a:xfrm>
        </p:spPr>
        <p:txBody>
          <a:bodyPr/>
          <a:lstStyle/>
          <a:p>
            <a:pPr eaLnBrk="1">
              <a:lnSpc>
                <a:spcPct val="120000"/>
              </a:lnSpc>
              <a:spcBef>
                <a:spcPts val="600"/>
              </a:spcBef>
            </a:pP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发展</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lnSpc>
                <a:spcPct val="120000"/>
              </a:lnSpc>
              <a:spcBef>
                <a:spcPts val="0"/>
              </a:spcBef>
            </a:pP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1991</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年，第一个</a:t>
            </a:r>
            <a:r>
              <a:rPr lang="en-US" altLang="zh-CN" sz="28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编译器诞生</a:t>
            </a:r>
            <a:endParaRPr lang="en-US" altLang="zh-CN" sz="2800">
              <a:solidFill>
                <a:schemeClr val="tx1">
                  <a:lumMod val="85000"/>
                  <a:lumOff val="15000"/>
                </a:schemeClr>
              </a:solidFill>
              <a:latin typeface="微软雅黑" panose="020B0503020204020204" pitchFamily="34" charset="-122"/>
              <a:ea typeface="微软雅黑" panose="020B0503020204020204" pitchFamily="34" charset="-122"/>
            </a:endParaRPr>
          </a:p>
          <a:p>
            <a:pPr marL="457200" lvl="1" indent="0" eaLnBrk="1">
              <a:spcBef>
                <a:spcPts val="60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1.0 1994/01</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2.0 2000/10</a:t>
            </a:r>
          </a:p>
          <a:p>
            <a:pPr marL="457200" lvl="1" indent="0" eaLnBrk="1">
              <a:spcBef>
                <a:spcPts val="0"/>
              </a:spcBef>
              <a:buNone/>
            </a:pPr>
            <a:r>
              <a:rPr lang="en-US" altLang="zh-CN" sz="2800">
                <a:solidFill>
                  <a:schemeClr val="tx1">
                    <a:lumMod val="85000"/>
                    <a:lumOff val="15000"/>
                  </a:schemeClr>
                </a:solidFill>
                <a:latin typeface="Consolas" panose="020B0609020204030204" pitchFamily="49" charset="0"/>
                <a:ea typeface="微软雅黑" panose="020B0503020204020204" pitchFamily="34" charset="-122"/>
              </a:rPr>
              <a:t>Python 2.4 2004/11</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2.5 2006/09</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2.6 2008/10</a:t>
            </a:r>
          </a:p>
          <a:p>
            <a:pPr marL="457200" lvl="1" indent="0" eaLnBrk="1">
              <a:spcBef>
                <a:spcPts val="0"/>
              </a:spcBef>
              <a:buNone/>
            </a:pPr>
            <a:r>
              <a:rPr lang="fi-FI" altLang="zh-CN" sz="2800">
                <a:solidFill>
                  <a:schemeClr val="tx1">
                    <a:lumMod val="85000"/>
                    <a:lumOff val="15000"/>
                  </a:schemeClr>
                </a:solidFill>
                <a:latin typeface="Consolas" panose="020B0609020204030204" pitchFamily="49" charset="0"/>
                <a:ea typeface="微软雅黑" panose="020B0503020204020204" pitchFamily="34" charset="-122"/>
              </a:rPr>
              <a:t>Python 2.7 2010/07</a:t>
            </a:r>
            <a:endParaRPr lang="zh-CN" altLang="en-US" sz="2800">
              <a:solidFill>
                <a:schemeClr val="tx1">
                  <a:lumMod val="85000"/>
                  <a:lumOff val="15000"/>
                </a:schemeClr>
              </a:solidFill>
              <a:latin typeface="Consolas" panose="020B0609020204030204" pitchFamily="49" charset="0"/>
              <a:ea typeface="微软雅黑" panose="020B0503020204020204" pitchFamily="34" charset="-122"/>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57539" y="2093947"/>
            <a:ext cx="2499101" cy="2265852"/>
          </a:xfrm>
          <a:prstGeom prst="rect">
            <a:avLst/>
          </a:prstGeom>
          <a:effectLst>
            <a:outerShdw blurRad="50800" dist="38100" dir="2700000" algn="tl" rotWithShape="0">
              <a:prstClr val="black">
                <a:alpha val="40000"/>
              </a:prstClr>
            </a:outerShdw>
          </a:effectLst>
        </p:spPr>
      </p:pic>
      <p:sp>
        <p:nvSpPr>
          <p:cNvPr id="5" name="矩形 4"/>
          <p:cNvSpPr/>
          <p:nvPr/>
        </p:nvSpPr>
        <p:spPr>
          <a:xfrm>
            <a:off x="9192344" y="4470211"/>
            <a:ext cx="2803973" cy="830997"/>
          </a:xfrm>
          <a:prstGeom prst="rect">
            <a:avLst/>
          </a:prstGeom>
        </p:spPr>
        <p:txBody>
          <a:bodyPr wrap="none">
            <a:spAutoFit/>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吉多</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范罗苏姆</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p>
            <a:pPr algn="ctr"/>
            <a:r>
              <a:rPr lang="en-US" altLang="zh-CN" sz="2400"/>
              <a:t>Guido van Rossum</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7" name="内容占位符 2"/>
          <p:cNvSpPr txBox="1">
            <a:spLocks/>
          </p:cNvSpPr>
          <p:nvPr/>
        </p:nvSpPr>
        <p:spPr bwMode="auto">
          <a:xfrm>
            <a:off x="4799856" y="2636912"/>
            <a:ext cx="4896544" cy="3128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3.1 2009/06</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3.2 2011/02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3.3 2012/09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3.4 2014/03</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3.5 2015/09</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3.6 2016/12</a:t>
            </a:r>
          </a:p>
          <a:p>
            <a:pPr marL="457200" lvl="1" indent="0" eaLnBrk="1">
              <a:spcBef>
                <a:spcPts val="0"/>
              </a:spcBef>
              <a:buNone/>
            </a:pPr>
            <a:r>
              <a:rPr lang="en-US" altLang="zh-CN" sz="2800" kern="0">
                <a:solidFill>
                  <a:schemeClr val="tx1">
                    <a:lumMod val="85000"/>
                    <a:lumOff val="15000"/>
                  </a:schemeClr>
                </a:solidFill>
                <a:latin typeface="Consolas" panose="020B0609020204030204" pitchFamily="49" charset="0"/>
                <a:ea typeface="微软雅黑" panose="020B0503020204020204" pitchFamily="34" charset="-122"/>
              </a:rPr>
              <a:t>Python 3.7 2018/06</a:t>
            </a:r>
            <a:endParaRPr lang="zh-CN" altLang="en-US" sz="2800" kern="0">
              <a:solidFill>
                <a:schemeClr val="tx1">
                  <a:lumMod val="85000"/>
                  <a:lumOff val="15000"/>
                </a:schemeClr>
              </a:solidFill>
              <a:latin typeface="Consolas" panose="020B0609020204030204" pitchFamily="49" charset="0"/>
              <a:ea typeface="微软雅黑" panose="020B0503020204020204" pitchFamily="34" charset="-122"/>
            </a:endParaRPr>
          </a:p>
        </p:txBody>
      </p:sp>
      <p:sp>
        <p:nvSpPr>
          <p:cNvPr id="8" name="内容占位符 2"/>
          <p:cNvSpPr txBox="1">
            <a:spLocks/>
          </p:cNvSpPr>
          <p:nvPr/>
        </p:nvSpPr>
        <p:spPr bwMode="auto">
          <a:xfrm>
            <a:off x="609600" y="5877272"/>
            <a:ext cx="10972800" cy="687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0"/>
              </a:spcBef>
            </a:pPr>
            <a:r>
              <a:rPr lang="en-US" altLang="zh-CN" sz="2800" kern="0">
                <a:solidFill>
                  <a:srgbClr val="C00000"/>
                </a:solidFill>
                <a:latin typeface="微软雅黑" panose="020B0503020204020204" pitchFamily="34" charset="-122"/>
                <a:ea typeface="微软雅黑" panose="020B0503020204020204" pitchFamily="34" charset="-122"/>
              </a:rPr>
              <a:t>Python2.7</a:t>
            </a:r>
            <a:r>
              <a:rPr lang="zh-CN" altLang="en-US" sz="2800" kern="0">
                <a:solidFill>
                  <a:srgbClr val="C00000"/>
                </a:solidFill>
                <a:latin typeface="微软雅黑" panose="020B0503020204020204" pitchFamily="34" charset="-122"/>
                <a:ea typeface="微软雅黑" panose="020B0503020204020204" pitchFamily="34" charset="-122"/>
              </a:rPr>
              <a:t>将在</a:t>
            </a:r>
            <a:r>
              <a:rPr lang="en-US" altLang="zh-CN" sz="2800" kern="0">
                <a:solidFill>
                  <a:srgbClr val="C00000"/>
                </a:solidFill>
                <a:latin typeface="微软雅黑" panose="020B0503020204020204" pitchFamily="34" charset="-122"/>
                <a:ea typeface="微软雅黑" panose="020B0503020204020204" pitchFamily="34" charset="-122"/>
              </a:rPr>
              <a:t>2020</a:t>
            </a:r>
            <a:r>
              <a:rPr lang="zh-CN" altLang="en-US" sz="2800" kern="0">
                <a:solidFill>
                  <a:srgbClr val="C00000"/>
                </a:solidFill>
                <a:latin typeface="微软雅黑" panose="020B0503020204020204" pitchFamily="34" charset="-122"/>
                <a:ea typeface="微软雅黑" panose="020B0503020204020204" pitchFamily="34" charset="-122"/>
              </a:rPr>
              <a:t>年停止支持，并且不会在发布</a:t>
            </a:r>
            <a:r>
              <a:rPr lang="en-US" altLang="zh-CN" sz="2800" kern="0">
                <a:solidFill>
                  <a:srgbClr val="C00000"/>
                </a:solidFill>
                <a:latin typeface="微软雅黑" panose="020B0503020204020204" pitchFamily="34" charset="-122"/>
                <a:ea typeface="微软雅黑" panose="020B0503020204020204" pitchFamily="34" charset="-122"/>
              </a:rPr>
              <a:t>2.8</a:t>
            </a:r>
            <a:r>
              <a:rPr lang="zh-CN" altLang="en-US" sz="2800" kern="0">
                <a:solidFill>
                  <a:srgbClr val="C00000"/>
                </a:solidFill>
                <a:latin typeface="微软雅黑" panose="020B0503020204020204" pitchFamily="34" charset="-122"/>
                <a:ea typeface="微软雅黑" panose="020B0503020204020204" pitchFamily="34" charset="-122"/>
              </a:rPr>
              <a:t>版本</a:t>
            </a:r>
          </a:p>
        </p:txBody>
      </p:sp>
    </p:spTree>
    <p:extLst>
      <p:ext uri="{BB962C8B-B14F-4D97-AF65-F5344CB8AC3E}">
        <p14:creationId xmlns:p14="http://schemas.microsoft.com/office/powerpoint/2010/main" val="3947087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Windows</a:t>
            </a:r>
            <a:r>
              <a:rPr lang="zh-CN" altLang="en-US">
                <a:latin typeface="+mn-ea"/>
              </a:rPr>
              <a:t>中使用</a:t>
            </a:r>
            <a:r>
              <a:rPr lang="en-US" altLang="zh-CN">
                <a:latin typeface="+mn-ea"/>
              </a:rPr>
              <a:t>Python</a:t>
            </a:r>
            <a:endParaRPr lang="zh-CN" altLang="en-US"/>
          </a:p>
        </p:txBody>
      </p:sp>
      <p:sp>
        <p:nvSpPr>
          <p:cNvPr id="3" name="内容占位符 2"/>
          <p:cNvSpPr>
            <a:spLocks noGrp="1"/>
          </p:cNvSpPr>
          <p:nvPr>
            <p:ph idx="1"/>
          </p:nvPr>
        </p:nvSpPr>
        <p:spPr>
          <a:xfrm>
            <a:off x="609600" y="1484312"/>
            <a:ext cx="10972800" cy="201669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Windows</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中要使用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进行程序开发，必须先安装</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运行环境。</a:t>
            </a:r>
          </a:p>
          <a:p>
            <a:pPr eaLnBrk="1">
              <a:lnSpc>
                <a:spcPct val="120000"/>
              </a:lnSpc>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官网地址：</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https://www.python.org/</a:t>
            </a:r>
          </a:p>
        </p:txBody>
      </p:sp>
      <p:pic>
        <p:nvPicPr>
          <p:cNvPr id="4" name="图片 3"/>
          <p:cNvPicPr>
            <a:picLocks noChangeAspect="1"/>
          </p:cNvPicPr>
          <p:nvPr/>
        </p:nvPicPr>
        <p:blipFill>
          <a:blip r:embed="rId3"/>
          <a:stretch>
            <a:fillRect/>
          </a:stretch>
        </p:blipFill>
        <p:spPr>
          <a:xfrm>
            <a:off x="2495600" y="3212976"/>
            <a:ext cx="6696744" cy="3423335"/>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5" name="矩形 4"/>
          <p:cNvSpPr/>
          <p:nvPr/>
        </p:nvSpPr>
        <p:spPr>
          <a:xfrm>
            <a:off x="2477636" y="3212976"/>
            <a:ext cx="1386116"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14943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noChangeArrowheads="1"/>
          </p:cNvSpPr>
          <p:nvPr>
            <p:ph type="title"/>
          </p:nvPr>
        </p:nvSpPr>
        <p:spPr/>
        <p:txBody>
          <a:bodyPr/>
          <a:lstStyle/>
          <a:p>
            <a:r>
              <a:rPr lang="zh-CN" altLang="en-US"/>
              <a:t>小例子：照猫画虎</a:t>
            </a:r>
          </a:p>
        </p:txBody>
      </p:sp>
      <p:pic>
        <p:nvPicPr>
          <p:cNvPr id="2" name="图片 1"/>
          <p:cNvPicPr>
            <a:picLocks noChangeAspect="1"/>
          </p:cNvPicPr>
          <p:nvPr/>
        </p:nvPicPr>
        <p:blipFill>
          <a:blip r:embed="rId2"/>
          <a:stretch>
            <a:fillRect/>
          </a:stretch>
        </p:blipFill>
        <p:spPr>
          <a:xfrm>
            <a:off x="1055440" y="1575329"/>
            <a:ext cx="4666482" cy="256735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sp>
        <p:nvSpPr>
          <p:cNvPr id="9" name="矩形 8"/>
          <p:cNvSpPr/>
          <p:nvPr/>
        </p:nvSpPr>
        <p:spPr>
          <a:xfrm>
            <a:off x="1055440" y="2607418"/>
            <a:ext cx="4666481" cy="504056"/>
          </a:xfrm>
          <a:prstGeom prst="rect">
            <a:avLst/>
          </a:prstGeom>
          <a:noFill/>
          <a:ln w="38100">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表格 2"/>
          <p:cNvGraphicFramePr>
            <a:graphicFrameLocks noGrp="1"/>
          </p:cNvGraphicFramePr>
          <p:nvPr>
            <p:extLst>
              <p:ext uri="{D42A27DB-BD31-4B8C-83A1-F6EECF244321}">
                <p14:modId xmlns:p14="http://schemas.microsoft.com/office/powerpoint/2010/main" val="1265803162"/>
              </p:ext>
            </p:extLst>
          </p:nvPr>
        </p:nvGraphicFramePr>
        <p:xfrm>
          <a:off x="6456040" y="1541044"/>
          <a:ext cx="4666481" cy="9144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World!"</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a:solidFill>
                            <a:srgbClr val="0033CC"/>
                          </a:solidFill>
                          <a:latin typeface="Consolas" panose="020B0609020204030204" pitchFamily="49" charset="0"/>
                          <a:ea typeface="微软雅黑" panose="020B0503020204020204" pitchFamily="34" charset="-122"/>
                        </a:rPr>
                        <a:t>Hello World!</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736749252"/>
              </p:ext>
            </p:extLst>
          </p:nvPr>
        </p:nvGraphicFramePr>
        <p:xfrm>
          <a:off x="6456038" y="2919681"/>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a:t>
                      </a:r>
                      <a:r>
                        <a:rPr lang="en-US" altLang="zh-CN" sz="2400">
                          <a:solidFill>
                            <a:srgbClr val="F5871F"/>
                          </a:solidFill>
                          <a:latin typeface="Consolas" panose="020B0609020204030204" pitchFamily="49" charset="0"/>
                        </a:rPr>
                        <a:t>2</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print(x*x+y*y)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2504036751"/>
              </p:ext>
            </p:extLst>
          </p:nvPr>
        </p:nvGraphicFramePr>
        <p:xfrm>
          <a:off x="6456039" y="5029838"/>
          <a:ext cx="4666481" cy="16459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def</a:t>
                      </a:r>
                      <a:r>
                        <a:rPr lang="es-ES" altLang="zh-CN" sz="2400">
                          <a:solidFill>
                            <a:srgbClr val="000000"/>
                          </a:solidFill>
                          <a:latin typeface="Consolas" panose="020B0609020204030204" pitchFamily="49" charset="0"/>
                        </a:rPr>
                        <a:t> </a:t>
                      </a:r>
                      <a:r>
                        <a:rPr lang="es-ES" altLang="zh-CN" sz="2400">
                          <a:solidFill>
                            <a:srgbClr val="4271AE"/>
                          </a:solidFill>
                          <a:latin typeface="Consolas" panose="020B0609020204030204" pitchFamily="49" charset="0"/>
                        </a:rPr>
                        <a:t>F</a:t>
                      </a:r>
                      <a:r>
                        <a:rPr lang="es-ES" altLang="zh-CN" sz="2400">
                          <a:solidFill>
                            <a:srgbClr val="F5871F"/>
                          </a:solidFill>
                          <a:latin typeface="Consolas" panose="020B0609020204030204" pitchFamily="49" charset="0"/>
                        </a:rPr>
                        <a:t>(x, y)</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8959A8"/>
                          </a:solidFill>
                          <a:latin typeface="Consolas" panose="020B0609020204030204" pitchFamily="49" charset="0"/>
                        </a:rPr>
                        <a:t>    return</a:t>
                      </a:r>
                      <a:r>
                        <a:rPr lang="es-ES" altLang="zh-CN" sz="2400">
                          <a:solidFill>
                            <a:srgbClr val="000000"/>
                          </a:solidFill>
                          <a:latin typeface="Consolas" panose="020B0609020204030204" pitchFamily="49" charset="0"/>
                        </a:rPr>
                        <a:t>(x*x+y*y)</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F(</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4277716301"/>
              </p:ext>
            </p:extLst>
          </p:nvPr>
        </p:nvGraphicFramePr>
        <p:xfrm>
          <a:off x="1055440" y="4298318"/>
          <a:ext cx="4666481"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666481">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for</a:t>
                      </a:r>
                      <a:r>
                        <a:rPr lang="en-US" altLang="zh-CN" sz="2400">
                          <a:solidFill>
                            <a:srgbClr val="000000"/>
                          </a:solidFill>
                          <a:latin typeface="Consolas" panose="020B0609020204030204" pitchFamily="49" charset="0"/>
                        </a:rPr>
                        <a:t> i </a:t>
                      </a:r>
                      <a:r>
                        <a:rPr lang="en-US" altLang="zh-CN" sz="2400">
                          <a:solidFill>
                            <a:srgbClr val="8959A8"/>
                          </a:solidFill>
                          <a:latin typeface="Consolas" panose="020B0609020204030204" pitchFamily="49" charset="0"/>
                        </a:rPr>
                        <a:t>in</a:t>
                      </a:r>
                      <a:r>
                        <a:rPr lang="en-US" altLang="zh-CN" sz="2400">
                          <a:solidFill>
                            <a:srgbClr val="000000"/>
                          </a:solidFill>
                          <a:latin typeface="Consolas" panose="020B0609020204030204" pitchFamily="49" charset="0"/>
                        </a:rPr>
                        <a:t> range(</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print(i)</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2</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937750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ext uri="{D42A27DB-BD31-4B8C-83A1-F6EECF244321}">
                <p14:modId xmlns:p14="http://schemas.microsoft.com/office/powerpoint/2010/main" val="3667310758"/>
              </p:ext>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import</a:t>
                      </a:r>
                      <a:r>
                        <a:rPr lang="en-US" altLang="zh-CN" sz="20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8959A8"/>
                          </a:solidFill>
                          <a:latin typeface="Consolas" panose="020B0609020204030204" pitchFamily="49" charset="0"/>
                        </a:rPr>
                        <a:t>def</a:t>
                      </a:r>
                      <a:r>
                        <a:rPr lang="en-US" altLang="zh-CN" sz="2000">
                          <a:solidFill>
                            <a:srgbClr val="000000"/>
                          </a:solidFill>
                          <a:latin typeface="Consolas" panose="020B0609020204030204" pitchFamily="49" charset="0"/>
                        </a:rPr>
                        <a:t> </a:t>
                      </a:r>
                      <a:r>
                        <a:rPr lang="en-US" altLang="zh-CN" sz="2000">
                          <a:solidFill>
                            <a:srgbClr val="4271AE"/>
                          </a:solidFill>
                          <a:latin typeface="Consolas" panose="020B0609020204030204" pitchFamily="49" charset="0"/>
                        </a:rPr>
                        <a:t>caishu</a:t>
                      </a:r>
                      <a:r>
                        <a:rPr lang="en-US" altLang="zh-CN" sz="2000">
                          <a:solidFill>
                            <a:srgbClr val="F5871F"/>
                          </a:solidFill>
                          <a:latin typeface="Consolas" panose="020B0609020204030204" pitchFamily="49" charset="0"/>
                        </a:rPr>
                        <a:t>()</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key = random.randint(</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a:t>
                      </a:r>
                      <a:r>
                        <a:rPr lang="en-US" altLang="zh-CN" sz="2000">
                          <a:solidFill>
                            <a:srgbClr val="F5871F"/>
                          </a:solidFill>
                          <a:latin typeface="Consolas" panose="020B0609020204030204" pitchFamily="49" charset="0"/>
                        </a:rPr>
                        <a:t>10</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while</a:t>
                      </a:r>
                      <a:r>
                        <a:rPr lang="en-US" altLang="zh-CN" sz="2000">
                          <a:solidFill>
                            <a:srgbClr val="000000"/>
                          </a:solidFill>
                          <a:latin typeface="Consolas" panose="020B0609020204030204" pitchFamily="49" charset="0"/>
                        </a:rPr>
                        <a:t> i &lt; </a:t>
                      </a:r>
                      <a:r>
                        <a:rPr lang="en-US" altLang="zh-CN" sz="2000">
                          <a:solidFill>
                            <a:srgbClr val="F5871F"/>
                          </a:solidFill>
                          <a:latin typeface="Consolas" panose="020B0609020204030204" pitchFamily="49" charset="0"/>
                        </a:rPr>
                        <a:t>5</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guss = int(input(</a:t>
                      </a:r>
                      <a:r>
                        <a:rPr lang="en-US" altLang="zh-CN" sz="2000">
                          <a:solidFill>
                            <a:srgbClr val="718C00"/>
                          </a:solidFill>
                          <a:latin typeface="Consolas" panose="020B0609020204030204" pitchFamily="49" charset="0"/>
                        </a:rPr>
                        <a:t>"enter:"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if</a:t>
                      </a:r>
                      <a:r>
                        <a:rPr lang="en-US" altLang="zh-CN" sz="2000">
                          <a:solidFill>
                            <a:srgbClr val="000000"/>
                          </a:solidFill>
                          <a:latin typeface="Consolas" panose="020B0609020204030204" pitchFamily="49" charset="0"/>
                        </a:rPr>
                        <a:t> key == guss: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"good guess!"</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break</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elif</a:t>
                      </a:r>
                      <a:r>
                        <a:rPr lang="en-US" altLang="zh-CN" sz="2000">
                          <a:solidFill>
                            <a:srgbClr val="000000"/>
                          </a:solidFill>
                          <a:latin typeface="Consolas" panose="020B0609020204030204" pitchFamily="49" charset="0"/>
                        </a:rPr>
                        <a:t> guss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"guss&gt;ken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"guss&lt;key try again"</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i += </a:t>
                      </a:r>
                      <a:r>
                        <a:rPr lang="en-US" altLang="zh-CN" sz="2000">
                          <a:solidFill>
                            <a:srgbClr val="F5871F"/>
                          </a:solidFill>
                          <a:latin typeface="Consolas" panose="020B0609020204030204" pitchFamily="49" charset="0"/>
                        </a:rPr>
                        <a:t>1</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a:t>
                      </a:r>
                      <a:r>
                        <a:rPr lang="en-US" altLang="zh-CN" sz="2000">
                          <a:solidFill>
                            <a:srgbClr val="8959A8"/>
                          </a:solidFill>
                          <a:latin typeface="Consolas" panose="020B0609020204030204" pitchFamily="49" charset="0"/>
                        </a:rPr>
                        <a:t>else</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"game over"</a:t>
                      </a:r>
                      <a:r>
                        <a:rPr lang="en-US" altLang="zh-CN" sz="20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        print(</a:t>
                      </a:r>
                      <a:r>
                        <a:rPr lang="en-US" altLang="zh-CN" sz="2000">
                          <a:solidFill>
                            <a:srgbClr val="718C00"/>
                          </a:solidFill>
                          <a:latin typeface="Consolas" panose="020B0609020204030204" pitchFamily="49" charset="0"/>
                        </a:rPr>
                        <a:t>"The key is:"</a:t>
                      </a:r>
                      <a:r>
                        <a:rPr lang="en-US" altLang="zh-CN" sz="200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a:solidFill>
                            <a:srgbClr val="000000"/>
                          </a:solidFill>
                          <a:latin typeface="Consolas" panose="020B0609020204030204" pitchFamily="49" charset="0"/>
                        </a:rPr>
                        <a:t>caishu()</a:t>
                      </a:r>
                      <a:endParaRPr lang="zh-CN" altLang="en-US" sz="20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小游戏：结构分解</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Tree>
    <p:extLst>
      <p:ext uri="{BB962C8B-B14F-4D97-AF65-F5344CB8AC3E}">
        <p14:creationId xmlns:p14="http://schemas.microsoft.com/office/powerpoint/2010/main" val="1523526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r>
              <a:rPr lang="zh-CN" altLang="en-US"/>
              <a:t>计算机编程的基本概念</a:t>
            </a:r>
          </a:p>
        </p:txBody>
      </p:sp>
      <p:sp>
        <p:nvSpPr>
          <p:cNvPr id="5" name="圆角矩形 4">
            <a:extLst>
              <a:ext uri="{FF2B5EF4-FFF2-40B4-BE49-F238E27FC236}">
                <a16:creationId xmlns:a16="http://schemas.microsoft.com/office/drawing/2014/main" id="{6705AFA0-1E79-4CA1-AA31-B06D125A1665}"/>
              </a:ext>
            </a:extLst>
          </p:cNvPr>
          <p:cNvSpPr/>
          <p:nvPr/>
        </p:nvSpPr>
        <p:spPr>
          <a:xfrm>
            <a:off x="4439468" y="3645024"/>
            <a:ext cx="2160588" cy="1008063"/>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计算机程序</a:t>
            </a:r>
          </a:p>
        </p:txBody>
      </p:sp>
      <p:sp>
        <p:nvSpPr>
          <p:cNvPr id="6" name="圆角矩形 5">
            <a:extLst>
              <a:ext uri="{FF2B5EF4-FFF2-40B4-BE49-F238E27FC236}">
                <a16:creationId xmlns:a16="http://schemas.microsoft.com/office/drawing/2014/main" id="{F1544086-80E5-4165-BE64-B4A4AD8A2A9E}"/>
              </a:ext>
            </a:extLst>
          </p:cNvPr>
          <p:cNvSpPr/>
          <p:nvPr/>
        </p:nvSpPr>
        <p:spPr>
          <a:xfrm>
            <a:off x="8185472" y="5085184"/>
            <a:ext cx="2159000" cy="1008062"/>
          </a:xfrm>
          <a:prstGeom prst="roundRect">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计算机语言</a:t>
            </a:r>
          </a:p>
        </p:txBody>
      </p:sp>
      <p:sp>
        <p:nvSpPr>
          <p:cNvPr id="12" name="云形标注 11">
            <a:extLst>
              <a:ext uri="{FF2B5EF4-FFF2-40B4-BE49-F238E27FC236}">
                <a16:creationId xmlns:a16="http://schemas.microsoft.com/office/drawing/2014/main" id="{92F3A5FE-3EFD-4A08-B0C3-3DE1FD209D0F}"/>
              </a:ext>
            </a:extLst>
          </p:cNvPr>
          <p:cNvSpPr/>
          <p:nvPr/>
        </p:nvSpPr>
        <p:spPr>
          <a:xfrm>
            <a:off x="7018312" y="1766396"/>
            <a:ext cx="4406280" cy="1584325"/>
          </a:xfrm>
          <a:prstGeom prst="cloudCallout">
            <a:avLst>
              <a:gd name="adj1" fmla="val -57308"/>
              <a:gd name="adj2" fmla="val 63787"/>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什么是程序？</a:t>
            </a:r>
            <a:endParaRPr lang="en-US" altLang="zh-CN" sz="2800" b="1">
              <a:solidFill>
                <a:schemeClr val="tx1">
                  <a:lumMod val="75000"/>
                  <a:lumOff val="25000"/>
                </a:schemeClr>
              </a:solidFill>
              <a:latin typeface="微软雅黑" panose="020B0503020204020204" pitchFamily="34" charset="-122"/>
              <a:ea typeface="微软雅黑" panose="020B0503020204020204" pitchFamily="34" charset="-122"/>
            </a:endParaRPr>
          </a:p>
          <a:p>
            <a:pPr algn="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程序能干什么？</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102" y="1628850"/>
            <a:ext cx="1940226" cy="1877638"/>
          </a:xfrm>
          <a:prstGeom prst="rect">
            <a:avLst/>
          </a:prstGeom>
        </p:spPr>
      </p:pic>
      <p:sp>
        <p:nvSpPr>
          <p:cNvPr id="7" name="下箭头 6"/>
          <p:cNvSpPr/>
          <p:nvPr/>
        </p:nvSpPr>
        <p:spPr>
          <a:xfrm rot="17541405">
            <a:off x="3467961" y="2852479"/>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
        <p:nvSpPr>
          <p:cNvPr id="14" name="下箭头 13"/>
          <p:cNvSpPr/>
          <p:nvPr/>
        </p:nvSpPr>
        <p:spPr>
          <a:xfrm rot="17620603">
            <a:off x="7209810" y="4290185"/>
            <a:ext cx="432048" cy="1152252"/>
          </a:xfrm>
          <a:prstGeom prst="downArrow">
            <a:avLst/>
          </a:prstGeom>
          <a:ln w="38100">
            <a:solidFill>
              <a:schemeClr val="tx1">
                <a:lumMod val="75000"/>
                <a:lumOff val="2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en-US"/>
          </a:p>
        </p:txBody>
      </p:sp>
    </p:spTree>
    <p:extLst>
      <p:ext uri="{BB962C8B-B14F-4D97-AF65-F5344CB8AC3E}">
        <p14:creationId xmlns:p14="http://schemas.microsoft.com/office/powerpoint/2010/main" val="1591594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标题 1"/>
          <p:cNvSpPr>
            <a:spLocks noGrp="1" noChangeArrowheads="1"/>
          </p:cNvSpPr>
          <p:nvPr>
            <p:ph type="title"/>
          </p:nvPr>
        </p:nvSpPr>
        <p:spPr/>
        <p:txBody>
          <a:bodyPr/>
          <a:lstStyle/>
          <a:p>
            <a:r>
              <a:rPr lang="zh-CN" altLang="en-US"/>
              <a:t>中学知识再现</a:t>
            </a:r>
          </a:p>
        </p:txBody>
      </p:sp>
      <p:pic>
        <p:nvPicPr>
          <p:cNvPr id="2" name="图片 1"/>
          <p:cNvPicPr>
            <a:picLocks noChangeAspect="1"/>
          </p:cNvPicPr>
          <p:nvPr/>
        </p:nvPicPr>
        <p:blipFill>
          <a:blip r:embed="rId3"/>
          <a:stretch>
            <a:fillRect/>
          </a:stretch>
        </p:blipFill>
        <p:spPr>
          <a:xfrm>
            <a:off x="6888088" y="2780928"/>
            <a:ext cx="4896544" cy="3672408"/>
          </a:xfrm>
          <a:prstGeom prst="rect">
            <a:avLst/>
          </a:prstGeom>
          <a:ln>
            <a:solidFill>
              <a:schemeClr val="tx1">
                <a:lumMod val="85000"/>
                <a:lumOff val="15000"/>
              </a:schemeClr>
            </a:solidFill>
          </a:ln>
          <a:effectLst>
            <a:outerShdw blurRad="50800" dist="38100" dir="2700000" algn="tl" rotWithShape="0">
              <a:prstClr val="black">
                <a:alpha val="40000"/>
              </a:prstClr>
            </a:outerShdw>
          </a:effectLst>
        </p:spPr>
      </p:pic>
      <p:graphicFrame>
        <p:nvGraphicFramePr>
          <p:cNvPr id="12" name="表格 11"/>
          <p:cNvGraphicFramePr>
            <a:graphicFrameLocks noGrp="1"/>
          </p:cNvGraphicFramePr>
          <p:nvPr>
            <p:extLst>
              <p:ext uri="{D42A27DB-BD31-4B8C-83A1-F6EECF244321}">
                <p14:modId xmlns:p14="http://schemas.microsoft.com/office/powerpoint/2010/main" val="411767885"/>
              </p:ext>
            </p:extLst>
          </p:nvPr>
        </p:nvGraphicFramePr>
        <p:xfrm>
          <a:off x="551521" y="1654176"/>
          <a:ext cx="6120543" cy="2782887"/>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120543">
                  <a:extLst>
                    <a:ext uri="{9D8B030D-6E8A-4147-A177-3AD203B41FA5}">
                      <a16:colId xmlns:a16="http://schemas.microsoft.com/office/drawing/2014/main" val="2740497982"/>
                    </a:ext>
                  </a:extLst>
                </a:gridCol>
              </a:tblGrid>
              <a:tr h="2782887">
                <a:tc>
                  <a:txBody>
                    <a:bodyPr/>
                    <a:lstStyle/>
                    <a:p>
                      <a:pPr marL="0" marR="0" lvl="3" indent="0" algn="l" defTabSz="914400" rtl="0" eaLnBrk="1" fontAlgn="auto" latinLnBrk="0" hangingPunct="1">
                        <a:lnSpc>
                          <a:spcPct val="100000"/>
                        </a:lnSpc>
                        <a:spcBef>
                          <a:spcPts val="120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numpy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np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matplotlib.pyplot </a:t>
                      </a:r>
                      <a:r>
                        <a:rPr lang="en-US" altLang="zh-CN" sz="2400">
                          <a:solidFill>
                            <a:srgbClr val="8959A8"/>
                          </a:solidFill>
                          <a:latin typeface="Consolas" panose="020B0609020204030204" pitchFamily="49" charset="0"/>
                        </a:rPr>
                        <a:t>as</a:t>
                      </a:r>
                      <a:r>
                        <a:rPr lang="en-US" altLang="zh-CN" sz="2400">
                          <a:solidFill>
                            <a:srgbClr val="000000"/>
                          </a:solidFill>
                          <a:latin typeface="Consolas" panose="020B0609020204030204" pitchFamily="49" charset="0"/>
                        </a:rPr>
                        <a:t> plt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np.arange(-np.pi, np.pi, </a:t>
                      </a:r>
                      <a:r>
                        <a:rPr lang="en-US" altLang="zh-CN" sz="2400">
                          <a:solidFill>
                            <a:srgbClr val="F5871F"/>
                          </a:solidFill>
                          <a:latin typeface="Consolas" panose="020B0609020204030204" pitchFamily="49" charset="0"/>
                        </a:rPr>
                        <a:t>0.01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y = np.sin(x)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plt.plot(x, y, </a:t>
                      </a:r>
                      <a:r>
                        <a:rPr lang="en-US" altLang="zh-CN" sz="2400">
                          <a:solidFill>
                            <a:srgbClr val="718C00"/>
                          </a:solidFill>
                          <a:latin typeface="Consolas" panose="020B0609020204030204" pitchFamily="49" charset="0"/>
                        </a:rPr>
                        <a:t>'g'</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400">
                          <a:solidFill>
                            <a:srgbClr val="000000"/>
                          </a:solidFill>
                          <a:latin typeface="Consolas" panose="020B0609020204030204" pitchFamily="49" charset="0"/>
                        </a:rPr>
                        <a:t>plt.show()</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6" name="矩形 15"/>
          <p:cNvSpPr/>
          <p:nvPr/>
        </p:nvSpPr>
        <p:spPr>
          <a:xfrm>
            <a:off x="1775520" y="1743052"/>
            <a:ext cx="1008112" cy="389804"/>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775520" y="2132856"/>
            <a:ext cx="3024336" cy="43204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标注 17"/>
          <p:cNvSpPr/>
          <p:nvPr/>
        </p:nvSpPr>
        <p:spPr>
          <a:xfrm>
            <a:off x="1792264" y="855317"/>
            <a:ext cx="2016224" cy="648072"/>
          </a:xfrm>
          <a:prstGeom prst="wedgeRoundRectCallout">
            <a:avLst>
              <a:gd name="adj1" fmla="val -22282"/>
              <a:gd name="adj2" fmla="val 7866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引入库</a:t>
            </a:r>
          </a:p>
        </p:txBody>
      </p:sp>
      <p:sp>
        <p:nvSpPr>
          <p:cNvPr id="19" name="圆角矩形标注 18"/>
          <p:cNvSpPr/>
          <p:nvPr/>
        </p:nvSpPr>
        <p:spPr>
          <a:xfrm>
            <a:off x="609600" y="4587850"/>
            <a:ext cx="2016224" cy="648072"/>
          </a:xfrm>
          <a:prstGeom prst="wedgeRoundRectCallout">
            <a:avLst>
              <a:gd name="adj1" fmla="val 19763"/>
              <a:gd name="adj2" fmla="val -8300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0" name="圆角矩形标注 19"/>
          <p:cNvSpPr/>
          <p:nvPr/>
        </p:nvSpPr>
        <p:spPr>
          <a:xfrm>
            <a:off x="8400256" y="1808820"/>
            <a:ext cx="2016224" cy="648072"/>
          </a:xfrm>
          <a:prstGeom prst="wedgeRoundRectCallout">
            <a:avLst>
              <a:gd name="adj1" fmla="val -20866"/>
              <a:gd name="adj2" fmla="val 86017"/>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运行结果</a:t>
            </a:r>
          </a:p>
        </p:txBody>
      </p:sp>
    </p:spTree>
    <p:extLst>
      <p:ext uri="{BB962C8B-B14F-4D97-AF65-F5344CB8AC3E}">
        <p14:creationId xmlns:p14="http://schemas.microsoft.com/office/powerpoint/2010/main" val="16277367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1000"/>
                                        <p:tgtEl>
                                          <p:spTgt spid="1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1000"/>
                                        <p:tgtEl>
                                          <p:spTgt spid="17"/>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初识</a:t>
            </a:r>
            <a:r>
              <a:rPr lang="en-US" altLang="zh-CN"/>
              <a:t>Python</a:t>
            </a:r>
            <a:endParaRPr lang="zh-CN" altLang="en-US"/>
          </a:p>
        </p:txBody>
      </p:sp>
      <p:sp>
        <p:nvSpPr>
          <p:cNvPr id="3" name="内容占位符 2"/>
          <p:cNvSpPr>
            <a:spLocks noGrp="1"/>
          </p:cNvSpPr>
          <p:nvPr>
            <p:ph idx="1"/>
          </p:nvPr>
        </p:nvSpPr>
        <p:spPr>
          <a:xfrm>
            <a:off x="609600" y="1484312"/>
            <a:ext cx="6710536" cy="5257056"/>
          </a:xfrm>
        </p:spPr>
        <p:txBody>
          <a:bodyPr/>
          <a:lstStyle/>
          <a:p>
            <a:pPr eaLnBrk="1">
              <a:spcBef>
                <a:spcPts val="1800"/>
              </a:spcBef>
            </a:pP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初体验</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数据类型</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整型类型、浮点类型、布尔类型</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表达式</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算术表达式、逻辑表达式</a:t>
            </a:r>
          </a:p>
          <a:p>
            <a:pPr lvl="1"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三种控制语句</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顺序结构</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循环结构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for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while</a:t>
            </a:r>
          </a:p>
          <a:p>
            <a:pPr lvl="2" eaLnBrk="1">
              <a:spcBef>
                <a:spcPts val="600"/>
              </a:spcBef>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分支结构</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if</a:t>
            </a:r>
          </a:p>
          <a:p>
            <a:pPr eaLnBrk="1">
              <a:spcBef>
                <a:spcPts val="1800"/>
              </a:spcBef>
            </a:pPr>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1967458334"/>
              </p:ext>
            </p:extLst>
          </p:nvPr>
        </p:nvGraphicFramePr>
        <p:xfrm>
          <a:off x="4079776" y="1204689"/>
          <a:ext cx="338437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t>
                      </a:r>
                      <a:r>
                        <a:rPr lang="pt-BR" altLang="zh-CN" sz="2400">
                          <a:solidFill>
                            <a:srgbClr val="F5871F"/>
                          </a:solidFill>
                          <a:latin typeface="Consolas" panose="020B0609020204030204" pitchFamily="49" charset="0"/>
                        </a:rPr>
                        <a:t>5</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a = a + </a:t>
                      </a:r>
                      <a:r>
                        <a:rPr lang="pt-BR" altLang="zh-CN" sz="2400">
                          <a:solidFill>
                            <a:srgbClr val="F5871F"/>
                          </a:solidFill>
                          <a:latin typeface="Consolas" panose="020B0609020204030204" pitchFamily="49" charset="0"/>
                        </a:rPr>
                        <a:t>1</a:t>
                      </a:r>
                      <a:r>
                        <a:rPr lang="pt-BR"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pt-BR" altLang="zh-CN" sz="2400">
                          <a:solidFill>
                            <a:srgbClr val="000000"/>
                          </a:solidFill>
                          <a:latin typeface="Consolas" panose="020B0609020204030204" pitchFamily="49" charset="0"/>
                        </a:rPr>
                        <a:t>print(a)</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1454802262"/>
              </p:ext>
            </p:extLst>
          </p:nvPr>
        </p:nvGraphicFramePr>
        <p:xfrm>
          <a:off x="7608168" y="1127488"/>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b = </a:t>
                      </a:r>
                      <a:r>
                        <a:rPr lang="en-US" altLang="zh-CN" sz="2400" dirty="0">
                          <a:solidFill>
                            <a:srgbClr val="F5871F"/>
                          </a:solidFill>
                          <a:latin typeface="Consolas" panose="020B0609020204030204" pitchFamily="49" charset="0"/>
                        </a:rPr>
                        <a:t>100</a:t>
                      </a:r>
                      <a:r>
                        <a:rPr lang="en-US" altLang="zh-CN" sz="2400" dirty="0">
                          <a:solidFill>
                            <a:srgbClr val="000000"/>
                          </a:solidFill>
                          <a:latin typeface="Consolas" panose="020B0609020204030204" pitchFamily="49" charset="0"/>
                        </a:rPr>
                        <a:t> &lt; </a:t>
                      </a:r>
                      <a:r>
                        <a:rPr lang="en-US" altLang="zh-CN" sz="2400" dirty="0">
                          <a:solidFill>
                            <a:srgbClr val="F5871F"/>
                          </a:solidFill>
                          <a:latin typeface="Consolas" panose="020B0609020204030204" pitchFamily="49" charset="0"/>
                        </a:rPr>
                        <a:t>101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print(b)</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237687446"/>
              </p:ext>
            </p:extLst>
          </p:nvPr>
        </p:nvGraphicFramePr>
        <p:xfrm>
          <a:off x="7608168" y="2011881"/>
          <a:ext cx="4320480" cy="8229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for</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8959A8"/>
                          </a:solidFill>
                          <a:latin typeface="Consolas" panose="020B0609020204030204" pitchFamily="49" charset="0"/>
                        </a:rPr>
                        <a:t>in</a:t>
                      </a:r>
                      <a:r>
                        <a:rPr lang="en-US" altLang="zh-CN" sz="2400" dirty="0">
                          <a:solidFill>
                            <a:srgbClr val="000000"/>
                          </a:solidFill>
                          <a:latin typeface="Consolas" panose="020B0609020204030204" pitchFamily="49" charset="0"/>
                        </a:rPr>
                        <a:t> range(</a:t>
                      </a:r>
                      <a:r>
                        <a:rPr lang="en-US" altLang="zh-CN" sz="2400" dirty="0">
                          <a:solidFill>
                            <a:srgbClr val="F5871F"/>
                          </a:solidFill>
                          <a:latin typeface="Consolas" panose="020B0609020204030204" pitchFamily="49" charset="0"/>
                        </a:rPr>
                        <a:t>1</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5" name="表格 14"/>
          <p:cNvGraphicFramePr>
            <a:graphicFrameLocks noGrp="1"/>
          </p:cNvGraphicFramePr>
          <p:nvPr>
            <p:extLst>
              <p:ext uri="{D42A27DB-BD31-4B8C-83A1-F6EECF244321}">
                <p14:modId xmlns:p14="http://schemas.microsoft.com/office/powerpoint/2010/main" val="558497878"/>
              </p:ext>
            </p:extLst>
          </p:nvPr>
        </p:nvGraphicFramePr>
        <p:xfrm>
          <a:off x="7608168" y="2896275"/>
          <a:ext cx="4320480"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154083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a:t>
                      </a:r>
                      <a:r>
                        <a:rPr lang="nn-NO" altLang="zh-CN" sz="2400" dirty="0">
                          <a:solidFill>
                            <a:srgbClr val="F5871F"/>
                          </a:solidFill>
                          <a:latin typeface="Consolas" panose="020B0609020204030204" pitchFamily="49" charset="0"/>
                        </a:rPr>
                        <a:t>1</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8959A8"/>
                          </a:solidFill>
                          <a:latin typeface="Consolas" panose="020B0609020204030204" pitchFamily="49" charset="0"/>
                        </a:rPr>
                        <a:t>while</a:t>
                      </a:r>
                      <a:r>
                        <a:rPr lang="nn-NO" altLang="zh-CN" sz="2400" dirty="0">
                          <a:solidFill>
                            <a:srgbClr val="000000"/>
                          </a:solidFill>
                          <a:latin typeface="Consolas" panose="020B0609020204030204" pitchFamily="49" charset="0"/>
                        </a:rPr>
                        <a:t> i &lt; </a:t>
                      </a:r>
                      <a:r>
                        <a:rPr lang="nn-NO" altLang="zh-CN" sz="2400" dirty="0">
                          <a:solidFill>
                            <a:srgbClr val="F5871F"/>
                          </a:solidFill>
                          <a:latin typeface="Consolas" panose="020B0609020204030204" pitchFamily="49" charset="0"/>
                        </a:rPr>
                        <a:t>5</a:t>
                      </a:r>
                      <a:r>
                        <a:rPr lang="nn-NO"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    print(i) </a:t>
                      </a: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nn-NO" altLang="zh-CN" sz="2400" dirty="0">
                          <a:solidFill>
                            <a:srgbClr val="000000"/>
                          </a:solidFill>
                          <a:latin typeface="Consolas" panose="020B0609020204030204" pitchFamily="49" charset="0"/>
                        </a:rPr>
                        <a:t>i = i + </a:t>
                      </a:r>
                      <a:r>
                        <a:rPr lang="nn-NO" altLang="zh-CN" sz="2400" dirty="0">
                          <a:solidFill>
                            <a:srgbClr val="F5871F"/>
                          </a:solidFill>
                          <a:latin typeface="Consolas" panose="020B0609020204030204" pitchFamily="49" charset="0"/>
                        </a:rPr>
                        <a:t>1</a:t>
                      </a:r>
                      <a:endParaRPr lang="pt-BR" altLang="zh-CN" sz="2400" dirty="0">
                        <a:solidFill>
                          <a:srgbClr val="000000"/>
                        </a:solidFill>
                        <a:latin typeface="Consolas" panose="020B0609020204030204" pitchFamily="49"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7" name="表格 16"/>
          <p:cNvGraphicFramePr>
            <a:graphicFrameLocks noGrp="1"/>
          </p:cNvGraphicFramePr>
          <p:nvPr>
            <p:extLst>
              <p:ext uri="{D42A27DB-BD31-4B8C-83A1-F6EECF244321}">
                <p14:modId xmlns:p14="http://schemas.microsoft.com/office/powerpoint/2010/main" val="1680525855"/>
              </p:ext>
            </p:extLst>
          </p:nvPr>
        </p:nvGraphicFramePr>
        <p:xfrm>
          <a:off x="7608168" y="4503628"/>
          <a:ext cx="4320480" cy="2286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 </a:t>
                      </a:r>
                      <a:r>
                        <a:rPr lang="en-US" altLang="zh-CN" sz="2400" dirty="0">
                          <a:solidFill>
                            <a:srgbClr val="F5871F"/>
                          </a:solidFill>
                          <a:latin typeface="Consolas" panose="020B0609020204030204" pitchFamily="49" charset="0"/>
                        </a:rPr>
                        <a:t>10</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j = </a:t>
                      </a:r>
                      <a:r>
                        <a:rPr lang="en-US" altLang="zh-CN" sz="2400" dirty="0">
                          <a:solidFill>
                            <a:srgbClr val="F5871F"/>
                          </a:solidFill>
                          <a:latin typeface="Consolas" panose="020B0609020204030204" pitchFamily="49" charset="0"/>
                        </a:rPr>
                        <a:t>11</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if</a:t>
                      </a:r>
                      <a:r>
                        <a:rPr lang="en-US" altLang="zh-CN" sz="2400" dirty="0">
                          <a:solidFill>
                            <a:srgbClr val="000000"/>
                          </a:solidFill>
                          <a:latin typeface="Consolas" panose="020B0609020204030204" pitchFamily="49" charset="0"/>
                        </a:rPr>
                        <a:t> </a:t>
                      </a:r>
                      <a:r>
                        <a:rPr lang="en-US" altLang="zh-CN" sz="2400" dirty="0" err="1">
                          <a:solidFill>
                            <a:srgbClr val="000000"/>
                          </a:solidFill>
                          <a:latin typeface="Consolas" panose="020B0609020204030204" pitchFamily="49" charset="0"/>
                        </a:rPr>
                        <a:t>i</a:t>
                      </a:r>
                      <a:r>
                        <a:rPr lang="en-US" altLang="zh-CN" sz="2400" dirty="0">
                          <a:solidFill>
                            <a:srgbClr val="000000"/>
                          </a:solidFill>
                          <a:latin typeface="Consolas" panose="020B0609020204030204" pitchFamily="49" charset="0"/>
                        </a:rPr>
                        <a:t> &lt; j: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&lt;j"</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else</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a:t>
                      </a:r>
                      <a:r>
                        <a:rPr lang="en-US" altLang="zh-CN" sz="2400" dirty="0" err="1">
                          <a:solidFill>
                            <a:srgbClr val="718C00"/>
                          </a:solidFill>
                          <a:latin typeface="Consolas" panose="020B0609020204030204" pitchFamily="49" charset="0"/>
                        </a:rPr>
                        <a:t>i</a:t>
                      </a:r>
                      <a:r>
                        <a:rPr lang="en-US" altLang="zh-CN" sz="2400" dirty="0">
                          <a:solidFill>
                            <a:srgbClr val="718C00"/>
                          </a:solidFill>
                          <a:latin typeface="Consolas" panose="020B0609020204030204" pitchFamily="49" charset="0"/>
                        </a:rPr>
                        <a:t>&gt;=j"</a:t>
                      </a:r>
                      <a:r>
                        <a:rPr lang="en-US" altLang="zh-CN" sz="2400" dirty="0">
                          <a:solidFill>
                            <a:srgbClr val="000000"/>
                          </a:solidFill>
                          <a:latin typeface="Consolas" panose="020B0609020204030204" pitchFamily="49" charset="0"/>
                        </a:rPr>
                        <a:t>)</a:t>
                      </a:r>
                      <a:r>
                        <a:rPr lang="nn-NO" altLang="zh-CN" sz="2400" dirty="0">
                          <a:solidFill>
                            <a:srgbClr val="000000"/>
                          </a:solidFill>
                          <a:latin typeface="Consolas" panose="020B0609020204030204" pitchFamily="49" charset="0"/>
                        </a:rPr>
                        <a:t> </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936080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16380597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9284890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整数类型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通常整数表示的范围</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-2 147 483 648</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2 147 483 647</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Python3.0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以后的版本无范围限制</a:t>
            </a:r>
          </a:p>
          <a:p>
            <a:pPr marL="400050" lvl="1" indent="0" eaLnBrk="1">
              <a:spcBef>
                <a:spcPts val="1200"/>
              </a:spcBef>
              <a:buNone/>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例如：</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 100,  -100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012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八进制的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10)</a:t>
            </a:r>
          </a:p>
          <a:p>
            <a:pPr marL="400050" lvl="1" indent="0" eaLnBrk="1">
              <a:spcBef>
                <a:spcPts val="600"/>
              </a:spcBef>
              <a:buNone/>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0x14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十六进制的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20)</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513816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浮点类型</a:t>
            </a:r>
          </a:p>
        </p:txBody>
      </p:sp>
      <p:sp>
        <p:nvSpPr>
          <p:cNvPr id="3" name="内容占位符 2"/>
          <p:cNvSpPr>
            <a:spLocks noGrp="1"/>
          </p:cNvSpPr>
          <p:nvPr>
            <p:ph idx="1"/>
          </p:nvPr>
        </p:nvSpPr>
        <p:spPr>
          <a:xfrm>
            <a:off x="609600" y="1484312"/>
            <a:ext cx="10972800" cy="51130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浮点型：如 </a:t>
            </a:r>
            <a:r>
              <a:rPr lang="en-US" altLang="zh-CN" sz="3200">
                <a:solidFill>
                  <a:srgbClr val="C00000"/>
                </a:solidFill>
                <a:latin typeface="微软雅黑" panose="020B0503020204020204" pitchFamily="34" charset="-122"/>
                <a:ea typeface="微软雅黑" panose="020B0503020204020204" pitchFamily="34" charset="-122"/>
              </a:rPr>
              <a:t>5.0</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1.6</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200.985</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等有小数部分的数值</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操作符：跟整型类似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026388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ea"/>
              </a:rPr>
              <a:t>生成随机数</a:t>
            </a:r>
          </a:p>
        </p:txBody>
      </p:sp>
      <p:sp>
        <p:nvSpPr>
          <p:cNvPr id="3" name="内容占位符 2"/>
          <p:cNvSpPr>
            <a:spLocks noGrp="1"/>
          </p:cNvSpPr>
          <p:nvPr>
            <p:ph idx="1"/>
          </p:nvPr>
        </p:nvSpPr>
        <p:spPr>
          <a:xfrm>
            <a:off x="609600" y="1484312"/>
            <a:ext cx="10972800" cy="1440632"/>
          </a:xfrm>
        </p:spPr>
        <p:txBody>
          <a:bodyPr/>
          <a:lstStyle/>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中要产生随机数，首先要引入</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random</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模块。</a:t>
            </a:r>
          </a:p>
          <a:p>
            <a:pPr eaLnBrk="1">
              <a:spcBef>
                <a:spcPts val="1800"/>
              </a:spcBef>
            </a:pP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dirty="0">
                <a:solidFill>
                  <a:schemeClr val="tx1">
                    <a:lumMod val="75000"/>
                    <a:lumOff val="25000"/>
                  </a:schemeClr>
                </a:solidFill>
                <a:latin typeface="微软雅黑" panose="020B0503020204020204" pitchFamily="34" charset="-122"/>
                <a:ea typeface="微软雅黑" panose="020B0503020204020204" pitchFamily="34" charset="-122"/>
              </a:rPr>
              <a:t>的随机浮点数</a:t>
            </a:r>
          </a:p>
        </p:txBody>
      </p:sp>
      <p:graphicFrame>
        <p:nvGraphicFramePr>
          <p:cNvPr id="5" name="表格 4"/>
          <p:cNvGraphicFramePr>
            <a:graphicFrameLocks noGrp="1"/>
          </p:cNvGraphicFramePr>
          <p:nvPr>
            <p:extLst>
              <p:ext uri="{D42A27DB-BD31-4B8C-83A1-F6EECF244321}">
                <p14:modId xmlns:p14="http://schemas.microsoft.com/office/powerpoint/2010/main" val="2070460411"/>
              </p:ext>
            </p:extLst>
          </p:nvPr>
        </p:nvGraphicFramePr>
        <p:xfrm>
          <a:off x="1847528" y="2924944"/>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random.uniform(</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内容占位符 2"/>
          <p:cNvSpPr txBox="1">
            <a:spLocks/>
          </p:cNvSpPr>
          <p:nvPr/>
        </p:nvSpPr>
        <p:spPr bwMode="auto">
          <a:xfrm>
            <a:off x="609600" y="4293096"/>
            <a:ext cx="10972800" cy="576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rPr>
              <a:t>产生</a:t>
            </a:r>
            <a:r>
              <a:rPr lang="en-US" altLang="zh-CN" sz="3200" kern="0" dirty="0">
                <a:solidFill>
                  <a:schemeClr val="tx1">
                    <a:lumMod val="75000"/>
                    <a:lumOff val="25000"/>
                  </a:schemeClr>
                </a:solidFill>
                <a:latin typeface="微软雅黑" panose="020B0503020204020204" pitchFamily="34" charset="-122"/>
                <a:ea typeface="微软雅黑" panose="020B0503020204020204" pitchFamily="34" charset="-122"/>
              </a:rPr>
              <a:t>[10,20]</a:t>
            </a:r>
            <a:r>
              <a:rPr lang="zh-CN" altLang="en-US" sz="3200" kern="0" dirty="0">
                <a:solidFill>
                  <a:schemeClr val="tx1">
                    <a:lumMod val="75000"/>
                    <a:lumOff val="25000"/>
                  </a:schemeClr>
                </a:solidFill>
                <a:latin typeface="微软雅黑" panose="020B0503020204020204" pitchFamily="34" charset="-122"/>
                <a:ea typeface="微软雅黑" panose="020B0503020204020204" pitchFamily="34" charset="-122"/>
              </a:rPr>
              <a:t>的随机整数</a:t>
            </a:r>
          </a:p>
        </p:txBody>
      </p:sp>
      <p:graphicFrame>
        <p:nvGraphicFramePr>
          <p:cNvPr id="7" name="表格 6"/>
          <p:cNvGraphicFramePr>
            <a:graphicFrameLocks noGrp="1"/>
          </p:cNvGraphicFramePr>
          <p:nvPr>
            <p:extLst>
              <p:ext uri="{D42A27DB-BD31-4B8C-83A1-F6EECF244321}">
                <p14:modId xmlns:p14="http://schemas.microsoft.com/office/powerpoint/2010/main" val="2329484865"/>
              </p:ext>
            </p:extLst>
          </p:nvPr>
        </p:nvGraphicFramePr>
        <p:xfrm>
          <a:off x="1847131" y="5046385"/>
          <a:ext cx="5904656" cy="11887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90465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import</a:t>
                      </a:r>
                      <a:r>
                        <a:rPr lang="en-US" altLang="zh-CN" sz="240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f = random.randint(</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print(f)</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280430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21728110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布尔类型</a:t>
            </a:r>
          </a:p>
        </p:txBody>
      </p:sp>
      <p:sp>
        <p:nvSpPr>
          <p:cNvPr id="3" name="内容占位符 2"/>
          <p:cNvSpPr>
            <a:spLocks noGrp="1"/>
          </p:cNvSpPr>
          <p:nvPr>
            <p:ph idx="1"/>
          </p:nvPr>
        </p:nvSpPr>
        <p:spPr>
          <a:xfrm>
            <a:off x="767408" y="4005064"/>
            <a:ext cx="10972800" cy="20166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布尔型变量有两种可能的值：</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True  False</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布尔比较运算：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&gt;=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布尔逻辑运算：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not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and</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or</a:t>
            </a:r>
          </a:p>
        </p:txBody>
      </p:sp>
      <p:graphicFrame>
        <p:nvGraphicFramePr>
          <p:cNvPr id="5" name="表格 4"/>
          <p:cNvGraphicFramePr>
            <a:graphicFrameLocks noGrp="1"/>
          </p:cNvGraphicFramePr>
          <p:nvPr>
            <p:extLst>
              <p:ext uri="{D42A27DB-BD31-4B8C-83A1-F6EECF244321}">
                <p14:modId xmlns:p14="http://schemas.microsoft.com/office/powerpoint/2010/main" val="3698357613"/>
              </p:ext>
            </p:extLst>
          </p:nvPr>
        </p:nvGraphicFramePr>
        <p:xfrm>
          <a:off x="1631504" y="2533983"/>
          <a:ext cx="4932140" cy="96702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93214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b = </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 &lt; </a:t>
                      </a:r>
                      <a:r>
                        <a:rPr lang="en-US" altLang="zh-CN" sz="2800">
                          <a:solidFill>
                            <a:srgbClr val="F5871F"/>
                          </a:solidFill>
                          <a:latin typeface="Consolas" panose="020B0609020204030204" pitchFamily="49" charset="0"/>
                        </a:rPr>
                        <a:t>101</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print(b)</a:t>
                      </a:r>
                      <a:endParaRPr lang="zh-CN" altLang="en-US" sz="28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8" name="矩形 7"/>
          <p:cNvSpPr/>
          <p:nvPr/>
        </p:nvSpPr>
        <p:spPr>
          <a:xfrm>
            <a:off x="2495600" y="2554107"/>
            <a:ext cx="180020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标注 8"/>
          <p:cNvSpPr/>
          <p:nvPr/>
        </p:nvSpPr>
        <p:spPr>
          <a:xfrm>
            <a:off x="4298479" y="1448731"/>
            <a:ext cx="2265165" cy="648072"/>
          </a:xfrm>
          <a:prstGeom prst="wedgeRoundRectCallout">
            <a:avLst>
              <a:gd name="adj1" fmla="val -46959"/>
              <a:gd name="adj2" fmla="val 9924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布尔表达式</a:t>
            </a:r>
          </a:p>
        </p:txBody>
      </p:sp>
      <p:sp>
        <p:nvSpPr>
          <p:cNvPr id="10" name="矩形 9"/>
          <p:cNvSpPr/>
          <p:nvPr/>
        </p:nvSpPr>
        <p:spPr>
          <a:xfrm>
            <a:off x="1631504" y="2554107"/>
            <a:ext cx="386258"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130535" y="1448731"/>
            <a:ext cx="2517193" cy="648072"/>
          </a:xfrm>
          <a:prstGeom prst="wedgeRoundRectCallout">
            <a:avLst>
              <a:gd name="adj1" fmla="val -21813"/>
              <a:gd name="adj2" fmla="val 9777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布尔类型变量</a:t>
            </a:r>
          </a:p>
        </p:txBody>
      </p:sp>
    </p:spTree>
    <p:extLst>
      <p:ext uri="{BB962C8B-B14F-4D97-AF65-F5344CB8AC3E}">
        <p14:creationId xmlns:p14="http://schemas.microsoft.com/office/powerpoint/2010/main" val="11114234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heel(1)">
                                      <p:cBhvr>
                                        <p:cTn id="16" dur="1000"/>
                                        <p:tgtEl>
                                          <p:spTgt spid="10"/>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03696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p:cNvGrpSpPr/>
          <p:nvPr/>
        </p:nvGrpSpPr>
        <p:grpSpPr>
          <a:xfrm>
            <a:off x="4079776" y="1412776"/>
            <a:ext cx="7704856" cy="4968553"/>
            <a:chOff x="4079776" y="1412776"/>
            <a:chExt cx="7704856" cy="4968553"/>
          </a:xfrm>
        </p:grpSpPr>
        <p:grpSp>
          <p:nvGrpSpPr>
            <p:cNvPr id="39" name="组合 38"/>
            <p:cNvGrpSpPr/>
            <p:nvPr/>
          </p:nvGrpSpPr>
          <p:grpSpPr>
            <a:xfrm>
              <a:off x="4079777" y="1412776"/>
              <a:ext cx="7704855" cy="4111951"/>
              <a:chOff x="2855640" y="1340768"/>
              <a:chExt cx="8073724" cy="4320480"/>
            </a:xfrm>
          </p:grpSpPr>
          <p:sp>
            <p:nvSpPr>
              <p:cNvPr id="14" name="矩形 13"/>
              <p:cNvSpPr/>
              <p:nvPr/>
            </p:nvSpPr>
            <p:spPr>
              <a:xfrm>
                <a:off x="3647728" y="3068960"/>
                <a:ext cx="6480720" cy="2592288"/>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2855640" y="1340768"/>
                <a:ext cx="8073724" cy="1769889"/>
                <a:chOff x="2855640" y="1340768"/>
                <a:chExt cx="8073724" cy="1769889"/>
              </a:xfrm>
            </p:grpSpPr>
            <p:grpSp>
              <p:nvGrpSpPr>
                <p:cNvPr id="2" name="组合 1"/>
                <p:cNvGrpSpPr/>
                <p:nvPr/>
              </p:nvGrpSpPr>
              <p:grpSpPr>
                <a:xfrm>
                  <a:off x="2855640" y="1340768"/>
                  <a:ext cx="8073724" cy="1651793"/>
                  <a:chOff x="10407652" y="4494386"/>
                  <a:chExt cx="6273524" cy="1651793"/>
                </a:xfrm>
                <a:solidFill>
                  <a:schemeClr val="bg1">
                    <a:lumMod val="95000"/>
                  </a:schemeClr>
                </a:solidFill>
              </p:grpSpPr>
              <p:sp>
                <p:nvSpPr>
                  <p:cNvPr id="3" name="等腰三角形 2"/>
                  <p:cNvSpPr/>
                  <p:nvPr/>
                </p:nvSpPr>
                <p:spPr>
                  <a:xfrm>
                    <a:off x="10407652" y="4494386"/>
                    <a:ext cx="6273524" cy="122379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920536" y="5718176"/>
                    <a:ext cx="5256584" cy="42800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p:cNvSpPr txBox="1"/>
                <p:nvPr/>
              </p:nvSpPr>
              <p:spPr>
                <a:xfrm>
                  <a:off x="5288537" y="1976898"/>
                  <a:ext cx="3207929" cy="1015663"/>
                </a:xfrm>
                <a:prstGeom prst="rect">
                  <a:avLst/>
                </a:prstGeom>
                <a:noFill/>
              </p:spPr>
              <p:txBody>
                <a:bodyPr wrap="none" rtlCol="0">
                  <a:spAutoFit/>
                </a:bodyPr>
                <a:lstStyle/>
                <a:p>
                  <a:r>
                    <a:rPr lang="en-US" altLang="zh-CN"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rPr>
                    <a:t>B A N K</a:t>
                  </a:r>
                  <a:endParaRPr lang="zh-CN" altLang="en-US" sz="6000" b="1" spc="50">
                    <a:ln w="0"/>
                    <a:solidFill>
                      <a:srgbClr val="154569"/>
                    </a:solidFill>
                    <a:effectLst>
                      <a:innerShdw blurRad="63500" dist="50800" dir="13500000">
                        <a:srgbClr val="000000">
                          <a:alpha val="50000"/>
                        </a:srgbClr>
                      </a:innerShdw>
                    </a:effectLst>
                    <a:latin typeface="微软雅黑" panose="020B0503020204020204" pitchFamily="34" charset="-122"/>
                    <a:ea typeface="微软雅黑" panose="020B0503020204020204" pitchFamily="34" charset="-122"/>
                  </a:endParaRPr>
                </a:p>
              </p:txBody>
            </p:sp>
            <p:cxnSp>
              <p:nvCxnSpPr>
                <p:cNvPr id="6" name="直接连接符 5"/>
                <p:cNvCxnSpPr>
                  <a:stCxn id="3" idx="0"/>
                  <a:endCxn id="3" idx="2"/>
                </p:cNvCxnSpPr>
                <p:nvPr/>
              </p:nvCxnSpPr>
              <p:spPr>
                <a:xfrm flipH="1">
                  <a:off x="2855640"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3" idx="0"/>
                  <a:endCxn id="3" idx="4"/>
                </p:cNvCxnSpPr>
                <p:nvPr/>
              </p:nvCxnSpPr>
              <p:spPr>
                <a:xfrm>
                  <a:off x="6892502" y="1340768"/>
                  <a:ext cx="4036862" cy="1223790"/>
                </a:xfrm>
                <a:prstGeom prst="line">
                  <a:avLst/>
                </a:prstGeom>
                <a:ln w="76200" cap="rnd">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15697" y="2996952"/>
                  <a:ext cx="6764971" cy="37306"/>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2864078" y="139253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6888283" y="1398884"/>
                  <a:ext cx="4036862" cy="1223790"/>
                </a:xfrm>
                <a:prstGeom prst="line">
                  <a:avLst/>
                </a:prstGeom>
                <a:ln w="76200" cap="rnd">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flipV="1">
                  <a:off x="3515697" y="3068960"/>
                  <a:ext cx="6764971" cy="41697"/>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480376" y="3157926"/>
                <a:ext cx="780103" cy="2457264"/>
                <a:chOff x="3515697" y="3131976"/>
                <a:chExt cx="780103" cy="2457264"/>
              </a:xfrm>
            </p:grpSpPr>
            <p:sp>
              <p:nvSpPr>
                <p:cNvPr id="26" name="矩形 25"/>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54" name="矩形 53"/>
            <p:cNvSpPr/>
            <p:nvPr/>
          </p:nvSpPr>
          <p:spPr>
            <a:xfrm>
              <a:off x="4511825" y="5545219"/>
              <a:ext cx="6940531"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4079776" y="5977267"/>
              <a:ext cx="7700829" cy="404062"/>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1" name="图片 40"/>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8181409" y="4112892"/>
            <a:ext cx="527120" cy="1368000"/>
          </a:xfrm>
          <a:prstGeom prst="rect">
            <a:avLst/>
          </a:prstGeom>
        </p:spPr>
      </p:pic>
      <p:pic>
        <p:nvPicPr>
          <p:cNvPr id="42" name="图片 4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7334" y="4988921"/>
            <a:ext cx="527120" cy="1368000"/>
          </a:xfrm>
          <a:prstGeom prst="rect">
            <a:avLst/>
          </a:prstGeom>
        </p:spPr>
      </p:pic>
      <p:grpSp>
        <p:nvGrpSpPr>
          <p:cNvPr id="53" name="组合 52"/>
          <p:cNvGrpSpPr/>
          <p:nvPr/>
        </p:nvGrpSpPr>
        <p:grpSpPr>
          <a:xfrm>
            <a:off x="9035675" y="4149079"/>
            <a:ext cx="1236789" cy="1368155"/>
            <a:chOff x="8092825" y="4005617"/>
            <a:chExt cx="1296000" cy="1437538"/>
          </a:xfrm>
        </p:grpSpPr>
        <p:pic>
          <p:nvPicPr>
            <p:cNvPr id="43" name="图片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34964" y="4005617"/>
              <a:ext cx="776583" cy="1286216"/>
            </a:xfrm>
            <a:prstGeom prst="rect">
              <a:avLst/>
            </a:prstGeom>
          </p:spPr>
        </p:pic>
        <p:sp>
          <p:nvSpPr>
            <p:cNvPr id="51" name="矩形 50"/>
            <p:cNvSpPr/>
            <p:nvPr/>
          </p:nvSpPr>
          <p:spPr>
            <a:xfrm>
              <a:off x="8164761" y="4718509"/>
              <a:ext cx="1152128" cy="724646"/>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连接符 43"/>
            <p:cNvCxnSpPr/>
            <p:nvPr/>
          </p:nvCxnSpPr>
          <p:spPr>
            <a:xfrm flipV="1">
              <a:off x="8092825" y="4723927"/>
              <a:ext cx="1296000" cy="1217"/>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8092825" y="4669622"/>
              <a:ext cx="1296000" cy="0"/>
            </a:xfrm>
            <a:prstGeom prst="line">
              <a:avLst/>
            </a:prstGeom>
            <a:ln w="76200">
              <a:solidFill>
                <a:schemeClr val="bg2">
                  <a:lumMod val="40000"/>
                  <a:lumOff val="60000"/>
                </a:schemeClr>
              </a:solidFill>
            </a:ln>
          </p:spPr>
          <p:style>
            <a:lnRef idx="1">
              <a:schemeClr val="accent1"/>
            </a:lnRef>
            <a:fillRef idx="0">
              <a:schemeClr val="accent1"/>
            </a:fillRef>
            <a:effectRef idx="0">
              <a:schemeClr val="accent1"/>
            </a:effectRef>
            <a:fontRef idx="minor">
              <a:schemeClr val="tx1"/>
            </a:fontRef>
          </p:style>
        </p:cxnSp>
      </p:grpSp>
      <p:sp>
        <p:nvSpPr>
          <p:cNvPr id="59" name="Text Box 9"/>
          <p:cNvSpPr txBox="1">
            <a:spLocks noChangeArrowheads="1"/>
          </p:cNvSpPr>
          <p:nvPr/>
        </p:nvSpPr>
        <p:spPr bwMode="auto">
          <a:xfrm>
            <a:off x="279840" y="4150561"/>
            <a:ext cx="408394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spcBef>
                <a:spcPct val="0"/>
              </a:spcBef>
              <a:buFontTx/>
              <a:buAutoNum type="arabicPeriod"/>
            </a:pPr>
            <a:r>
              <a:rPr lang="en-US" altLang="zh-CN" sz="3600">
                <a:solidFill>
                  <a:srgbClr val="154569"/>
                </a:solidFill>
                <a:latin typeface="微软雅黑" panose="020B0503020204020204" pitchFamily="34" charset="-122"/>
                <a:ea typeface="微软雅黑" panose="020B0503020204020204" pitchFamily="34" charset="-122"/>
              </a:rPr>
              <a:t> </a:t>
            </a:r>
            <a:r>
              <a:rPr lang="zh-CN" altLang="zh-CN" sz="3600">
                <a:solidFill>
                  <a:srgbClr val="154569"/>
                </a:solidFill>
                <a:latin typeface="微软雅黑" panose="020B0503020204020204" pitchFamily="34" charset="-122"/>
                <a:ea typeface="微软雅黑" panose="020B0503020204020204" pitchFamily="34" charset="-122"/>
              </a:rPr>
              <a:t>带上存折去银行 </a:t>
            </a:r>
          </a:p>
        </p:txBody>
      </p:sp>
      <p:pic>
        <p:nvPicPr>
          <p:cNvPr id="60" name="图片 59"/>
          <p:cNvPicPr>
            <a:picLocks noChangeAspect="1"/>
          </p:cNvPicPr>
          <p:nvPr/>
        </p:nvPicPr>
        <p:blipFill>
          <a:blip r:embed="rId3" cstate="print">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7516624" y="4112892"/>
            <a:ext cx="527120" cy="1368000"/>
          </a:xfrm>
          <a:prstGeom prst="rect">
            <a:avLst/>
          </a:prstGeom>
        </p:spPr>
      </p:pic>
      <p:grpSp>
        <p:nvGrpSpPr>
          <p:cNvPr id="18" name="组合 17"/>
          <p:cNvGrpSpPr/>
          <p:nvPr/>
        </p:nvGrpSpPr>
        <p:grpSpPr>
          <a:xfrm>
            <a:off x="4799858" y="3140006"/>
            <a:ext cx="744462" cy="2338664"/>
            <a:chOff x="3515697" y="3131976"/>
            <a:chExt cx="780103" cy="2457264"/>
          </a:xfrm>
        </p:grpSpPr>
        <p:sp>
          <p:nvSpPr>
            <p:cNvPr id="15" name="矩形 14"/>
            <p:cNvSpPr/>
            <p:nvPr/>
          </p:nvSpPr>
          <p:spPr>
            <a:xfrm>
              <a:off x="3575720" y="3203984"/>
              <a:ext cx="648072" cy="23132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3515697" y="3131976"/>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3515697" y="5436232"/>
              <a:ext cx="780103" cy="15300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1" name="Text Box 9"/>
          <p:cNvSpPr txBox="1">
            <a:spLocks noChangeArrowheads="1"/>
          </p:cNvSpPr>
          <p:nvPr/>
        </p:nvSpPr>
        <p:spPr bwMode="auto">
          <a:xfrm>
            <a:off x="4670469" y="5662989"/>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2. </a:t>
            </a:r>
            <a:r>
              <a:rPr lang="zh-CN" altLang="en-US" sz="3600">
                <a:solidFill>
                  <a:srgbClr val="154569"/>
                </a:solidFill>
                <a:latin typeface="微软雅黑" panose="020B0503020204020204" pitchFamily="34" charset="-122"/>
                <a:ea typeface="微软雅黑" panose="020B0503020204020204" pitchFamily="34" charset="-122"/>
              </a:rPr>
              <a:t>填写取款单并到相应窗口排队</a:t>
            </a:r>
          </a:p>
        </p:txBody>
      </p:sp>
      <p:sp>
        <p:nvSpPr>
          <p:cNvPr id="62" name="Text Box 9"/>
          <p:cNvSpPr txBox="1">
            <a:spLocks noChangeArrowheads="1"/>
          </p:cNvSpPr>
          <p:nvPr/>
        </p:nvSpPr>
        <p:spPr bwMode="auto">
          <a:xfrm>
            <a:off x="2795321" y="2710661"/>
            <a:ext cx="6746550"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3. </a:t>
            </a:r>
            <a:r>
              <a:rPr lang="zh-CN" altLang="en-US" sz="3600">
                <a:solidFill>
                  <a:srgbClr val="154569"/>
                </a:solidFill>
                <a:latin typeface="微软雅黑" panose="020B0503020204020204" pitchFamily="34" charset="-122"/>
                <a:ea typeface="微软雅黑" panose="020B0503020204020204" pitchFamily="34" charset="-122"/>
              </a:rPr>
              <a:t>将存折和取款单递给银行职员 </a:t>
            </a:r>
          </a:p>
        </p:txBody>
      </p:sp>
      <p:grpSp>
        <p:nvGrpSpPr>
          <p:cNvPr id="67" name="组合 66"/>
          <p:cNvGrpSpPr/>
          <p:nvPr/>
        </p:nvGrpSpPr>
        <p:grpSpPr>
          <a:xfrm>
            <a:off x="8258703" y="4418004"/>
            <a:ext cx="360040" cy="432048"/>
            <a:chOff x="1621555" y="1916832"/>
            <a:chExt cx="360040" cy="432048"/>
          </a:xfrm>
        </p:grpSpPr>
        <p:sp>
          <p:nvSpPr>
            <p:cNvPr id="63" name="矩形 62"/>
            <p:cNvSpPr/>
            <p:nvPr/>
          </p:nvSpPr>
          <p:spPr>
            <a:xfrm>
              <a:off x="1621555" y="1916832"/>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5" name="直接连接符 64"/>
            <p:cNvCxnSpPr/>
            <p:nvPr/>
          </p:nvCxnSpPr>
          <p:spPr>
            <a:xfrm>
              <a:off x="1693563" y="2044406"/>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1693563" y="2204864"/>
              <a:ext cx="216024" cy="0"/>
            </a:xfrm>
            <a:prstGeom prst="line">
              <a:avLst/>
            </a:prstGeom>
            <a:ln w="76200">
              <a:solidFill>
                <a:srgbClr val="154569"/>
              </a:solidFill>
            </a:ln>
          </p:spPr>
          <p:style>
            <a:lnRef idx="1">
              <a:schemeClr val="accent1"/>
            </a:lnRef>
            <a:fillRef idx="0">
              <a:schemeClr val="accent1"/>
            </a:fillRef>
            <a:effectRef idx="0">
              <a:schemeClr val="accent1"/>
            </a:effectRef>
            <a:fontRef idx="minor">
              <a:schemeClr val="tx1"/>
            </a:fontRef>
          </p:style>
        </p:cxnSp>
      </p:grpSp>
      <p:sp>
        <p:nvSpPr>
          <p:cNvPr id="68" name="Text Box 9"/>
          <p:cNvSpPr txBox="1">
            <a:spLocks noChangeArrowheads="1"/>
          </p:cNvSpPr>
          <p:nvPr/>
        </p:nvSpPr>
        <p:spPr bwMode="auto">
          <a:xfrm>
            <a:off x="6600056" y="3386332"/>
            <a:ext cx="5348852"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4. </a:t>
            </a:r>
            <a:r>
              <a:rPr lang="zh-CN" altLang="en-US" sz="3600">
                <a:solidFill>
                  <a:srgbClr val="154569"/>
                </a:solidFill>
                <a:latin typeface="微软雅黑" panose="020B0503020204020204" pitchFamily="34" charset="-122"/>
                <a:ea typeface="微软雅黑" panose="020B0503020204020204" pitchFamily="34" charset="-122"/>
              </a:rPr>
              <a:t>银行职员办理取款事宜 </a:t>
            </a:r>
          </a:p>
        </p:txBody>
      </p:sp>
      <p:grpSp>
        <p:nvGrpSpPr>
          <p:cNvPr id="74" name="组合 73"/>
          <p:cNvGrpSpPr/>
          <p:nvPr/>
        </p:nvGrpSpPr>
        <p:grpSpPr>
          <a:xfrm>
            <a:off x="9912423" y="4372465"/>
            <a:ext cx="373820" cy="461665"/>
            <a:chOff x="1271463" y="1548281"/>
            <a:chExt cx="373820" cy="461665"/>
          </a:xfrm>
        </p:grpSpPr>
        <p:sp>
          <p:nvSpPr>
            <p:cNvPr id="70" name="矩形 69"/>
            <p:cNvSpPr/>
            <p:nvPr/>
          </p:nvSpPr>
          <p:spPr>
            <a:xfrm>
              <a:off x="1271464" y="1563090"/>
              <a:ext cx="360040" cy="432048"/>
            </a:xfrm>
            <a:prstGeom prst="rect">
              <a:avLst/>
            </a:prstGeom>
            <a:solidFill>
              <a:srgbClr val="F2F2F2"/>
            </a:solidFill>
            <a:ln w="76200">
              <a:solidFill>
                <a:srgbClr val="1545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p:cNvSpPr txBox="1"/>
            <p:nvPr/>
          </p:nvSpPr>
          <p:spPr>
            <a:xfrm>
              <a:off x="1271463" y="1548281"/>
              <a:ext cx="373820" cy="461665"/>
            </a:xfrm>
            <a:prstGeom prst="rect">
              <a:avLst/>
            </a:prstGeom>
            <a:noFill/>
          </p:spPr>
          <p:txBody>
            <a:bodyPr wrap="none" rtlCol="0">
              <a:spAutoFit/>
            </a:bodyPr>
            <a:lstStyle/>
            <a:p>
              <a:r>
                <a:rPr lang="en-US" altLang="zh-CN" sz="2400" b="1">
                  <a:solidFill>
                    <a:srgbClr val="154569"/>
                  </a:solidFill>
                  <a:latin typeface="微软雅黑" panose="020B0503020204020204" pitchFamily="34" charset="-122"/>
                  <a:ea typeface="微软雅黑" panose="020B0503020204020204" pitchFamily="34" charset="-122"/>
                </a:rPr>
                <a:t>$</a:t>
              </a:r>
              <a:endParaRPr lang="zh-CN" altLang="en-US" sz="2400" b="1">
                <a:solidFill>
                  <a:srgbClr val="154569"/>
                </a:solidFill>
                <a:latin typeface="微软雅黑" panose="020B0503020204020204" pitchFamily="34" charset="-122"/>
                <a:ea typeface="微软雅黑" panose="020B0503020204020204" pitchFamily="34" charset="-122"/>
              </a:endParaRPr>
            </a:p>
          </p:txBody>
        </p:sp>
      </p:grpSp>
      <p:sp>
        <p:nvSpPr>
          <p:cNvPr id="75" name="Text Box 9"/>
          <p:cNvSpPr txBox="1">
            <a:spLocks noChangeArrowheads="1"/>
          </p:cNvSpPr>
          <p:nvPr/>
        </p:nvSpPr>
        <p:spPr bwMode="auto">
          <a:xfrm>
            <a:off x="2098874" y="3391249"/>
            <a:ext cx="4443901" cy="646331"/>
          </a:xfrm>
          <a:prstGeom prst="rect">
            <a:avLst/>
          </a:prstGeom>
          <a:solidFill>
            <a:schemeClr val="bg1"/>
          </a:solidFill>
          <a:ln w="38100">
            <a:solidFill>
              <a:srgbClr val="154569"/>
            </a:solidFill>
            <a:miter lim="800000"/>
            <a:headEnd/>
            <a:tailEnd/>
          </a:ln>
          <a:effectLst>
            <a:outerShdw blurRad="50800" dist="38100" dir="2700000" algn="tl" rotWithShape="0">
              <a:prstClr val="black">
                <a:alpha val="40000"/>
              </a:prstClr>
            </a:outerShdw>
          </a:effectLst>
        </p:spPr>
        <p:txBody>
          <a:bodyPr wrap="square">
            <a:spAutoFit/>
          </a:bodyPr>
          <a:lstStyle>
            <a:lvl1pPr marL="342900" indent="-342900">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marL="0" indent="0">
              <a:spcBef>
                <a:spcPct val="0"/>
              </a:spcBef>
              <a:buNone/>
            </a:pPr>
            <a:r>
              <a:rPr lang="en-US" altLang="zh-CN" sz="3600">
                <a:solidFill>
                  <a:srgbClr val="154569"/>
                </a:solidFill>
                <a:latin typeface="微软雅黑" panose="020B0503020204020204" pitchFamily="34" charset="-122"/>
                <a:ea typeface="微软雅黑" panose="020B0503020204020204" pitchFamily="34" charset="-122"/>
              </a:rPr>
              <a:t>5. </a:t>
            </a:r>
            <a:r>
              <a:rPr lang="zh-CN" altLang="en-US" sz="3600">
                <a:solidFill>
                  <a:srgbClr val="154569"/>
                </a:solidFill>
                <a:latin typeface="微软雅黑" panose="020B0503020204020204" pitchFamily="34" charset="-122"/>
                <a:ea typeface="微软雅黑" panose="020B0503020204020204" pitchFamily="34" charset="-122"/>
              </a:rPr>
              <a:t>拿到钱并离开银行 </a:t>
            </a:r>
          </a:p>
        </p:txBody>
      </p:sp>
    </p:spTree>
    <p:extLst>
      <p:ext uri="{BB962C8B-B14F-4D97-AF65-F5344CB8AC3E}">
        <p14:creationId xmlns:p14="http://schemas.microsoft.com/office/powerpoint/2010/main" val="1881137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Effect transition="in" filter="fade">
                                      <p:cBhvr>
                                        <p:cTn id="11" dur="500"/>
                                        <p:tgtEl>
                                          <p:spTgt spid="5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60"/>
                                        </p:tgtEl>
                                        <p:attrNameLst>
                                          <p:attrName>style.visibility</p:attrName>
                                        </p:attrNameLst>
                                      </p:cBhvr>
                                      <p:to>
                                        <p:strVal val="visible"/>
                                      </p:to>
                                    </p:set>
                                    <p:animEffect transition="in" filter="fade">
                                      <p:cBhvr>
                                        <p:cTn id="19" dur="500"/>
                                        <p:tgtEl>
                                          <p:spTgt spid="6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300"/>
                                        <p:tgtEl>
                                          <p:spTgt spid="59"/>
                                        </p:tgtEl>
                                      </p:cBhvr>
                                    </p:animEffect>
                                    <p:set>
                                      <p:cBhvr>
                                        <p:cTn id="24" dur="1" fill="hold">
                                          <p:stCondLst>
                                            <p:cond delay="299"/>
                                          </p:stCondLst>
                                        </p:cTn>
                                        <p:tgtEl>
                                          <p:spTgt spid="59"/>
                                        </p:tgtEl>
                                        <p:attrNameLst>
                                          <p:attrName>style.visibility</p:attrName>
                                        </p:attrNameLst>
                                      </p:cBhvr>
                                      <p:to>
                                        <p:strVal val="hidden"/>
                                      </p:to>
                                    </p:set>
                                  </p:childTnLst>
                                </p:cTn>
                              </p:par>
                            </p:childTnLst>
                          </p:cTn>
                        </p:par>
                        <p:par>
                          <p:cTn id="25" fill="hold">
                            <p:stCondLst>
                              <p:cond delay="300"/>
                            </p:stCondLst>
                            <p:childTnLst>
                              <p:par>
                                <p:cTn id="26" presetID="10" presetClass="entr" presetSubtype="0" fill="hold" grpId="0" nodeType="afterEffect">
                                  <p:stCondLst>
                                    <p:cond delay="0"/>
                                  </p:stCondLst>
                                  <p:childTnLst>
                                    <p:set>
                                      <p:cBhvr>
                                        <p:cTn id="27" dur="1" fill="hold">
                                          <p:stCondLst>
                                            <p:cond delay="0"/>
                                          </p:stCondLst>
                                        </p:cTn>
                                        <p:tgtEl>
                                          <p:spTgt spid="61"/>
                                        </p:tgtEl>
                                        <p:attrNameLst>
                                          <p:attrName>style.visibility</p:attrName>
                                        </p:attrNameLst>
                                      </p:cBhvr>
                                      <p:to>
                                        <p:strVal val="visible"/>
                                      </p:to>
                                    </p:set>
                                    <p:animEffect transition="in" filter="fade">
                                      <p:cBhvr>
                                        <p:cTn id="28" dur="500"/>
                                        <p:tgtEl>
                                          <p:spTgt spid="61"/>
                                        </p:tgtEl>
                                      </p:cBhvr>
                                    </p:animEffect>
                                  </p:childTnLst>
                                </p:cTn>
                              </p:par>
                            </p:childTnLst>
                          </p:cTn>
                        </p:par>
                        <p:par>
                          <p:cTn id="29" fill="hold">
                            <p:stCondLst>
                              <p:cond delay="800"/>
                            </p:stCondLst>
                            <p:childTnLst>
                              <p:par>
                                <p:cTn id="30" presetID="42" presetClass="path" presetSubtype="0" fill="hold" nodeType="afterEffect">
                                  <p:stCondLst>
                                    <p:cond delay="0"/>
                                  </p:stCondLst>
                                  <p:childTnLst>
                                    <p:animMotion origin="layout" path="M 8.33333E-7 -3.33333E-6 L 0.22995 -0.00162 " pathEditMode="relative" rAng="0" ptsTypes="AA">
                                      <p:cBhvr>
                                        <p:cTn id="31" dur="600" fill="hold"/>
                                        <p:tgtEl>
                                          <p:spTgt spid="42"/>
                                        </p:tgtEl>
                                        <p:attrNameLst>
                                          <p:attrName>ppt_x</p:attrName>
                                          <p:attrName>ppt_y</p:attrName>
                                        </p:attrNameLst>
                                      </p:cBhvr>
                                      <p:rCtr x="11497" y="-93"/>
                                    </p:animMotion>
                                  </p:childTnLst>
                                </p:cTn>
                              </p:par>
                            </p:childTnLst>
                          </p:cTn>
                        </p:par>
                        <p:par>
                          <p:cTn id="32" fill="hold">
                            <p:stCondLst>
                              <p:cond delay="1400"/>
                            </p:stCondLst>
                            <p:childTnLst>
                              <p:par>
                                <p:cTn id="33" presetID="42" presetClass="path" presetSubtype="0" fill="hold" nodeType="afterEffect">
                                  <p:stCondLst>
                                    <p:cond delay="0"/>
                                  </p:stCondLst>
                                  <p:childTnLst>
                                    <p:animMotion origin="layout" path="M 0.22995 -0.00162 L 0.29141 -0.12986 " pathEditMode="relative" rAng="0" ptsTypes="AA">
                                      <p:cBhvr>
                                        <p:cTn id="34" dur="300" fill="hold"/>
                                        <p:tgtEl>
                                          <p:spTgt spid="42"/>
                                        </p:tgtEl>
                                        <p:attrNameLst>
                                          <p:attrName>ppt_x</p:attrName>
                                          <p:attrName>ppt_y</p:attrName>
                                        </p:attrNameLst>
                                      </p:cBhvr>
                                      <p:rCtr x="3073" y="-6412"/>
                                    </p:animMotion>
                                  </p:childTnLst>
                                </p:cTn>
                              </p:par>
                            </p:childTnLst>
                          </p:cTn>
                        </p:par>
                        <p:par>
                          <p:cTn id="35" fill="hold">
                            <p:stCondLst>
                              <p:cond delay="1700"/>
                            </p:stCondLst>
                            <p:childTnLst>
                              <p:par>
                                <p:cTn id="36" presetID="42" presetClass="path" presetSubtype="0" decel="50000" fill="hold" nodeType="afterEffect">
                                  <p:stCondLst>
                                    <p:cond delay="0"/>
                                  </p:stCondLst>
                                  <p:childTnLst>
                                    <p:animMotion origin="layout" path="M 0.29141 -0.12986 L 0.49713 -0.12986 " pathEditMode="relative" rAng="0" ptsTypes="AA">
                                      <p:cBhvr>
                                        <p:cTn id="37" dur="600" fill="hold"/>
                                        <p:tgtEl>
                                          <p:spTgt spid="42"/>
                                        </p:tgtEl>
                                        <p:attrNameLst>
                                          <p:attrName>ppt_x</p:attrName>
                                          <p:attrName>ppt_y</p:attrName>
                                        </p:attrNameLst>
                                      </p:cBhvr>
                                      <p:rCtr x="10286" y="0"/>
                                    </p:animMotion>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300"/>
                                        <p:tgtEl>
                                          <p:spTgt spid="61"/>
                                        </p:tgtEl>
                                      </p:cBhvr>
                                    </p:animEffect>
                                    <p:set>
                                      <p:cBhvr>
                                        <p:cTn id="42" dur="1" fill="hold">
                                          <p:stCondLst>
                                            <p:cond delay="299"/>
                                          </p:stCondLst>
                                        </p:cTn>
                                        <p:tgtEl>
                                          <p:spTgt spid="61"/>
                                        </p:tgtEl>
                                        <p:attrNameLst>
                                          <p:attrName>style.visibility</p:attrName>
                                        </p:attrNameLst>
                                      </p:cBhvr>
                                      <p:to>
                                        <p:strVal val="hidden"/>
                                      </p:to>
                                    </p:set>
                                  </p:childTnLst>
                                </p:cTn>
                              </p:par>
                            </p:childTnLst>
                          </p:cTn>
                        </p:par>
                        <p:par>
                          <p:cTn id="43" fill="hold">
                            <p:stCondLst>
                              <p:cond delay="300"/>
                            </p:stCondLst>
                            <p:childTnLst>
                              <p:par>
                                <p:cTn id="44" presetID="10" presetClass="entr" presetSubtype="0" fill="hold" grpId="0" nodeType="after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childTnLst>
                          </p:cTn>
                        </p:par>
                        <p:par>
                          <p:cTn id="47" fill="hold">
                            <p:stCondLst>
                              <p:cond delay="800"/>
                            </p:stCondLst>
                            <p:childTnLst>
                              <p:par>
                                <p:cTn id="48" presetID="10" presetClass="exit" presetSubtype="0" fill="hold" nodeType="afterEffect">
                                  <p:stCondLst>
                                    <p:cond delay="0"/>
                                  </p:stCondLst>
                                  <p:childTnLst>
                                    <p:animEffect transition="out" filter="fade">
                                      <p:cBhvr>
                                        <p:cTn id="49" dur="500"/>
                                        <p:tgtEl>
                                          <p:spTgt spid="41"/>
                                        </p:tgtEl>
                                      </p:cBhvr>
                                    </p:animEffect>
                                    <p:set>
                                      <p:cBhvr>
                                        <p:cTn id="50" dur="1" fill="hold">
                                          <p:stCondLst>
                                            <p:cond delay="499"/>
                                          </p:stCondLst>
                                        </p:cTn>
                                        <p:tgtEl>
                                          <p:spTgt spid="41"/>
                                        </p:tgtEl>
                                        <p:attrNameLst>
                                          <p:attrName>style.visibility</p:attrName>
                                        </p:attrNameLst>
                                      </p:cBhvr>
                                      <p:to>
                                        <p:strVal val="hidden"/>
                                      </p:to>
                                    </p:set>
                                  </p:childTnLst>
                                </p:cTn>
                              </p:par>
                            </p:childTnLst>
                          </p:cTn>
                        </p:par>
                        <p:par>
                          <p:cTn id="51" fill="hold">
                            <p:stCondLst>
                              <p:cond delay="1300"/>
                            </p:stCondLst>
                            <p:childTnLst>
                              <p:par>
                                <p:cTn id="52" presetID="42" presetClass="path" presetSubtype="0" decel="50000" fill="hold" nodeType="afterEffect">
                                  <p:stCondLst>
                                    <p:cond delay="0"/>
                                  </p:stCondLst>
                                  <p:childTnLst>
                                    <p:animMotion origin="layout" path="M -1.04167E-6 2.96296E-6 L 0.05677 2.96296E-6 " pathEditMode="relative" rAng="0" ptsTypes="AA">
                                      <p:cBhvr>
                                        <p:cTn id="53" dur="500" fill="hold"/>
                                        <p:tgtEl>
                                          <p:spTgt spid="60"/>
                                        </p:tgtEl>
                                        <p:attrNameLst>
                                          <p:attrName>ppt_x</p:attrName>
                                          <p:attrName>ppt_y</p:attrName>
                                        </p:attrNameLst>
                                      </p:cBhvr>
                                      <p:rCtr x="2839" y="0"/>
                                    </p:animMotion>
                                  </p:childTnLst>
                                </p:cTn>
                              </p:par>
                            </p:childTnLst>
                          </p:cTn>
                        </p:par>
                        <p:par>
                          <p:cTn id="54" fill="hold">
                            <p:stCondLst>
                              <p:cond delay="1800"/>
                            </p:stCondLst>
                            <p:childTnLst>
                              <p:par>
                                <p:cTn id="55" presetID="42" presetClass="path" presetSubtype="0" accel="50000" decel="50000" fill="hold" nodeType="afterEffect">
                                  <p:stCondLst>
                                    <p:cond delay="0"/>
                                  </p:stCondLst>
                                  <p:childTnLst>
                                    <p:animMotion origin="layout" path="M 0.49713 -0.12986 L 0.55117 -0.12754 " pathEditMode="relative" rAng="0" ptsTypes="AA">
                                      <p:cBhvr>
                                        <p:cTn id="56" dur="500" fill="hold"/>
                                        <p:tgtEl>
                                          <p:spTgt spid="42"/>
                                        </p:tgtEl>
                                        <p:attrNameLst>
                                          <p:attrName>ppt_x</p:attrName>
                                          <p:attrName>ppt_y</p:attrName>
                                        </p:attrNameLst>
                                      </p:cBhvr>
                                      <p:rCtr x="2695" y="116"/>
                                    </p:animMotion>
                                  </p:childTnLst>
                                </p:cTn>
                              </p:par>
                            </p:childTnLst>
                          </p:cTn>
                        </p:par>
                        <p:par>
                          <p:cTn id="57" fill="hold">
                            <p:stCondLst>
                              <p:cond delay="2300"/>
                            </p:stCondLst>
                            <p:childTnLst>
                              <p:par>
                                <p:cTn id="58" presetID="10" presetClass="exit" presetSubtype="0" fill="hold" nodeType="afterEffect">
                                  <p:stCondLst>
                                    <p:cond delay="500"/>
                                  </p:stCondLst>
                                  <p:childTnLst>
                                    <p:animEffect transition="out" filter="fade">
                                      <p:cBhvr>
                                        <p:cTn id="59" dur="500"/>
                                        <p:tgtEl>
                                          <p:spTgt spid="60"/>
                                        </p:tgtEl>
                                      </p:cBhvr>
                                    </p:animEffect>
                                    <p:set>
                                      <p:cBhvr>
                                        <p:cTn id="60" dur="1" fill="hold">
                                          <p:stCondLst>
                                            <p:cond delay="499"/>
                                          </p:stCondLst>
                                        </p:cTn>
                                        <p:tgtEl>
                                          <p:spTgt spid="60"/>
                                        </p:tgtEl>
                                        <p:attrNameLst>
                                          <p:attrName>style.visibility</p:attrName>
                                        </p:attrNameLst>
                                      </p:cBhvr>
                                      <p:to>
                                        <p:strVal val="hidden"/>
                                      </p:to>
                                    </p:set>
                                  </p:childTnLst>
                                </p:cTn>
                              </p:par>
                            </p:childTnLst>
                          </p:cTn>
                        </p:par>
                        <p:par>
                          <p:cTn id="61" fill="hold">
                            <p:stCondLst>
                              <p:cond delay="3300"/>
                            </p:stCondLst>
                            <p:childTnLst>
                              <p:par>
                                <p:cTn id="62" presetID="42" presetClass="path" presetSubtype="0" decel="50000" fill="hold" nodeType="afterEffect">
                                  <p:stCondLst>
                                    <p:cond delay="0"/>
                                  </p:stCondLst>
                                  <p:childTnLst>
                                    <p:animMotion origin="layout" path="M 0.55117 -0.12754 L 0.60794 -0.12754 " pathEditMode="relative" rAng="0" ptsTypes="AA">
                                      <p:cBhvr>
                                        <p:cTn id="63" dur="500" fill="hold"/>
                                        <p:tgtEl>
                                          <p:spTgt spid="42"/>
                                        </p:tgtEl>
                                        <p:attrNameLst>
                                          <p:attrName>ppt_x</p:attrName>
                                          <p:attrName>ppt_y</p:attrName>
                                        </p:attrNameLst>
                                      </p:cBhvr>
                                      <p:rCtr x="2839" y="0"/>
                                    </p:animMotion>
                                  </p:childTnLst>
                                </p:cTn>
                              </p:par>
                            </p:childTnLst>
                          </p:cTn>
                        </p:par>
                        <p:par>
                          <p:cTn id="64" fill="hold">
                            <p:stCondLst>
                              <p:cond delay="3800"/>
                            </p:stCondLst>
                            <p:childTnLst>
                              <p:par>
                                <p:cTn id="65" presetID="1" presetClass="entr" presetSubtype="0" fill="hold" nodeType="after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childTnLst>
                          </p:cTn>
                        </p:par>
                        <p:par>
                          <p:cTn id="67" fill="hold">
                            <p:stCondLst>
                              <p:cond delay="3800"/>
                            </p:stCondLst>
                            <p:childTnLst>
                              <p:par>
                                <p:cTn id="68" presetID="42" presetClass="path" presetSubtype="0" accel="50000" decel="50000" fill="hold" nodeType="afterEffect">
                                  <p:stCondLst>
                                    <p:cond delay="0"/>
                                  </p:stCondLst>
                                  <p:childTnLst>
                                    <p:animMotion origin="layout" path="M 2.70833E-6 -4.44444E-6 L 0.07357 -4.44444E-6 " pathEditMode="relative" rAng="0" ptsTypes="AA">
                                      <p:cBhvr>
                                        <p:cTn id="69" dur="600" fill="hold"/>
                                        <p:tgtEl>
                                          <p:spTgt spid="67"/>
                                        </p:tgtEl>
                                        <p:attrNameLst>
                                          <p:attrName>ppt_x</p:attrName>
                                          <p:attrName>ppt_y</p:attrName>
                                        </p:attrNameLst>
                                      </p:cBhvr>
                                      <p:rCtr x="3672" y="0"/>
                                    </p:animMotion>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300"/>
                                        <p:tgtEl>
                                          <p:spTgt spid="62"/>
                                        </p:tgtEl>
                                      </p:cBhvr>
                                    </p:animEffect>
                                    <p:set>
                                      <p:cBhvr>
                                        <p:cTn id="74" dur="1" fill="hold">
                                          <p:stCondLst>
                                            <p:cond delay="299"/>
                                          </p:stCondLst>
                                        </p:cTn>
                                        <p:tgtEl>
                                          <p:spTgt spid="62"/>
                                        </p:tgtEl>
                                        <p:attrNameLst>
                                          <p:attrName>style.visibility</p:attrName>
                                        </p:attrNameLst>
                                      </p:cBhvr>
                                      <p:to>
                                        <p:strVal val="hidden"/>
                                      </p:to>
                                    </p:set>
                                  </p:childTnLst>
                                </p:cTn>
                              </p:par>
                            </p:childTnLst>
                          </p:cTn>
                        </p:par>
                        <p:par>
                          <p:cTn id="75" fill="hold">
                            <p:stCondLst>
                              <p:cond delay="300"/>
                            </p:stCondLst>
                            <p:childTnLst>
                              <p:par>
                                <p:cTn id="76" presetID="10" presetClass="entr" presetSubtype="0" fill="hold" grpId="0" nodeType="afterEffect">
                                  <p:stCondLst>
                                    <p:cond delay="0"/>
                                  </p:stCondLst>
                                  <p:childTnLst>
                                    <p:set>
                                      <p:cBhvr>
                                        <p:cTn id="77" dur="1" fill="hold">
                                          <p:stCondLst>
                                            <p:cond delay="0"/>
                                          </p:stCondLst>
                                        </p:cTn>
                                        <p:tgtEl>
                                          <p:spTgt spid="68"/>
                                        </p:tgtEl>
                                        <p:attrNameLst>
                                          <p:attrName>style.visibility</p:attrName>
                                        </p:attrNameLst>
                                      </p:cBhvr>
                                      <p:to>
                                        <p:strVal val="visible"/>
                                      </p:to>
                                    </p:set>
                                    <p:animEffect transition="in" filter="fade">
                                      <p:cBhvr>
                                        <p:cTn id="78" dur="500"/>
                                        <p:tgtEl>
                                          <p:spTgt spid="68"/>
                                        </p:tgtEl>
                                      </p:cBhvr>
                                    </p:animEffect>
                                  </p:childTnLst>
                                </p:cTn>
                              </p:par>
                            </p:childTnLst>
                          </p:cTn>
                        </p:par>
                        <p:par>
                          <p:cTn id="79" fill="hold">
                            <p:stCondLst>
                              <p:cond delay="800"/>
                            </p:stCondLst>
                            <p:childTnLst>
                              <p:par>
                                <p:cTn id="80" presetID="42" presetClass="path" presetSubtype="0" decel="50000" fill="hold" nodeType="afterEffect">
                                  <p:stCondLst>
                                    <p:cond delay="0"/>
                                  </p:stCondLst>
                                  <p:childTnLst>
                                    <p:animMotion origin="layout" path="M 0.07357 -4.44444E-6 L 0.13502 -0.00347 " pathEditMode="relative" rAng="0" ptsTypes="AA">
                                      <p:cBhvr>
                                        <p:cTn id="81" dur="700" fill="hold"/>
                                        <p:tgtEl>
                                          <p:spTgt spid="67"/>
                                        </p:tgtEl>
                                        <p:attrNameLst>
                                          <p:attrName>ppt_x</p:attrName>
                                          <p:attrName>ppt_y</p:attrName>
                                        </p:attrNameLst>
                                      </p:cBhvr>
                                      <p:rCtr x="3073" y="-185"/>
                                    </p:animMotion>
                                  </p:childTnLst>
                                </p:cTn>
                              </p:par>
                            </p:childTnLst>
                          </p:cTn>
                        </p:par>
                        <p:par>
                          <p:cTn id="82" fill="hold">
                            <p:stCondLst>
                              <p:cond delay="1500"/>
                            </p:stCondLst>
                            <p:childTnLst>
                              <p:par>
                                <p:cTn id="83" presetID="10" presetClass="exit" presetSubtype="0" fill="hold" nodeType="afterEffect">
                                  <p:stCondLst>
                                    <p:cond delay="0"/>
                                  </p:stCondLst>
                                  <p:childTnLst>
                                    <p:animEffect transition="out" filter="fade">
                                      <p:cBhvr>
                                        <p:cTn id="84" dur="500"/>
                                        <p:tgtEl>
                                          <p:spTgt spid="67"/>
                                        </p:tgtEl>
                                      </p:cBhvr>
                                    </p:animEffect>
                                    <p:set>
                                      <p:cBhvr>
                                        <p:cTn id="85" dur="1" fill="hold">
                                          <p:stCondLst>
                                            <p:cond delay="499"/>
                                          </p:stCondLst>
                                        </p:cTn>
                                        <p:tgtEl>
                                          <p:spTgt spid="67"/>
                                        </p:tgtEl>
                                        <p:attrNameLst>
                                          <p:attrName>style.visibility</p:attrName>
                                        </p:attrNameLst>
                                      </p:cBhvr>
                                      <p:to>
                                        <p:strVal val="hidden"/>
                                      </p:to>
                                    </p:set>
                                  </p:childTnLst>
                                </p:cTn>
                              </p:par>
                            </p:childTnLst>
                          </p:cTn>
                        </p:par>
                        <p:par>
                          <p:cTn id="86" fill="hold">
                            <p:stCondLst>
                              <p:cond delay="2000"/>
                            </p:stCondLst>
                            <p:childTnLst>
                              <p:par>
                                <p:cTn id="87" presetID="10" presetClass="entr" presetSubtype="0" fill="hold" nodeType="afterEffect">
                                  <p:stCondLst>
                                    <p:cond delay="0"/>
                                  </p:stCondLst>
                                  <p:childTnLst>
                                    <p:set>
                                      <p:cBhvr>
                                        <p:cTn id="88" dur="1" fill="hold">
                                          <p:stCondLst>
                                            <p:cond delay="0"/>
                                          </p:stCondLst>
                                        </p:cTn>
                                        <p:tgtEl>
                                          <p:spTgt spid="74"/>
                                        </p:tgtEl>
                                        <p:attrNameLst>
                                          <p:attrName>style.visibility</p:attrName>
                                        </p:attrNameLst>
                                      </p:cBhvr>
                                      <p:to>
                                        <p:strVal val="visible"/>
                                      </p:to>
                                    </p:set>
                                    <p:animEffect transition="in" filter="fade">
                                      <p:cBhvr>
                                        <p:cTn id="89" dur="500"/>
                                        <p:tgtEl>
                                          <p:spTgt spid="74"/>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grpId="1" nodeType="clickEffect">
                                  <p:stCondLst>
                                    <p:cond delay="0"/>
                                  </p:stCondLst>
                                  <p:childTnLst>
                                    <p:animEffect transition="out" filter="fade">
                                      <p:cBhvr>
                                        <p:cTn id="93" dur="300"/>
                                        <p:tgtEl>
                                          <p:spTgt spid="68"/>
                                        </p:tgtEl>
                                      </p:cBhvr>
                                    </p:animEffect>
                                    <p:set>
                                      <p:cBhvr>
                                        <p:cTn id="94" dur="1" fill="hold">
                                          <p:stCondLst>
                                            <p:cond delay="299"/>
                                          </p:stCondLst>
                                        </p:cTn>
                                        <p:tgtEl>
                                          <p:spTgt spid="68"/>
                                        </p:tgtEl>
                                        <p:attrNameLst>
                                          <p:attrName>style.visibility</p:attrName>
                                        </p:attrNameLst>
                                      </p:cBhvr>
                                      <p:to>
                                        <p:strVal val="hidden"/>
                                      </p:to>
                                    </p:set>
                                  </p:childTnLst>
                                </p:cTn>
                              </p:par>
                            </p:childTnLst>
                          </p:cTn>
                        </p:par>
                        <p:par>
                          <p:cTn id="95" fill="hold">
                            <p:stCondLst>
                              <p:cond delay="300"/>
                            </p:stCondLst>
                            <p:childTnLst>
                              <p:par>
                                <p:cTn id="96" presetID="10" presetClass="entr" presetSubtype="0" fill="hold" grpId="0" nodeType="afterEffect">
                                  <p:stCondLst>
                                    <p:cond delay="0"/>
                                  </p:stCondLst>
                                  <p:childTnLst>
                                    <p:set>
                                      <p:cBhvr>
                                        <p:cTn id="97" dur="1" fill="hold">
                                          <p:stCondLst>
                                            <p:cond delay="0"/>
                                          </p:stCondLst>
                                        </p:cTn>
                                        <p:tgtEl>
                                          <p:spTgt spid="75"/>
                                        </p:tgtEl>
                                        <p:attrNameLst>
                                          <p:attrName>style.visibility</p:attrName>
                                        </p:attrNameLst>
                                      </p:cBhvr>
                                      <p:to>
                                        <p:strVal val="visible"/>
                                      </p:to>
                                    </p:set>
                                    <p:animEffect transition="in" filter="fade">
                                      <p:cBhvr>
                                        <p:cTn id="98" dur="500"/>
                                        <p:tgtEl>
                                          <p:spTgt spid="75"/>
                                        </p:tgtEl>
                                      </p:cBhvr>
                                    </p:animEffect>
                                  </p:childTnLst>
                                </p:cTn>
                              </p:par>
                            </p:childTnLst>
                          </p:cTn>
                        </p:par>
                        <p:par>
                          <p:cTn id="99" fill="hold">
                            <p:stCondLst>
                              <p:cond delay="800"/>
                            </p:stCondLst>
                            <p:childTnLst>
                              <p:par>
                                <p:cTn id="100" presetID="42" presetClass="path" presetSubtype="0" decel="50000" fill="hold" nodeType="afterEffect">
                                  <p:stCondLst>
                                    <p:cond delay="0"/>
                                  </p:stCondLst>
                                  <p:childTnLst>
                                    <p:animMotion origin="layout" path="M 4.58333E-6 -4.81481E-6 L -0.13633 0.00463 " pathEditMode="relative" rAng="0" ptsTypes="AA">
                                      <p:cBhvr>
                                        <p:cTn id="101" dur="1000" fill="hold"/>
                                        <p:tgtEl>
                                          <p:spTgt spid="74"/>
                                        </p:tgtEl>
                                        <p:attrNameLst>
                                          <p:attrName>ppt_x</p:attrName>
                                          <p:attrName>ppt_y</p:attrName>
                                        </p:attrNameLst>
                                      </p:cBhvr>
                                      <p:rCtr x="-6979" y="231"/>
                                    </p:animMotion>
                                  </p:childTnLst>
                                </p:cTn>
                              </p:par>
                            </p:childTnLst>
                          </p:cTn>
                        </p:par>
                        <p:par>
                          <p:cTn id="102" fill="hold">
                            <p:stCondLst>
                              <p:cond delay="1800"/>
                            </p:stCondLst>
                            <p:childTnLst>
                              <p:par>
                                <p:cTn id="103" presetID="10" presetClass="exit" presetSubtype="0" fill="hold" nodeType="afterEffect">
                                  <p:stCondLst>
                                    <p:cond delay="500"/>
                                  </p:stCondLst>
                                  <p:childTnLst>
                                    <p:animEffect transition="out" filter="fade">
                                      <p:cBhvr>
                                        <p:cTn id="104" dur="500"/>
                                        <p:tgtEl>
                                          <p:spTgt spid="74"/>
                                        </p:tgtEl>
                                      </p:cBhvr>
                                    </p:animEffect>
                                    <p:set>
                                      <p:cBhvr>
                                        <p:cTn id="105" dur="1" fill="hold">
                                          <p:stCondLst>
                                            <p:cond delay="499"/>
                                          </p:stCondLst>
                                        </p:cTn>
                                        <p:tgtEl>
                                          <p:spTgt spid="74"/>
                                        </p:tgtEl>
                                        <p:attrNameLst>
                                          <p:attrName>style.visibility</p:attrName>
                                        </p:attrNameLst>
                                      </p:cBhvr>
                                      <p:to>
                                        <p:strVal val="hidden"/>
                                      </p:to>
                                    </p:set>
                                  </p:childTnLst>
                                </p:cTn>
                              </p:par>
                            </p:childTnLst>
                          </p:cTn>
                        </p:par>
                        <p:par>
                          <p:cTn id="106" fill="hold">
                            <p:stCondLst>
                              <p:cond delay="2800"/>
                            </p:stCondLst>
                            <p:childTnLst>
                              <p:par>
                                <p:cTn id="107" presetID="42" presetClass="path" presetSubtype="0" decel="50000" fill="hold" nodeType="afterEffect">
                                  <p:stCondLst>
                                    <p:cond delay="0"/>
                                  </p:stCondLst>
                                  <p:childTnLst>
                                    <p:animMotion origin="layout" path="M 0.60794 -0.12754 L 0.29141 -0.12986 " pathEditMode="relative" rAng="0" ptsTypes="AA">
                                      <p:cBhvr>
                                        <p:cTn id="108" dur="700" fill="hold"/>
                                        <p:tgtEl>
                                          <p:spTgt spid="42"/>
                                        </p:tgtEl>
                                        <p:attrNameLst>
                                          <p:attrName>ppt_x</p:attrName>
                                          <p:attrName>ppt_y</p:attrName>
                                        </p:attrNameLst>
                                      </p:cBhvr>
                                      <p:rCtr x="-15833" y="-116"/>
                                    </p:animMotion>
                                  </p:childTnLst>
                                </p:cTn>
                              </p:par>
                            </p:childTnLst>
                          </p:cTn>
                        </p:par>
                        <p:par>
                          <p:cTn id="109" fill="hold">
                            <p:stCondLst>
                              <p:cond delay="3500"/>
                            </p:stCondLst>
                            <p:childTnLst>
                              <p:par>
                                <p:cTn id="110" presetID="42" presetClass="path" presetSubtype="0" decel="50000" fill="hold" nodeType="afterEffect">
                                  <p:stCondLst>
                                    <p:cond delay="0"/>
                                  </p:stCondLst>
                                  <p:childTnLst>
                                    <p:animMotion origin="layout" path="M 0.29141 -0.12986 L 0.22995 -0.00162 " pathEditMode="relative" rAng="0" ptsTypes="AA">
                                      <p:cBhvr>
                                        <p:cTn id="111" dur="400" fill="hold"/>
                                        <p:tgtEl>
                                          <p:spTgt spid="42"/>
                                        </p:tgtEl>
                                        <p:attrNameLst>
                                          <p:attrName>ppt_x</p:attrName>
                                          <p:attrName>ppt_y</p:attrName>
                                        </p:attrNameLst>
                                      </p:cBhvr>
                                      <p:rCtr x="-3073" y="6412"/>
                                    </p:animMotion>
                                  </p:childTnLst>
                                </p:cTn>
                              </p:par>
                            </p:childTnLst>
                          </p:cTn>
                        </p:par>
                        <p:par>
                          <p:cTn id="112" fill="hold">
                            <p:stCondLst>
                              <p:cond delay="3900"/>
                            </p:stCondLst>
                            <p:childTnLst>
                              <p:par>
                                <p:cTn id="113" presetID="42" presetClass="path" presetSubtype="0" decel="50000" fill="hold" nodeType="afterEffect">
                                  <p:stCondLst>
                                    <p:cond delay="0"/>
                                  </p:stCondLst>
                                  <p:childTnLst>
                                    <p:animMotion origin="layout" path="M 0.22995 -0.00162 L 1.45833E-6 -4.44444E-6 " pathEditMode="relative" rAng="0" ptsTypes="AA">
                                      <p:cBhvr>
                                        <p:cTn id="114" dur="600" fill="hold"/>
                                        <p:tgtEl>
                                          <p:spTgt spid="42"/>
                                        </p:tgtEl>
                                        <p:attrNameLst>
                                          <p:attrName>ppt_x</p:attrName>
                                          <p:attrName>ppt_y</p:attrName>
                                        </p:attrNameLst>
                                      </p:cBhvr>
                                      <p:rCtr x="-11523" y="0"/>
                                    </p:animMotion>
                                  </p:childTnLst>
                                </p:cTn>
                              </p:par>
                            </p:childTnLst>
                          </p:cTn>
                        </p:par>
                        <p:par>
                          <p:cTn id="115" fill="hold">
                            <p:stCondLst>
                              <p:cond delay="4500"/>
                            </p:stCondLst>
                            <p:childTnLst>
                              <p:par>
                                <p:cTn id="116" presetID="10" presetClass="exit" presetSubtype="0" fill="hold" nodeType="afterEffect">
                                  <p:stCondLst>
                                    <p:cond delay="0"/>
                                  </p:stCondLst>
                                  <p:childTnLst>
                                    <p:animEffect transition="out" filter="fade">
                                      <p:cBhvr>
                                        <p:cTn id="117" dur="500"/>
                                        <p:tgtEl>
                                          <p:spTgt spid="42"/>
                                        </p:tgtEl>
                                      </p:cBhvr>
                                    </p:animEffect>
                                    <p:set>
                                      <p:cBhvr>
                                        <p:cTn id="118" dur="1" fill="hold">
                                          <p:stCondLst>
                                            <p:cond delay="499"/>
                                          </p:stCondLst>
                                        </p:cTn>
                                        <p:tgtEl>
                                          <p:spTgt spid="4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grpId="1" nodeType="clickEffect">
                                  <p:stCondLst>
                                    <p:cond delay="0"/>
                                  </p:stCondLst>
                                  <p:childTnLst>
                                    <p:animEffect transition="out" filter="fade">
                                      <p:cBhvr>
                                        <p:cTn id="122" dur="300"/>
                                        <p:tgtEl>
                                          <p:spTgt spid="75"/>
                                        </p:tgtEl>
                                      </p:cBhvr>
                                    </p:animEffect>
                                    <p:set>
                                      <p:cBhvr>
                                        <p:cTn id="123" dur="1" fill="hold">
                                          <p:stCondLst>
                                            <p:cond delay="299"/>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P spid="61" grpId="0" animBg="1"/>
      <p:bldP spid="61" grpId="1" animBg="1"/>
      <p:bldP spid="62" grpId="0" animBg="1"/>
      <p:bldP spid="62" grpId="1" animBg="1"/>
      <p:bldP spid="68" grpId="0" animBg="1"/>
      <p:bldP spid="68" grpId="1" animBg="1"/>
      <p:bldP spid="75" grpId="0" animBg="1"/>
      <p:bldP spid="75"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有顺序编号的结构称为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序列</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元组 </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列表的声明形式   </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空列表</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 = [1, 3, 5]</a:t>
            </a: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列表中的元素以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b="1">
                <a:solidFill>
                  <a:srgbClr val="C00000"/>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相隔</a:t>
            </a:r>
          </a:p>
        </p:txBody>
      </p:sp>
      <p:sp>
        <p:nvSpPr>
          <p:cNvPr id="9" name="圆角矩形标注 8"/>
          <p:cNvSpPr/>
          <p:nvPr/>
        </p:nvSpPr>
        <p:spPr>
          <a:xfrm>
            <a:off x="3935760" y="2961420"/>
            <a:ext cx="3165673" cy="648072"/>
          </a:xfrm>
          <a:prstGeom prst="wedgeRoundRectCallout">
            <a:avLst>
              <a:gd name="adj1" fmla="val -81861"/>
              <a:gd name="adj2" fmla="val -4772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不可修改的列表</a:t>
            </a:r>
          </a:p>
        </p:txBody>
      </p:sp>
    </p:spTree>
    <p:extLst>
      <p:ext uri="{BB962C8B-B14F-4D97-AF65-F5344CB8AC3E}">
        <p14:creationId xmlns:p14="http://schemas.microsoft.com/office/powerpoint/2010/main" val="30238306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a:t>
            </a:r>
            <a:r>
              <a:rPr lang="en-US" altLang="zh-CN">
                <a:latin typeface="+mn-ea"/>
              </a:rPr>
              <a:t>list</a:t>
            </a:r>
            <a:r>
              <a:rPr lang="zh-CN" altLang="en-US">
                <a:latin typeface="+mn-ea"/>
              </a:rPr>
              <a:t>）</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列表中的元素类型可以是不一样的</a:t>
            </a: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优点：给编程者带来许多便利</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注意：对列表元素进行操作时需注意元素类型</a:t>
            </a:r>
          </a:p>
        </p:txBody>
      </p:sp>
      <p:graphicFrame>
        <p:nvGraphicFramePr>
          <p:cNvPr id="7" name="表格 6"/>
          <p:cNvGraphicFramePr>
            <a:graphicFrameLocks noGrp="1"/>
          </p:cNvGraphicFramePr>
          <p:nvPr>
            <p:extLst>
              <p:ext uri="{D42A27DB-BD31-4B8C-83A1-F6EECF244321}">
                <p14:modId xmlns:p14="http://schemas.microsoft.com/office/powerpoint/2010/main" val="710775218"/>
              </p:ext>
            </p:extLst>
          </p:nvPr>
        </p:nvGraphicFramePr>
        <p:xfrm>
          <a:off x="911424" y="2276872"/>
          <a:ext cx="10297144" cy="678993"/>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678993">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646562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024808"/>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索引</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序列中所有元素都有索引号</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索引号为正数时，从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0</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开始递增</a:t>
            </a:r>
          </a:p>
          <a:p>
            <a:pPr lvl="1" eaLnBrk="1">
              <a:spcBef>
                <a:spcPts val="18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索引号为负数时，表示从序列的最后一个元素开始计数 </a:t>
            </a:r>
          </a:p>
        </p:txBody>
      </p:sp>
      <p:graphicFrame>
        <p:nvGraphicFramePr>
          <p:cNvPr id="9" name="表格 8"/>
          <p:cNvGraphicFramePr>
            <a:graphicFrameLocks noGrp="1"/>
          </p:cNvGraphicFramePr>
          <p:nvPr>
            <p:extLst>
              <p:ext uri="{D42A27DB-BD31-4B8C-83A1-F6EECF244321}">
                <p14:modId xmlns:p14="http://schemas.microsoft.com/office/powerpoint/2010/main" val="3862813009"/>
              </p:ext>
            </p:extLst>
          </p:nvPr>
        </p:nvGraphicFramePr>
        <p:xfrm>
          <a:off x="947428" y="4365104"/>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1.3</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"China"</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"am"</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"another"</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"list"</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07744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5617096"/>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分片</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L[index1:index2]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L[:index2]</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L[index1:index2:stride]</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步长：默认为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可以大于</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，可以取负数，但不能为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0</a:t>
            </a:r>
          </a:p>
        </p:txBody>
      </p:sp>
      <p:sp>
        <p:nvSpPr>
          <p:cNvPr id="5" name="圆角矩形标注 4"/>
          <p:cNvSpPr/>
          <p:nvPr/>
        </p:nvSpPr>
        <p:spPr>
          <a:xfrm>
            <a:off x="2503730" y="872903"/>
            <a:ext cx="2952328" cy="1008112"/>
          </a:xfrm>
          <a:prstGeom prst="wedgeRoundRectCallout">
            <a:avLst>
              <a:gd name="adj1" fmla="val -42652"/>
              <a:gd name="adj2" fmla="val 7247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分片结果中</a:t>
            </a:r>
            <a:r>
              <a:rPr lang="zh-CN" altLang="en-US" sz="2800">
                <a:solidFill>
                  <a:srgbClr val="C00000"/>
                </a:solidFill>
                <a:latin typeface="微软雅黑" panose="020B0503020204020204" pitchFamily="34" charset="-122"/>
                <a:ea typeface="微软雅黑" panose="020B0503020204020204" pitchFamily="34" charset="-122"/>
              </a:rPr>
              <a:t>第一个元素</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的索引号</a:t>
            </a:r>
          </a:p>
        </p:txBody>
      </p:sp>
      <p:sp>
        <p:nvSpPr>
          <p:cNvPr id="6" name="矩形 5"/>
          <p:cNvSpPr/>
          <p:nvPr/>
        </p:nvSpPr>
        <p:spPr>
          <a:xfrm>
            <a:off x="1883532" y="2204864"/>
            <a:ext cx="126014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287688" y="2204864"/>
            <a:ext cx="129614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标注 7"/>
          <p:cNvSpPr/>
          <p:nvPr/>
        </p:nvSpPr>
        <p:spPr>
          <a:xfrm>
            <a:off x="5456058" y="1988368"/>
            <a:ext cx="3232230" cy="1008112"/>
          </a:xfrm>
          <a:prstGeom prst="wedgeRoundRectCallout">
            <a:avLst>
              <a:gd name="adj1" fmla="val -72656"/>
              <a:gd name="adj2" fmla="val -10671"/>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en-US" altLang="zh-CN" sz="2800">
                <a:solidFill>
                  <a:srgbClr val="C00000"/>
                </a:solidFill>
                <a:latin typeface="微软雅黑" panose="020B0503020204020204" pitchFamily="34" charset="-122"/>
                <a:ea typeface="微软雅黑" panose="020B0503020204020204" pitchFamily="34" charset="-122"/>
              </a:rPr>
              <a:t>index2 - 1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rgbClr val="C00000"/>
                </a:solidFill>
                <a:latin typeface="微软雅黑" panose="020B0503020204020204" pitchFamily="34" charset="-122"/>
                <a:ea typeface="微软雅黑" panose="020B0503020204020204" pitchFamily="34" charset="-122"/>
              </a:rPr>
              <a:t>最后一个元素的索引号</a:t>
            </a:r>
          </a:p>
        </p:txBody>
      </p:sp>
      <p:sp>
        <p:nvSpPr>
          <p:cNvPr id="10" name="圆角矩形标注 9"/>
          <p:cNvSpPr/>
          <p:nvPr/>
        </p:nvSpPr>
        <p:spPr>
          <a:xfrm>
            <a:off x="6384032" y="4650922"/>
            <a:ext cx="1224136" cy="611832"/>
          </a:xfrm>
          <a:prstGeom prst="wedgeRoundRectCallout">
            <a:avLst>
              <a:gd name="adj1" fmla="val -78445"/>
              <a:gd name="adj2" fmla="val 2421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步长</a:t>
            </a:r>
          </a:p>
        </p:txBody>
      </p:sp>
      <p:sp>
        <p:nvSpPr>
          <p:cNvPr id="11" name="矩形 10"/>
          <p:cNvSpPr/>
          <p:nvPr/>
        </p:nvSpPr>
        <p:spPr>
          <a:xfrm>
            <a:off x="4727848" y="4725144"/>
            <a:ext cx="1080120"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25437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1000"/>
                                        <p:tgtEl>
                                          <p:spTgt spid="6"/>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1)">
                                      <p:cBhvr>
                                        <p:cTn id="16" dur="1000"/>
                                        <p:tgtEl>
                                          <p:spTgt spid="7"/>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1000"/>
                                        <p:tgtEl>
                                          <p:spTgt spid="11"/>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序列的通用操作</a:t>
            </a:r>
          </a:p>
        </p:txBody>
      </p:sp>
      <p:sp>
        <p:nvSpPr>
          <p:cNvPr id="3" name="内容占位符 2"/>
          <p:cNvSpPr>
            <a:spLocks noGrp="1"/>
          </p:cNvSpPr>
          <p:nvPr>
            <p:ph idx="1"/>
          </p:nvPr>
        </p:nvSpPr>
        <p:spPr>
          <a:xfrm>
            <a:off x="609600" y="1484312"/>
            <a:ext cx="10972800" cy="367288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加：序列相加表示连接</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30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乘：序列重复多次</a:t>
            </a:r>
          </a:p>
          <a:p>
            <a:pPr eaLnBrk="1">
              <a:spcBef>
                <a:spcPts val="1800"/>
              </a:spcBef>
            </a:pP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4112891094"/>
              </p:ext>
            </p:extLst>
          </p:nvPr>
        </p:nvGraphicFramePr>
        <p:xfrm>
          <a:off x="947428" y="2213986"/>
          <a:ext cx="10297144"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L1 = [</a:t>
                      </a:r>
                      <a:r>
                        <a:rPr lang="en-US" altLang="zh-CN" sz="2400" dirty="0">
                          <a:solidFill>
                            <a:srgbClr val="F5871F"/>
                          </a:solidFill>
                          <a:latin typeface="Consolas" panose="020B0609020204030204" pitchFamily="49" charset="0"/>
                        </a:rPr>
                        <a:t>5</a:t>
                      </a:r>
                      <a:r>
                        <a:rPr lang="en-US" altLang="zh-CN" sz="2400" dirty="0">
                          <a:solidFill>
                            <a:srgbClr val="000000"/>
                          </a:solidFill>
                          <a:latin typeface="Consolas" panose="020B0609020204030204" pitchFamily="49" charset="0"/>
                        </a:rPr>
                        <a:t>, </a:t>
                      </a:r>
                      <a:r>
                        <a:rPr lang="en-US" altLang="zh-CN" sz="2400" dirty="0">
                          <a:solidFill>
                            <a:srgbClr val="F5871F"/>
                          </a:solidFill>
                          <a:latin typeface="Consolas" panose="020B0609020204030204" pitchFamily="49" charset="0"/>
                        </a:rPr>
                        <a:t>1.3</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"2"</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L2 = [</a:t>
                      </a:r>
                      <a:r>
                        <a:rPr lang="en-US" altLang="zh-CN" sz="2400" dirty="0">
                          <a:solidFill>
                            <a:srgbClr val="718C00"/>
                          </a:solidFill>
                          <a:latin typeface="Consolas" panose="020B0609020204030204" pitchFamily="49" charset="0"/>
                        </a:rPr>
                        <a:t>"China"</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"I"</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"am"</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"another"</a:t>
                      </a:r>
                      <a:r>
                        <a:rPr lang="en-US" altLang="zh-CN" sz="2400" dirty="0">
                          <a:solidFill>
                            <a:srgbClr val="000000"/>
                          </a:solidFill>
                          <a:latin typeface="Consolas" panose="020B0609020204030204" pitchFamily="49" charset="0"/>
                        </a:rPr>
                        <a:t>, </a:t>
                      </a:r>
                      <a:r>
                        <a:rPr lang="en-US" altLang="zh-CN" sz="2400" dirty="0">
                          <a:solidFill>
                            <a:srgbClr val="718C00"/>
                          </a:solidFill>
                          <a:latin typeface="Consolas" panose="020B0609020204030204" pitchFamily="49" charset="0"/>
                        </a:rPr>
                        <a:t>"list"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L = L1 + L2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print(L)</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dirty="0">
                          <a:solidFill>
                            <a:srgbClr val="0033CC"/>
                          </a:solidFill>
                          <a:latin typeface="Consolas" panose="020B0609020204030204" pitchFamily="49" charset="0"/>
                          <a:ea typeface="微软雅黑" panose="020B0503020204020204" pitchFamily="34" charset="-122"/>
                          <a:cs typeface="+mn-cs"/>
                        </a:rPr>
                        <a:t>[1, 1.3, '2', 'China', ['I', 'am', 'another', 'list']]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05669287"/>
              </p:ext>
            </p:extLst>
          </p:nvPr>
        </p:nvGraphicFramePr>
        <p:xfrm>
          <a:off x="947453" y="5187305"/>
          <a:ext cx="10297144"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297144">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L = [</a:t>
                      </a:r>
                      <a:r>
                        <a:rPr lang="en-US" altLang="zh-CN" sz="2400">
                          <a:solidFill>
                            <a:srgbClr val="718C00"/>
                          </a:solidFill>
                          <a:latin typeface="Consolas" panose="020B0609020204030204" pitchFamily="49" charset="0"/>
                        </a:rPr>
                        <a:t>"I"</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"love"</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"Python"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['I', 'love', 'Python', 'I', 'love', 'Python']</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8" name="圆角矩形标注 7"/>
          <p:cNvSpPr/>
          <p:nvPr/>
        </p:nvSpPr>
        <p:spPr>
          <a:xfrm>
            <a:off x="5807968" y="1175761"/>
            <a:ext cx="3816424" cy="1008112"/>
          </a:xfrm>
          <a:prstGeom prst="wedgeRoundRectCallout">
            <a:avLst>
              <a:gd name="adj1" fmla="val -60141"/>
              <a:gd name="adj2" fmla="val 2334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进行连接的两个序列必须具有相同的类型</a:t>
            </a:r>
          </a:p>
        </p:txBody>
      </p:sp>
    </p:spTree>
    <p:extLst>
      <p:ext uri="{BB962C8B-B14F-4D97-AF65-F5344CB8AC3E}">
        <p14:creationId xmlns:p14="http://schemas.microsoft.com/office/powerpoint/2010/main" val="3300437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1806435341"/>
              </p:ext>
            </p:extLst>
          </p:nvPr>
        </p:nvGraphicFramePr>
        <p:xfrm>
          <a:off x="925216" y="2348880"/>
          <a:ext cx="10657184" cy="3888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39248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rgbClr val="C00000"/>
                          </a:solidFill>
                          <a:latin typeface="微软雅黑" panose="020B0503020204020204" pitchFamily="34" charset="-122"/>
                          <a:ea typeface="微软雅黑" panose="020B0503020204020204" pitchFamily="34" charset="-122"/>
                        </a:rPr>
                        <a:t>s.append</a:t>
                      </a:r>
                      <a:r>
                        <a:rPr lang="en-US" altLang="zh-CN" sz="2400">
                          <a:solidFill>
                            <a:srgbClr val="C00000"/>
                          </a:solidFill>
                          <a:latin typeface="微软雅黑" panose="020B0503020204020204" pitchFamily="34" charset="-122"/>
                          <a:ea typeface="微软雅黑" panose="020B0503020204020204" pitchFamily="34" charset="-122"/>
                        </a:rPr>
                        <a:t>(x)</a:t>
                      </a:r>
                      <a:endParaRPr lang="zh-CN" altLang="en-US" sz="2400">
                        <a:solidFill>
                          <a:srgbClr val="C00000"/>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rgbClr val="C00000"/>
                          </a:solidFill>
                          <a:latin typeface="微软雅黑" panose="020B0503020204020204" pitchFamily="34" charset="-122"/>
                          <a:ea typeface="微软雅黑" panose="020B0503020204020204" pitchFamily="34" charset="-122"/>
                        </a:rPr>
                        <a:t>将</a:t>
                      </a:r>
                      <a:r>
                        <a:rPr lang="zh-CN" altLang="en-US" sz="2400" b="1" u="sng" dirty="0">
                          <a:solidFill>
                            <a:srgbClr val="C00000"/>
                          </a:solidFill>
                          <a:latin typeface="微软雅黑" panose="020B0503020204020204" pitchFamily="34" charset="-122"/>
                          <a:ea typeface="微软雅黑" panose="020B0503020204020204" pitchFamily="34" charset="-122"/>
                        </a:rPr>
                        <a:t>一个数据</a:t>
                      </a:r>
                      <a:r>
                        <a:rPr lang="zh-CN" altLang="en-US" sz="2400" dirty="0">
                          <a:solidFill>
                            <a:srgbClr val="C00000"/>
                          </a:solidFill>
                          <a:latin typeface="微软雅黑" panose="020B0503020204020204" pitchFamily="34" charset="-122"/>
                          <a:ea typeface="微软雅黑" panose="020B0503020204020204" pitchFamily="34" charset="-122"/>
                        </a:rPr>
                        <a:t>添加到列表</a:t>
                      </a:r>
                      <a:r>
                        <a:rPr lang="en-US" altLang="zh-CN" sz="2400" dirty="0">
                          <a:solidFill>
                            <a:srgbClr val="C00000"/>
                          </a:solidFill>
                          <a:latin typeface="微软雅黑" panose="020B0503020204020204" pitchFamily="34" charset="-122"/>
                          <a:ea typeface="微软雅黑" panose="020B0503020204020204" pitchFamily="34" charset="-122"/>
                        </a:rPr>
                        <a:t>s</a:t>
                      </a:r>
                      <a:r>
                        <a:rPr lang="zh-CN" altLang="en-US" sz="2400" dirty="0">
                          <a:solidFill>
                            <a:srgbClr val="C00000"/>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s.clear</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的所有元素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s.copy</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返回与</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内容一样的列表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s.count(x)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统计</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元素在列表中出现的次数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s.extend</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将</a:t>
                      </a:r>
                      <a:r>
                        <a:rPr lang="zh-CN" altLang="en-US" sz="2400" b="1" u="sng" dirty="0">
                          <a:solidFill>
                            <a:srgbClr val="FF0000"/>
                          </a:solidFill>
                          <a:latin typeface="微软雅黑" panose="020B0503020204020204" pitchFamily="34" charset="-122"/>
                          <a:ea typeface="微软雅黑" panose="020B0503020204020204" pitchFamily="34" charset="-122"/>
                        </a:rPr>
                        <a:t>列表</a:t>
                      </a:r>
                      <a:r>
                        <a:rPr lang="en-US" altLang="zh-CN" sz="2400" b="1" u="sng" dirty="0">
                          <a:solidFill>
                            <a:srgbClr val="FF0000"/>
                          </a:solidFill>
                          <a:latin typeface="微软雅黑" panose="020B0503020204020204" pitchFamily="34" charset="-122"/>
                          <a:ea typeface="微软雅黑" panose="020B0503020204020204" pitchFamily="34" charset="-122"/>
                        </a:rPr>
                        <a:t>t</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添加到列表</a:t>
                      </a: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rPr>
                        <a:t>的末尾</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rPr>
                        <a:t>[1, 2, '3', '4']</a:t>
                      </a:r>
                      <a:endParaRPr lang="zh-CN" altLang="en-US" sz="24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6133438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列表方法</a:t>
            </a:r>
          </a:p>
        </p:txBody>
      </p:sp>
      <p:sp>
        <p:nvSpPr>
          <p:cNvPr id="3" name="内容占位符 2"/>
          <p:cNvSpPr>
            <a:spLocks noGrp="1"/>
          </p:cNvSpPr>
          <p:nvPr>
            <p:ph idx="1"/>
          </p:nvPr>
        </p:nvSpPr>
        <p:spPr>
          <a:xfrm>
            <a:off x="609600" y="1484312"/>
            <a:ext cx="707057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列表方法：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[1, 2]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3572667805"/>
              </p:ext>
            </p:extLst>
          </p:nvPr>
        </p:nvGraphicFramePr>
        <p:xfrm>
          <a:off x="925216" y="2348880"/>
          <a:ext cx="10657184" cy="3240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756123">
                  <a:extLst>
                    <a:ext uri="{9D8B030D-6E8A-4147-A177-3AD203B41FA5}">
                      <a16:colId xmlns:a16="http://schemas.microsoft.com/office/drawing/2014/main" val="20002"/>
                    </a:ext>
                  </a:extLst>
                </a:gridCol>
                <a:gridCol w="1220541">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s.insert</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将数据</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插入到</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的第</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号位置</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 1, 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142392438"/>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s.pop(</a:t>
                      </a:r>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i</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号元素弹出并返回其值</a:t>
                      </a:r>
                      <a:endParaRPr lang="en-US" altLang="zh-CN"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0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或 </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s.remove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删除列表</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中第一个值为</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x</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的元素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9</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err="1">
                          <a:solidFill>
                            <a:schemeClr val="tx1">
                              <a:lumMod val="85000"/>
                              <a:lumOff val="15000"/>
                            </a:schemeClr>
                          </a:solidFill>
                          <a:latin typeface="微软雅黑" panose="020B0503020204020204" pitchFamily="34" charset="-122"/>
                          <a:ea typeface="微软雅黑" panose="020B0503020204020204" pitchFamily="34" charset="-122"/>
                        </a:rPr>
                        <a:t>s.reverse</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反转</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中的所有元素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31" marB="4573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 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31" marB="4573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210198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内建函数</a:t>
            </a:r>
          </a:p>
        </p:txBody>
      </p:sp>
      <p:sp>
        <p:nvSpPr>
          <p:cNvPr id="3" name="内容占位符 2"/>
          <p:cNvSpPr>
            <a:spLocks noGrp="1"/>
          </p:cNvSpPr>
          <p:nvPr>
            <p:ph idx="1"/>
          </p:nvPr>
        </p:nvSpPr>
        <p:spPr>
          <a:xfrm>
            <a:off x="609600" y="1484312"/>
            <a:ext cx="10598968" cy="122460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提供了求长度、最大值和最小值的内建函数，分别为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len(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min(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p>
        </p:txBody>
      </p:sp>
      <p:graphicFrame>
        <p:nvGraphicFramePr>
          <p:cNvPr id="8" name="表格 7"/>
          <p:cNvGraphicFramePr>
            <a:graphicFrameLocks noGrp="1"/>
          </p:cNvGraphicFramePr>
          <p:nvPr>
            <p:extLst>
              <p:ext uri="{D42A27DB-BD31-4B8C-83A1-F6EECF244321}">
                <p14:modId xmlns:p14="http://schemas.microsoft.com/office/powerpoint/2010/main" val="587616497"/>
              </p:ext>
            </p:extLst>
          </p:nvPr>
        </p:nvGraphicFramePr>
        <p:xfrm>
          <a:off x="1768624" y="2659892"/>
          <a:ext cx="8280920" cy="3840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300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500</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400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数列长度</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print(len(nums))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数列最大值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print(max(nums))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E908C"/>
                          </a:solidFill>
                          <a:latin typeface="Consolas" panose="020B0609020204030204" pitchFamily="49" charset="0"/>
                        </a:rPr>
                        <a:t># </a:t>
                      </a:r>
                      <a:r>
                        <a:rPr lang="zh-CN" altLang="en-US" sz="2400">
                          <a:solidFill>
                            <a:srgbClr val="8E908C"/>
                          </a:solidFill>
                          <a:latin typeface="Consolas" panose="020B0609020204030204" pitchFamily="49" charset="0"/>
                        </a:rPr>
                        <a:t>数列最小值</a:t>
                      </a:r>
                      <a:r>
                        <a:rPr lang="zh-CN" altLang="en-US" sz="2400">
                          <a:solidFill>
                            <a:srgbClr val="000000"/>
                          </a:solidFill>
                          <a:latin typeface="Consolas" panose="020B0609020204030204" pitchFamily="49" charset="0"/>
                        </a:rPr>
                        <a:t> </a:t>
                      </a: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print(min(nums))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500</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100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22709547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元组（</a:t>
            </a:r>
            <a:r>
              <a:rPr lang="en-US" altLang="zh-CN">
                <a:latin typeface="+mn-ea"/>
              </a:rPr>
              <a:t>tuple</a:t>
            </a:r>
            <a:r>
              <a:rPr lang="zh-CN" altLang="en-US">
                <a:latin typeface="+mn-ea"/>
              </a:rPr>
              <a:t>）</a:t>
            </a:r>
          </a:p>
        </p:txBody>
      </p:sp>
      <p:sp>
        <p:nvSpPr>
          <p:cNvPr id="3" name="内容占位符 2"/>
          <p:cNvSpPr>
            <a:spLocks noGrp="1"/>
          </p:cNvSpPr>
          <p:nvPr>
            <p:ph idx="1"/>
          </p:nvPr>
        </p:nvSpPr>
        <p:spPr>
          <a:xfrm>
            <a:off x="609600" y="1484312"/>
            <a:ext cx="10972800" cy="1512640"/>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元组与数列类似，不同之处在于</a:t>
            </a:r>
            <a:r>
              <a:rPr lang="zh-CN" altLang="en-US" sz="3200">
                <a:solidFill>
                  <a:srgbClr val="C00000"/>
                </a:solidFill>
                <a:latin typeface="微软雅黑" panose="020B0503020204020204" pitchFamily="34" charset="-122"/>
                <a:ea typeface="微软雅黑" panose="020B0503020204020204" pitchFamily="34" charset="-122"/>
              </a:rPr>
              <a:t>元组的元素不能修改</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元组的创建：使用逗号分隔的一些值，会自动创建为元组</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9" name="表格 8"/>
          <p:cNvGraphicFramePr>
            <a:graphicFrameLocks noGrp="1"/>
          </p:cNvGraphicFramePr>
          <p:nvPr>
            <p:extLst>
              <p:ext uri="{D42A27DB-BD31-4B8C-83A1-F6EECF244321}">
                <p14:modId xmlns:p14="http://schemas.microsoft.com/office/powerpoint/2010/main" val="2096439509"/>
              </p:ext>
            </p:extLst>
          </p:nvPr>
        </p:nvGraphicFramePr>
        <p:xfrm>
          <a:off x="1775520" y="3645024"/>
          <a:ext cx="8280920"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828092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nums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print(nums)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(1, 3, 2, 4)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5447928" y="2996952"/>
            <a:ext cx="2672426" cy="1008112"/>
          </a:xfrm>
          <a:prstGeom prst="wedgeRoundRectCallout">
            <a:avLst>
              <a:gd name="adj1" fmla="val -56725"/>
              <a:gd name="adj2" fmla="val 2566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通常会使用括号将值括起来</a:t>
            </a:r>
          </a:p>
        </p:txBody>
      </p:sp>
    </p:spTree>
    <p:extLst>
      <p:ext uri="{BB962C8B-B14F-4D97-AF65-F5344CB8AC3E}">
        <p14:creationId xmlns:p14="http://schemas.microsoft.com/office/powerpoint/2010/main" val="1083664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字符串类型</a:t>
            </a:r>
            <a:endParaRPr lang="en-US" altLang="zh-CN" sz="3200">
              <a:solidFill>
                <a:srgbClr val="C00000"/>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3535566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3384848"/>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程序（</a:t>
            </a:r>
            <a:r>
              <a:rPr lang="en-US" altLang="zh-CN" sz="3200">
                <a:solidFill>
                  <a:srgbClr val="C00000"/>
                </a:solidFill>
                <a:latin typeface="微软雅黑" panose="020B0503020204020204" pitchFamily="34" charset="-122"/>
                <a:ea typeface="微软雅黑" panose="020B0503020204020204" pitchFamily="34" charset="-122"/>
              </a:rPr>
              <a:t>program</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：为解决某一问题而设计的一系列指令，能被计算机识别和执行。</a:t>
            </a:r>
          </a:p>
          <a:p>
            <a:pPr eaLnBrk="1">
              <a:lnSpc>
                <a:spcPct val="120000"/>
              </a:lnSpc>
              <a:spcBef>
                <a:spcPts val="1800"/>
              </a:spcBef>
            </a:pPr>
            <a:r>
              <a:rPr lang="zh-CN" altLang="en-US" sz="3200">
                <a:solidFill>
                  <a:srgbClr val="C00000"/>
                </a:solidFill>
                <a:latin typeface="微软雅黑" panose="020B0503020204020204" pitchFamily="34" charset="-122"/>
                <a:ea typeface="微软雅黑" panose="020B0503020204020204" pitchFamily="34" charset="-122"/>
              </a:rPr>
              <a:t>程序设计语言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：用于书写计算机程序的语言。人与计算机打交道时交流信息的一类媒介和工具，由语句（</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statement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）组成。</a:t>
            </a:r>
          </a:p>
        </p:txBody>
      </p:sp>
      <p:sp>
        <p:nvSpPr>
          <p:cNvPr id="4" name="椭圆形标注 3">
            <a:extLst>
              <a:ext uri="{FF2B5EF4-FFF2-40B4-BE49-F238E27FC236}">
                <a16:creationId xmlns:a16="http://schemas.microsoft.com/office/drawing/2014/main" id="{72FE8494-C1AE-4B21-B09D-C5227E7E718C}"/>
              </a:ext>
            </a:extLst>
          </p:cNvPr>
          <p:cNvSpPr/>
          <p:nvPr/>
        </p:nvSpPr>
        <p:spPr>
          <a:xfrm>
            <a:off x="5303912" y="4869161"/>
            <a:ext cx="3456384" cy="1440160"/>
          </a:xfrm>
          <a:prstGeom prst="wedgeEllipseCallout">
            <a:avLst>
              <a:gd name="adj1" fmla="val -43131"/>
              <a:gd name="adj2" fmla="val -79069"/>
            </a:avLst>
          </a:prstGeom>
          <a:solidFill>
            <a:schemeClr val="accent5">
              <a:lumMod val="90000"/>
            </a:schemeClr>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lnSpc>
                <a:spcPct val="90000"/>
              </a:lnSpc>
              <a:spcAft>
                <a:spcPct val="35000"/>
              </a:spcAft>
            </a:pPr>
            <a:r>
              <a:rPr lang="zh-CN" altLang="en-US" sz="2800" b="1">
                <a:solidFill>
                  <a:schemeClr val="tx1">
                    <a:lumMod val="75000"/>
                    <a:lumOff val="25000"/>
                  </a:schemeClr>
                </a:solidFill>
                <a:latin typeface="微软雅黑" panose="020B0503020204020204" pitchFamily="34" charset="-122"/>
                <a:ea typeface="微软雅黑" panose="020B0503020204020204" pitchFamily="34" charset="-122"/>
              </a:rPr>
              <a:t>程序设计语言都有哪些呢</a:t>
            </a:r>
          </a:p>
        </p:txBody>
      </p:sp>
    </p:spTree>
    <p:extLst>
      <p:ext uri="{BB962C8B-B14F-4D97-AF65-F5344CB8AC3E}">
        <p14:creationId xmlns:p14="http://schemas.microsoft.com/office/powerpoint/2010/main" val="31342998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a:t>
            </a:r>
          </a:p>
        </p:txBody>
      </p:sp>
      <p:sp>
        <p:nvSpPr>
          <p:cNvPr id="3" name="内容占位符 2"/>
          <p:cNvSpPr>
            <a:spLocks noGrp="1"/>
          </p:cNvSpPr>
          <p:nvPr>
            <p:ph idx="1"/>
          </p:nvPr>
        </p:nvSpPr>
        <p:spPr>
          <a:xfrm>
            <a:off x="609600" y="1484312"/>
            <a:ext cx="11175032" cy="496902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字符串表示方式</a:t>
            </a:r>
          </a:p>
          <a:p>
            <a:pPr lvl="1"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单引号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双引号  例：</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"hello world!"</a:t>
            </a:r>
          </a:p>
          <a:p>
            <a:pPr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注意：</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或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本身只是一种表示方式，不是字符串的一部分</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表示字符串时，其中可以直接出现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字符串内既包含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又包含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时，可使用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进行转义</a:t>
            </a:r>
          </a:p>
        </p:txBody>
      </p:sp>
      <p:sp>
        <p:nvSpPr>
          <p:cNvPr id="8" name="圆角矩形 7"/>
          <p:cNvSpPr/>
          <p:nvPr/>
        </p:nvSpPr>
        <p:spPr>
          <a:xfrm>
            <a:off x="1631504"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2639616" y="3789040"/>
            <a:ext cx="576064"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2423592" y="4293096"/>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1" name="圆角矩形 10"/>
          <p:cNvSpPr/>
          <p:nvPr/>
        </p:nvSpPr>
        <p:spPr>
          <a:xfrm>
            <a:off x="8472264" y="428064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圆角矩形 11"/>
          <p:cNvSpPr/>
          <p:nvPr/>
        </p:nvSpPr>
        <p:spPr>
          <a:xfrm>
            <a:off x="2423592" y="4797152"/>
            <a:ext cx="576064"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8478688" y="478469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4" name="圆角矩形 13"/>
          <p:cNvSpPr/>
          <p:nvPr/>
        </p:nvSpPr>
        <p:spPr>
          <a:xfrm>
            <a:off x="4151784"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5" name="圆角矩形 14"/>
          <p:cNvSpPr/>
          <p:nvPr/>
        </p:nvSpPr>
        <p:spPr>
          <a:xfrm>
            <a:off x="5663952"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圆角矩形 15"/>
          <p:cNvSpPr/>
          <p:nvPr/>
        </p:nvSpPr>
        <p:spPr>
          <a:xfrm>
            <a:off x="7896200" y="5301208"/>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8267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字符串类型的部分应用</a:t>
            </a:r>
          </a:p>
        </p:txBody>
      </p:sp>
      <p:sp>
        <p:nvSpPr>
          <p:cNvPr id="3" name="内容占位符 2"/>
          <p:cNvSpPr>
            <a:spLocks noGrp="1"/>
          </p:cNvSpPr>
          <p:nvPr>
            <p:ph idx="1"/>
          </p:nvPr>
        </p:nvSpPr>
        <p:spPr>
          <a:xfrm>
            <a:off x="609600" y="1484312"/>
            <a:ext cx="11103024" cy="352886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字符串主要用在输入和输出，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函数为输入函数。</a:t>
            </a:r>
          </a:p>
          <a:p>
            <a:pPr lvl="1" eaLnBrk="1">
              <a:spcBef>
                <a:spcPts val="12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input( )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函数返回字符串类型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字符串类型与数值型相互转化</a:t>
            </a:r>
          </a:p>
          <a:p>
            <a:pPr lvl="1" eaLnBrk="1">
              <a:spcBef>
                <a:spcPts val="12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数值型转化成字符串类型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str( )</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字符串类型转化成数值型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int(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float(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2379216220"/>
              </p:ext>
            </p:extLst>
          </p:nvPr>
        </p:nvGraphicFramePr>
        <p:xfrm>
          <a:off x="947428" y="4869160"/>
          <a:ext cx="5508612"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TypeError: must be str, not int</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925510878"/>
              </p:ext>
            </p:extLst>
          </p:nvPr>
        </p:nvGraphicFramePr>
        <p:xfrm>
          <a:off x="6793868" y="4869160"/>
          <a:ext cx="4486708" cy="16773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48670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int(input(</a:t>
                      </a:r>
                      <a:r>
                        <a:rPr lang="en-US" altLang="zh-CN" sz="2400">
                          <a:solidFill>
                            <a:srgbClr val="718C00"/>
                          </a:solidFill>
                          <a:latin typeface="Consolas" panose="020B0609020204030204" pitchFamily="49" charset="0"/>
                        </a:rPr>
                        <a:t>"Enter:"</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 = s + </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0" name="圆角矩形标注 9"/>
          <p:cNvSpPr/>
          <p:nvPr/>
        </p:nvSpPr>
        <p:spPr>
          <a:xfrm>
            <a:off x="4583832" y="4869160"/>
            <a:ext cx="208823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程序报错</a:t>
            </a:r>
          </a:p>
        </p:txBody>
      </p:sp>
      <p:sp>
        <p:nvSpPr>
          <p:cNvPr id="11" name="圆角矩形标注 10"/>
          <p:cNvSpPr/>
          <p:nvPr/>
        </p:nvSpPr>
        <p:spPr>
          <a:xfrm>
            <a:off x="9480376" y="5538394"/>
            <a:ext cx="20882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键盘输入</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6</a:t>
            </a:r>
          </a:p>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结果输出</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7</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88390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2132856"/>
            <a:ext cx="11319048" cy="1872208"/>
          </a:xfrm>
        </p:spPr>
        <p:txBody>
          <a:bodyPr/>
          <a:lstStyle/>
          <a:p>
            <a:pPr eaLnBrk="1">
              <a:lnSpc>
                <a:spcPct val="120000"/>
              </a:lnSpc>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在开发时经常遇到如上字符串，其中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xx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部分内容是根据变量变化的，</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中提供了一种使用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实现的格式化字符串方法。</a:t>
            </a:r>
          </a:p>
          <a:p>
            <a:pPr eaLnBrk="1">
              <a:spcBef>
                <a:spcPts val="1800"/>
              </a:spcBef>
            </a:pP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1501284859"/>
              </p:ext>
            </p:extLst>
          </p:nvPr>
        </p:nvGraphicFramePr>
        <p:xfrm>
          <a:off x="2135560" y="1484784"/>
          <a:ext cx="7776864" cy="52284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776864">
                  <a:extLst>
                    <a:ext uri="{9D8B030D-6E8A-4147-A177-3AD203B41FA5}">
                      <a16:colId xmlns:a16="http://schemas.microsoft.com/office/drawing/2014/main" val="2740497982"/>
                    </a:ext>
                  </a:extLst>
                </a:gridCol>
              </a:tblGrid>
              <a:tr h="52284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a:solidFill>
                            <a:srgbClr val="000000"/>
                          </a:solidFill>
                          <a:latin typeface="微软雅黑" panose="020B0503020204020204" pitchFamily="34" charset="-122"/>
                          <a:ea typeface="微软雅黑" panose="020B0503020204020204" pitchFamily="34" charset="-122"/>
                        </a:rPr>
                        <a:t>"</a:t>
                      </a:r>
                      <a:r>
                        <a:rPr lang="zh-CN" altLang="en-US" sz="2400" b="0">
                          <a:solidFill>
                            <a:srgbClr val="000000"/>
                          </a:solidFill>
                          <a:latin typeface="微软雅黑" panose="020B0503020204020204" pitchFamily="34" charset="-122"/>
                          <a:ea typeface="微软雅黑" panose="020B0503020204020204" pitchFamily="34" charset="-122"/>
                        </a:rPr>
                        <a:t>亲爱的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你好！你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月的话费是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，余额 </a:t>
                      </a:r>
                      <a:r>
                        <a:rPr lang="en-US" altLang="zh-CN" sz="2400" b="0">
                          <a:solidFill>
                            <a:srgbClr val="000000"/>
                          </a:solidFill>
                          <a:latin typeface="微软雅黑" panose="020B0503020204020204" pitchFamily="34" charset="-122"/>
                          <a:ea typeface="微软雅黑" panose="020B0503020204020204" pitchFamily="34" charset="-122"/>
                        </a:rPr>
                        <a:t>xx </a:t>
                      </a:r>
                      <a:r>
                        <a:rPr lang="zh-CN" altLang="en-US" sz="2400" b="0">
                          <a:solidFill>
                            <a:srgbClr val="000000"/>
                          </a:solidFill>
                          <a:latin typeface="微软雅黑" panose="020B0503020204020204" pitchFamily="34" charset="-122"/>
                          <a:ea typeface="微软雅黑" panose="020B0503020204020204" pitchFamily="34" charset="-122"/>
                        </a:rPr>
                        <a:t>元。</a:t>
                      </a:r>
                      <a:r>
                        <a:rPr lang="en-US" altLang="zh-CN" sz="2400" b="0">
                          <a:solidFill>
                            <a:srgbClr val="000000"/>
                          </a:solidFill>
                          <a:latin typeface="微软雅黑" panose="020B0503020204020204" pitchFamily="34" charset="-122"/>
                          <a:ea typeface="微软雅黑" panose="020B0503020204020204" pitchFamily="34" charset="-122"/>
                        </a:rPr>
                        <a: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8" name="表格 17"/>
          <p:cNvGraphicFramePr>
            <a:graphicFrameLocks noGrp="1"/>
          </p:cNvGraphicFramePr>
          <p:nvPr>
            <p:extLst>
              <p:ext uri="{D42A27DB-BD31-4B8C-83A1-F6EECF244321}">
                <p14:modId xmlns:p14="http://schemas.microsoft.com/office/powerpoint/2010/main" val="2767484553"/>
              </p:ext>
            </p:extLst>
          </p:nvPr>
        </p:nvGraphicFramePr>
        <p:xfrm>
          <a:off x="2135560" y="4132412"/>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"My name is %s!"</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My name is Tom!</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778694910"/>
              </p:ext>
            </p:extLst>
          </p:nvPr>
        </p:nvGraphicFramePr>
        <p:xfrm>
          <a:off x="2135560" y="5356548"/>
          <a:ext cx="7272808" cy="10247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272808">
                  <a:extLst>
                    <a:ext uri="{9D8B030D-6E8A-4147-A177-3AD203B41FA5}">
                      <a16:colId xmlns:a16="http://schemas.microsoft.com/office/drawing/2014/main" val="2740497982"/>
                    </a:ext>
                  </a:extLst>
                </a:gridCol>
              </a:tblGrid>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"Hello %s, I am %d!"</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51239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Hello Tom, I am 17!</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21" name="圆角矩形 20"/>
          <p:cNvSpPr/>
          <p:nvPr/>
        </p:nvSpPr>
        <p:spPr>
          <a:xfrm>
            <a:off x="7824192" y="2840482"/>
            <a:ext cx="360040" cy="444502"/>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0000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字符串的格式化</a:t>
            </a:r>
          </a:p>
        </p:txBody>
      </p:sp>
      <p:sp>
        <p:nvSpPr>
          <p:cNvPr id="3" name="内容占位符 2"/>
          <p:cNvSpPr>
            <a:spLocks noGrp="1"/>
          </p:cNvSpPr>
          <p:nvPr>
            <p:ph idx="1"/>
          </p:nvPr>
        </p:nvSpPr>
        <p:spPr>
          <a:xfrm>
            <a:off x="609600" y="3212976"/>
            <a:ext cx="11175032" cy="3384376"/>
          </a:xfrm>
        </p:spPr>
        <p:txBody>
          <a:bodyPr/>
          <a:lstStyle/>
          <a:p>
            <a:pPr eaLnBrk="1">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常见转换说明符</a:t>
            </a: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%s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a:solidFill>
                  <a:schemeClr val="tx1">
                    <a:lumMod val="75000"/>
                    <a:lumOff val="25000"/>
                  </a:schemeClr>
                </a:solidFill>
                <a:latin typeface="Consolas" panose="020B0609020204030204" pitchFamily="49" charset="0"/>
                <a:ea typeface="微软雅黑" panose="020B0503020204020204" pitchFamily="34" charset="-122"/>
              </a:rPr>
              <a:t>%f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浮点数</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eaLnBrk="1">
              <a:spcBef>
                <a:spcPts val="6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cs typeface="+mn-cs"/>
              </a:rPr>
              <a:t>注意：</a:t>
            </a:r>
            <a:endParaRPr lang="en-US" altLang="zh-CN" sz="32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lvl="1" eaLnBrk="1">
              <a:spcBef>
                <a:spcPts val="600"/>
              </a:spcBef>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  不确定用什么时，</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永远起作用，会把任何类型转换为字符串</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lvl="1" eaLnBrk="1">
              <a:spcBef>
                <a:spcPts val="600"/>
              </a:spcBef>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字符串中有</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字符时，用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转义来表示 </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cs typeface="+mn-cs"/>
              </a:rPr>
              <a:t>。</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cs typeface="+mn-cs"/>
            </a:endParaRPr>
          </a:p>
          <a:p>
            <a:pPr marL="457200" lvl="1" indent="0" eaLnBrk="1">
              <a:spcBef>
                <a:spcPts val="600"/>
              </a:spcBef>
              <a:buNone/>
            </a:pP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7" name="表格 16"/>
          <p:cNvGraphicFramePr>
            <a:graphicFrameLocks noGrp="1"/>
          </p:cNvGraphicFramePr>
          <p:nvPr>
            <p:extLst>
              <p:ext uri="{D42A27DB-BD31-4B8C-83A1-F6EECF244321}">
                <p14:modId xmlns:p14="http://schemas.microsoft.com/office/powerpoint/2010/main" val="724623907"/>
              </p:ext>
            </p:extLst>
          </p:nvPr>
        </p:nvGraphicFramePr>
        <p:xfrm>
          <a:off x="2711624" y="1763211"/>
          <a:ext cx="6264696" cy="65687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264696">
                  <a:extLst>
                    <a:ext uri="{9D8B030D-6E8A-4147-A177-3AD203B41FA5}">
                      <a16:colId xmlns:a16="http://schemas.microsoft.com/office/drawing/2014/main" val="2740497982"/>
                    </a:ext>
                  </a:extLst>
                </a:gridCol>
              </a:tblGrid>
              <a:tr h="656878">
                <a:tc>
                  <a:txBody>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lang="en-US" altLang="zh-CN" sz="2400">
                          <a:solidFill>
                            <a:srgbClr val="718C00"/>
                          </a:solidFill>
                          <a:latin typeface="Consolas" panose="020B0609020204030204" pitchFamily="49" charset="0"/>
                        </a:rPr>
                        <a:t>"Hello %s , I am %d !"</a:t>
                      </a:r>
                      <a:r>
                        <a:rPr lang="en-US" altLang="zh-CN" sz="2400">
                          <a:solidFill>
                            <a:srgbClr val="000000"/>
                          </a:solidFill>
                          <a:latin typeface="Consolas" panose="020B0609020204030204" pitchFamily="49" charset="0"/>
                        </a:rPr>
                        <a:t> % (</a:t>
                      </a:r>
                      <a:r>
                        <a:rPr lang="en-US" altLang="zh-CN" sz="2400">
                          <a:solidFill>
                            <a:srgbClr val="718C00"/>
                          </a:solidFill>
                          <a:latin typeface="Consolas" panose="020B0609020204030204" pitchFamily="49" charset="0"/>
                        </a:rPr>
                        <a:t>"Tom"</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17</a:t>
                      </a:r>
                      <a:r>
                        <a:rPr lang="en-US" altLang="zh-CN" sz="2400">
                          <a:solidFill>
                            <a:srgbClr val="000000"/>
                          </a:solidFill>
                          <a:latin typeface="Consolas" panose="020B0609020204030204" pitchFamily="49" charset="0"/>
                        </a:rPr>
                        <a:t>)</a:t>
                      </a:r>
                      <a:endParaRPr lang="zh-CN" altLang="en-US" sz="24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9" name="矩形 18"/>
          <p:cNvSpPr/>
          <p:nvPr/>
        </p:nvSpPr>
        <p:spPr>
          <a:xfrm>
            <a:off x="6960096" y="1859956"/>
            <a:ext cx="19442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标注 19"/>
          <p:cNvSpPr/>
          <p:nvPr/>
        </p:nvSpPr>
        <p:spPr>
          <a:xfrm>
            <a:off x="1559496" y="1052736"/>
            <a:ext cx="3168352" cy="553904"/>
          </a:xfrm>
          <a:prstGeom prst="wedgeRoundRectCallout">
            <a:avLst>
              <a:gd name="adj1" fmla="val 22051"/>
              <a:gd name="adj2" fmla="val 8578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待格式化得字符串</a:t>
            </a:r>
          </a:p>
        </p:txBody>
      </p:sp>
      <p:sp>
        <p:nvSpPr>
          <p:cNvPr id="21" name="圆角矩形标注 20"/>
          <p:cNvSpPr/>
          <p:nvPr/>
        </p:nvSpPr>
        <p:spPr>
          <a:xfrm>
            <a:off x="7176120" y="1052736"/>
            <a:ext cx="2880320" cy="553904"/>
          </a:xfrm>
          <a:prstGeom prst="wedgeRoundRectCallout">
            <a:avLst>
              <a:gd name="adj1" fmla="val -26779"/>
              <a:gd name="adj2" fmla="val 81794"/>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希望格式化的值</a:t>
            </a:r>
          </a:p>
        </p:txBody>
      </p:sp>
      <p:sp>
        <p:nvSpPr>
          <p:cNvPr id="23" name="圆角矩形 22"/>
          <p:cNvSpPr/>
          <p:nvPr/>
        </p:nvSpPr>
        <p:spPr>
          <a:xfrm>
            <a:off x="5562753"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%d</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24" name="圆角矩形 23"/>
          <p:cNvSpPr/>
          <p:nvPr/>
        </p:nvSpPr>
        <p:spPr>
          <a:xfrm>
            <a:off x="3874090" y="1878842"/>
            <a:ext cx="562438" cy="444502"/>
          </a:xfrm>
          <a:prstGeom prst="roundRect">
            <a:avLst>
              <a:gd name="adj" fmla="val 5802"/>
            </a:avLst>
          </a:prstGeom>
          <a:solidFill>
            <a:schemeClr val="accent5"/>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a:solidFill>
                  <a:srgbClr val="C00000"/>
                </a:solidFill>
                <a:latin typeface="Consolas" panose="020B0609020204030204" pitchFamily="49" charset="0"/>
                <a:ea typeface="微软雅黑" panose="020B0503020204020204" pitchFamily="34" charset="-122"/>
              </a:rPr>
              <a:t>%s</a:t>
            </a:r>
            <a:endParaRPr lang="zh-CN" altLang="en-US" sz="2400" b="1">
              <a:solidFill>
                <a:srgbClr val="C00000"/>
              </a:solidFill>
              <a:latin typeface="Consolas" panose="020B0609020204030204" pitchFamily="49" charset="0"/>
              <a:ea typeface="微软雅黑" panose="020B0503020204020204" pitchFamily="34" charset="-122"/>
            </a:endParaRPr>
          </a:p>
        </p:txBody>
      </p:sp>
      <p:sp>
        <p:nvSpPr>
          <p:cNvPr id="18" name="矩形 17"/>
          <p:cNvSpPr/>
          <p:nvPr/>
        </p:nvSpPr>
        <p:spPr>
          <a:xfrm>
            <a:off x="2783632" y="1859956"/>
            <a:ext cx="374441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圆角矩形标注 24"/>
          <p:cNvSpPr/>
          <p:nvPr/>
        </p:nvSpPr>
        <p:spPr>
          <a:xfrm>
            <a:off x="3763176" y="2362200"/>
            <a:ext cx="2596592" cy="778367"/>
          </a:xfrm>
          <a:custGeom>
            <a:avLst/>
            <a:gdLst>
              <a:gd name="connsiteX0" fmla="*/ 0 w 2596592"/>
              <a:gd name="connsiteY0" fmla="*/ 92319 h 553904"/>
              <a:gd name="connsiteX1" fmla="*/ 92319 w 2596592"/>
              <a:gd name="connsiteY1" fmla="*/ 0 h 553904"/>
              <a:gd name="connsiteX2" fmla="*/ 1514679 w 2596592"/>
              <a:gd name="connsiteY2" fmla="*/ 0 h 553904"/>
              <a:gd name="connsiteX3" fmla="*/ 1914415 w 2596592"/>
              <a:gd name="connsiteY3" fmla="*/ -220321 h 553904"/>
              <a:gd name="connsiteX4" fmla="*/ 2163827 w 2596592"/>
              <a:gd name="connsiteY4" fmla="*/ 0 h 553904"/>
              <a:gd name="connsiteX5" fmla="*/ 2504273 w 2596592"/>
              <a:gd name="connsiteY5" fmla="*/ 0 h 553904"/>
              <a:gd name="connsiteX6" fmla="*/ 2596592 w 2596592"/>
              <a:gd name="connsiteY6" fmla="*/ 92319 h 553904"/>
              <a:gd name="connsiteX7" fmla="*/ 2596592 w 2596592"/>
              <a:gd name="connsiteY7" fmla="*/ 92317 h 553904"/>
              <a:gd name="connsiteX8" fmla="*/ 2596592 w 2596592"/>
              <a:gd name="connsiteY8" fmla="*/ 92317 h 553904"/>
              <a:gd name="connsiteX9" fmla="*/ 2596592 w 2596592"/>
              <a:gd name="connsiteY9" fmla="*/ 230793 h 553904"/>
              <a:gd name="connsiteX10" fmla="*/ 2596592 w 2596592"/>
              <a:gd name="connsiteY10" fmla="*/ 461585 h 553904"/>
              <a:gd name="connsiteX11" fmla="*/ 2504273 w 2596592"/>
              <a:gd name="connsiteY11" fmla="*/ 553904 h 553904"/>
              <a:gd name="connsiteX12" fmla="*/ 2163827 w 2596592"/>
              <a:gd name="connsiteY12" fmla="*/ 553904 h 553904"/>
              <a:gd name="connsiteX13" fmla="*/ 1514679 w 2596592"/>
              <a:gd name="connsiteY13" fmla="*/ 553904 h 553904"/>
              <a:gd name="connsiteX14" fmla="*/ 1514679 w 2596592"/>
              <a:gd name="connsiteY14" fmla="*/ 553904 h 553904"/>
              <a:gd name="connsiteX15" fmla="*/ 92319 w 2596592"/>
              <a:gd name="connsiteY15" fmla="*/ 553904 h 553904"/>
              <a:gd name="connsiteX16" fmla="*/ 0 w 2596592"/>
              <a:gd name="connsiteY16" fmla="*/ 461585 h 553904"/>
              <a:gd name="connsiteX17" fmla="*/ 0 w 2596592"/>
              <a:gd name="connsiteY17" fmla="*/ 230793 h 553904"/>
              <a:gd name="connsiteX18" fmla="*/ 0 w 2596592"/>
              <a:gd name="connsiteY18" fmla="*/ 92317 h 553904"/>
              <a:gd name="connsiteX19" fmla="*/ 0 w 2596592"/>
              <a:gd name="connsiteY19" fmla="*/ 92317 h 553904"/>
              <a:gd name="connsiteX20" fmla="*/ 0 w 2596592"/>
              <a:gd name="connsiteY20" fmla="*/ 92319 h 553904"/>
              <a:gd name="connsiteX0" fmla="*/ 0 w 2596592"/>
              <a:gd name="connsiteY0" fmla="*/ 312640 h 774225"/>
              <a:gd name="connsiteX1" fmla="*/ 92319 w 2596592"/>
              <a:gd name="connsiteY1" fmla="*/ 220321 h 774225"/>
              <a:gd name="connsiteX2" fmla="*/ 1514679 w 2596592"/>
              <a:gd name="connsiteY2" fmla="*/ 220321 h 774225"/>
              <a:gd name="connsiteX3" fmla="*/ 1512082 w 2596592"/>
              <a:gd name="connsiteY3" fmla="*/ 20540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516844 w 2596592"/>
              <a:gd name="connsiteY3" fmla="*/ 224457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514679 w 2596592"/>
              <a:gd name="connsiteY2" fmla="*/ 220321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250144 w 2596592"/>
              <a:gd name="connsiteY3" fmla="*/ 1911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0064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35894 w 2596592"/>
              <a:gd name="connsiteY3" fmla="*/ 219695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995566 w 2596592"/>
              <a:gd name="connsiteY2" fmla="*/ 210796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0182 w 2596592"/>
              <a:gd name="connsiteY3" fmla="*/ 21017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16520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554945 w 2596592"/>
              <a:gd name="connsiteY3" fmla="*/ 221282 h 774225"/>
              <a:gd name="connsiteX4" fmla="*/ 1914415 w 2596592"/>
              <a:gd name="connsiteY4" fmla="*/ 0 h 774225"/>
              <a:gd name="connsiteX5" fmla="*/ 2163827 w 2596592"/>
              <a:gd name="connsiteY5" fmla="*/ 220321 h 774225"/>
              <a:gd name="connsiteX6" fmla="*/ 2504273 w 2596592"/>
              <a:gd name="connsiteY6" fmla="*/ 220321 h 774225"/>
              <a:gd name="connsiteX7" fmla="*/ 2596592 w 2596592"/>
              <a:gd name="connsiteY7" fmla="*/ 312640 h 774225"/>
              <a:gd name="connsiteX8" fmla="*/ 2596592 w 2596592"/>
              <a:gd name="connsiteY8" fmla="*/ 312638 h 774225"/>
              <a:gd name="connsiteX9" fmla="*/ 2596592 w 2596592"/>
              <a:gd name="connsiteY9" fmla="*/ 312638 h 774225"/>
              <a:gd name="connsiteX10" fmla="*/ 2596592 w 2596592"/>
              <a:gd name="connsiteY10" fmla="*/ 451114 h 774225"/>
              <a:gd name="connsiteX11" fmla="*/ 2596592 w 2596592"/>
              <a:gd name="connsiteY11" fmla="*/ 681906 h 774225"/>
              <a:gd name="connsiteX12" fmla="*/ 2504273 w 2596592"/>
              <a:gd name="connsiteY12" fmla="*/ 774225 h 774225"/>
              <a:gd name="connsiteX13" fmla="*/ 2163827 w 2596592"/>
              <a:gd name="connsiteY13" fmla="*/ 774225 h 774225"/>
              <a:gd name="connsiteX14" fmla="*/ 1514679 w 2596592"/>
              <a:gd name="connsiteY14" fmla="*/ 774225 h 774225"/>
              <a:gd name="connsiteX15" fmla="*/ 1514679 w 2596592"/>
              <a:gd name="connsiteY15" fmla="*/ 774225 h 774225"/>
              <a:gd name="connsiteX16" fmla="*/ 92319 w 2596592"/>
              <a:gd name="connsiteY16" fmla="*/ 774225 h 774225"/>
              <a:gd name="connsiteX17" fmla="*/ 0 w 2596592"/>
              <a:gd name="connsiteY17" fmla="*/ 681906 h 774225"/>
              <a:gd name="connsiteX18" fmla="*/ 0 w 2596592"/>
              <a:gd name="connsiteY18" fmla="*/ 451114 h 774225"/>
              <a:gd name="connsiteX19" fmla="*/ 0 w 2596592"/>
              <a:gd name="connsiteY19" fmla="*/ 312638 h 774225"/>
              <a:gd name="connsiteX20" fmla="*/ 0 w 2596592"/>
              <a:gd name="connsiteY20" fmla="*/ 312638 h 774225"/>
              <a:gd name="connsiteX21" fmla="*/ 0 w 2596592"/>
              <a:gd name="connsiteY21"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992969 w 2596592"/>
              <a:gd name="connsiteY3" fmla="*/ 226046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18108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1000328 w 2596592"/>
              <a:gd name="connsiteY2" fmla="*/ 220321 h 774225"/>
              <a:gd name="connsiteX3" fmla="*/ 1046944 w 2596592"/>
              <a:gd name="connsiteY3" fmla="*/ 221283 h 774225"/>
              <a:gd name="connsiteX4" fmla="*/ 1554945 w 2596592"/>
              <a:gd name="connsiteY4" fmla="*/ 221282 h 774225"/>
              <a:gd name="connsiteX5" fmla="*/ 1914415 w 2596592"/>
              <a:gd name="connsiteY5" fmla="*/ 0 h 774225"/>
              <a:gd name="connsiteX6" fmla="*/ 2163827 w 2596592"/>
              <a:gd name="connsiteY6" fmla="*/ 220321 h 774225"/>
              <a:gd name="connsiteX7" fmla="*/ 2504273 w 2596592"/>
              <a:gd name="connsiteY7" fmla="*/ 220321 h 774225"/>
              <a:gd name="connsiteX8" fmla="*/ 2596592 w 2596592"/>
              <a:gd name="connsiteY8" fmla="*/ 312640 h 774225"/>
              <a:gd name="connsiteX9" fmla="*/ 2596592 w 2596592"/>
              <a:gd name="connsiteY9" fmla="*/ 312638 h 774225"/>
              <a:gd name="connsiteX10" fmla="*/ 2596592 w 2596592"/>
              <a:gd name="connsiteY10" fmla="*/ 312638 h 774225"/>
              <a:gd name="connsiteX11" fmla="*/ 2596592 w 2596592"/>
              <a:gd name="connsiteY11" fmla="*/ 451114 h 774225"/>
              <a:gd name="connsiteX12" fmla="*/ 2596592 w 2596592"/>
              <a:gd name="connsiteY12" fmla="*/ 681906 h 774225"/>
              <a:gd name="connsiteX13" fmla="*/ 2504273 w 2596592"/>
              <a:gd name="connsiteY13" fmla="*/ 774225 h 774225"/>
              <a:gd name="connsiteX14" fmla="*/ 2163827 w 2596592"/>
              <a:gd name="connsiteY14" fmla="*/ 774225 h 774225"/>
              <a:gd name="connsiteX15" fmla="*/ 1514679 w 2596592"/>
              <a:gd name="connsiteY15" fmla="*/ 774225 h 774225"/>
              <a:gd name="connsiteX16" fmla="*/ 1514679 w 2596592"/>
              <a:gd name="connsiteY16" fmla="*/ 774225 h 774225"/>
              <a:gd name="connsiteX17" fmla="*/ 92319 w 2596592"/>
              <a:gd name="connsiteY17" fmla="*/ 774225 h 774225"/>
              <a:gd name="connsiteX18" fmla="*/ 0 w 2596592"/>
              <a:gd name="connsiteY18" fmla="*/ 681906 h 774225"/>
              <a:gd name="connsiteX19" fmla="*/ 0 w 2596592"/>
              <a:gd name="connsiteY19" fmla="*/ 451114 h 774225"/>
              <a:gd name="connsiteX20" fmla="*/ 0 w 2596592"/>
              <a:gd name="connsiteY20" fmla="*/ 312638 h 774225"/>
              <a:gd name="connsiteX21" fmla="*/ 0 w 2596592"/>
              <a:gd name="connsiteY21" fmla="*/ 312638 h 774225"/>
              <a:gd name="connsiteX22" fmla="*/ 0 w 2596592"/>
              <a:gd name="connsiteY22" fmla="*/ 312640 h 774225"/>
              <a:gd name="connsiteX0" fmla="*/ 0 w 2596592"/>
              <a:gd name="connsiteY0" fmla="*/ 312640 h 774225"/>
              <a:gd name="connsiteX1" fmla="*/ 92319 w 2596592"/>
              <a:gd name="connsiteY1" fmla="*/ 220321 h 774225"/>
              <a:gd name="connsiteX2" fmla="*/ 92857 w 2596592"/>
              <a:gd name="connsiteY2" fmla="*/ 224458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4457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19695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1000328 w 2596592"/>
              <a:gd name="connsiteY3" fmla="*/ 220321 h 774225"/>
              <a:gd name="connsiteX4" fmla="*/ 1046944 w 2596592"/>
              <a:gd name="connsiteY4" fmla="*/ 221283 h 774225"/>
              <a:gd name="connsiteX5" fmla="*/ 1554945 w 2596592"/>
              <a:gd name="connsiteY5" fmla="*/ 221282 h 774225"/>
              <a:gd name="connsiteX6" fmla="*/ 1914415 w 2596592"/>
              <a:gd name="connsiteY6" fmla="*/ 0 h 774225"/>
              <a:gd name="connsiteX7" fmla="*/ 2163827 w 2596592"/>
              <a:gd name="connsiteY7" fmla="*/ 220321 h 774225"/>
              <a:gd name="connsiteX8" fmla="*/ 2504273 w 2596592"/>
              <a:gd name="connsiteY8" fmla="*/ 220321 h 774225"/>
              <a:gd name="connsiteX9" fmla="*/ 2596592 w 2596592"/>
              <a:gd name="connsiteY9" fmla="*/ 312640 h 774225"/>
              <a:gd name="connsiteX10" fmla="*/ 2596592 w 2596592"/>
              <a:gd name="connsiteY10" fmla="*/ 312638 h 774225"/>
              <a:gd name="connsiteX11" fmla="*/ 2596592 w 2596592"/>
              <a:gd name="connsiteY11" fmla="*/ 312638 h 774225"/>
              <a:gd name="connsiteX12" fmla="*/ 2596592 w 2596592"/>
              <a:gd name="connsiteY12" fmla="*/ 451114 h 774225"/>
              <a:gd name="connsiteX13" fmla="*/ 2596592 w 2596592"/>
              <a:gd name="connsiteY13" fmla="*/ 681906 h 774225"/>
              <a:gd name="connsiteX14" fmla="*/ 2504273 w 2596592"/>
              <a:gd name="connsiteY14" fmla="*/ 774225 h 774225"/>
              <a:gd name="connsiteX15" fmla="*/ 2163827 w 2596592"/>
              <a:gd name="connsiteY15" fmla="*/ 774225 h 774225"/>
              <a:gd name="connsiteX16" fmla="*/ 1514679 w 2596592"/>
              <a:gd name="connsiteY16" fmla="*/ 774225 h 774225"/>
              <a:gd name="connsiteX17" fmla="*/ 1514679 w 2596592"/>
              <a:gd name="connsiteY17" fmla="*/ 774225 h 774225"/>
              <a:gd name="connsiteX18" fmla="*/ 92319 w 2596592"/>
              <a:gd name="connsiteY18" fmla="*/ 774225 h 774225"/>
              <a:gd name="connsiteX19" fmla="*/ 0 w 2596592"/>
              <a:gd name="connsiteY19" fmla="*/ 681906 h 774225"/>
              <a:gd name="connsiteX20" fmla="*/ 0 w 2596592"/>
              <a:gd name="connsiteY20" fmla="*/ 451114 h 774225"/>
              <a:gd name="connsiteX21" fmla="*/ 0 w 2596592"/>
              <a:gd name="connsiteY21" fmla="*/ 312638 h 774225"/>
              <a:gd name="connsiteX22" fmla="*/ 0 w 2596592"/>
              <a:gd name="connsiteY22" fmla="*/ 312638 h 774225"/>
              <a:gd name="connsiteX23" fmla="*/ 0 w 2596592"/>
              <a:gd name="connsiteY23" fmla="*/ 312640 h 774225"/>
              <a:gd name="connsiteX0" fmla="*/ 0 w 2596592"/>
              <a:gd name="connsiteY0" fmla="*/ 312640 h 774225"/>
              <a:gd name="connsiteX1" fmla="*/ 92319 w 2596592"/>
              <a:gd name="connsiteY1" fmla="*/ 220321 h 774225"/>
              <a:gd name="connsiteX2" fmla="*/ 357970 w 2596592"/>
              <a:gd name="connsiteY2" fmla="*/ 221282 h 774225"/>
              <a:gd name="connsiteX3" fmla="*/ 362737 w 2596592"/>
              <a:gd name="connsiteY3" fmla="*/ 219696 h 774225"/>
              <a:gd name="connsiteX4" fmla="*/ 1000328 w 2596592"/>
              <a:gd name="connsiteY4" fmla="*/ 220321 h 774225"/>
              <a:gd name="connsiteX5" fmla="*/ 1046944 w 2596592"/>
              <a:gd name="connsiteY5" fmla="*/ 221283 h 774225"/>
              <a:gd name="connsiteX6" fmla="*/ 1554945 w 2596592"/>
              <a:gd name="connsiteY6" fmla="*/ 221282 h 774225"/>
              <a:gd name="connsiteX7" fmla="*/ 1914415 w 2596592"/>
              <a:gd name="connsiteY7" fmla="*/ 0 h 774225"/>
              <a:gd name="connsiteX8" fmla="*/ 2163827 w 2596592"/>
              <a:gd name="connsiteY8" fmla="*/ 220321 h 774225"/>
              <a:gd name="connsiteX9" fmla="*/ 2504273 w 2596592"/>
              <a:gd name="connsiteY9" fmla="*/ 220321 h 774225"/>
              <a:gd name="connsiteX10" fmla="*/ 2596592 w 2596592"/>
              <a:gd name="connsiteY10" fmla="*/ 312640 h 774225"/>
              <a:gd name="connsiteX11" fmla="*/ 2596592 w 2596592"/>
              <a:gd name="connsiteY11" fmla="*/ 312638 h 774225"/>
              <a:gd name="connsiteX12" fmla="*/ 2596592 w 2596592"/>
              <a:gd name="connsiteY12" fmla="*/ 312638 h 774225"/>
              <a:gd name="connsiteX13" fmla="*/ 2596592 w 2596592"/>
              <a:gd name="connsiteY13" fmla="*/ 451114 h 774225"/>
              <a:gd name="connsiteX14" fmla="*/ 2596592 w 2596592"/>
              <a:gd name="connsiteY14" fmla="*/ 681906 h 774225"/>
              <a:gd name="connsiteX15" fmla="*/ 2504273 w 2596592"/>
              <a:gd name="connsiteY15" fmla="*/ 774225 h 774225"/>
              <a:gd name="connsiteX16" fmla="*/ 2163827 w 2596592"/>
              <a:gd name="connsiteY16" fmla="*/ 774225 h 774225"/>
              <a:gd name="connsiteX17" fmla="*/ 1514679 w 2596592"/>
              <a:gd name="connsiteY17" fmla="*/ 774225 h 774225"/>
              <a:gd name="connsiteX18" fmla="*/ 1514679 w 2596592"/>
              <a:gd name="connsiteY18" fmla="*/ 774225 h 774225"/>
              <a:gd name="connsiteX19" fmla="*/ 92319 w 2596592"/>
              <a:gd name="connsiteY19" fmla="*/ 774225 h 774225"/>
              <a:gd name="connsiteX20" fmla="*/ 0 w 2596592"/>
              <a:gd name="connsiteY20" fmla="*/ 681906 h 774225"/>
              <a:gd name="connsiteX21" fmla="*/ 0 w 2596592"/>
              <a:gd name="connsiteY21" fmla="*/ 451114 h 774225"/>
              <a:gd name="connsiteX22" fmla="*/ 0 w 2596592"/>
              <a:gd name="connsiteY22" fmla="*/ 312638 h 774225"/>
              <a:gd name="connsiteX23" fmla="*/ 0 w 2596592"/>
              <a:gd name="connsiteY23" fmla="*/ 312638 h 774225"/>
              <a:gd name="connsiteX24" fmla="*/ 0 w 2596592"/>
              <a:gd name="connsiteY24" fmla="*/ 312640 h 774225"/>
              <a:gd name="connsiteX0" fmla="*/ 0 w 2596592"/>
              <a:gd name="connsiteY0" fmla="*/ 327894 h 789479"/>
              <a:gd name="connsiteX1" fmla="*/ 92319 w 2596592"/>
              <a:gd name="connsiteY1" fmla="*/ 235575 h 789479"/>
              <a:gd name="connsiteX2" fmla="*/ 357970 w 2596592"/>
              <a:gd name="connsiteY2" fmla="*/ 236536 h 789479"/>
              <a:gd name="connsiteX3" fmla="*/ 577049 w 2596592"/>
              <a:gd name="connsiteY3" fmla="*/ 0 h 789479"/>
              <a:gd name="connsiteX4" fmla="*/ 1000328 w 2596592"/>
              <a:gd name="connsiteY4" fmla="*/ 235575 h 789479"/>
              <a:gd name="connsiteX5" fmla="*/ 1046944 w 2596592"/>
              <a:gd name="connsiteY5" fmla="*/ 236537 h 789479"/>
              <a:gd name="connsiteX6" fmla="*/ 1554945 w 2596592"/>
              <a:gd name="connsiteY6" fmla="*/ 236536 h 789479"/>
              <a:gd name="connsiteX7" fmla="*/ 1914415 w 2596592"/>
              <a:gd name="connsiteY7" fmla="*/ 15254 h 789479"/>
              <a:gd name="connsiteX8" fmla="*/ 2163827 w 2596592"/>
              <a:gd name="connsiteY8" fmla="*/ 235575 h 789479"/>
              <a:gd name="connsiteX9" fmla="*/ 2504273 w 2596592"/>
              <a:gd name="connsiteY9" fmla="*/ 235575 h 789479"/>
              <a:gd name="connsiteX10" fmla="*/ 2596592 w 2596592"/>
              <a:gd name="connsiteY10" fmla="*/ 327894 h 789479"/>
              <a:gd name="connsiteX11" fmla="*/ 2596592 w 2596592"/>
              <a:gd name="connsiteY11" fmla="*/ 327892 h 789479"/>
              <a:gd name="connsiteX12" fmla="*/ 2596592 w 2596592"/>
              <a:gd name="connsiteY12" fmla="*/ 327892 h 789479"/>
              <a:gd name="connsiteX13" fmla="*/ 2596592 w 2596592"/>
              <a:gd name="connsiteY13" fmla="*/ 466368 h 789479"/>
              <a:gd name="connsiteX14" fmla="*/ 2596592 w 2596592"/>
              <a:gd name="connsiteY14" fmla="*/ 697160 h 789479"/>
              <a:gd name="connsiteX15" fmla="*/ 2504273 w 2596592"/>
              <a:gd name="connsiteY15" fmla="*/ 789479 h 789479"/>
              <a:gd name="connsiteX16" fmla="*/ 2163827 w 2596592"/>
              <a:gd name="connsiteY16" fmla="*/ 789479 h 789479"/>
              <a:gd name="connsiteX17" fmla="*/ 1514679 w 2596592"/>
              <a:gd name="connsiteY17" fmla="*/ 789479 h 789479"/>
              <a:gd name="connsiteX18" fmla="*/ 1514679 w 2596592"/>
              <a:gd name="connsiteY18" fmla="*/ 789479 h 789479"/>
              <a:gd name="connsiteX19" fmla="*/ 92319 w 2596592"/>
              <a:gd name="connsiteY19" fmla="*/ 789479 h 789479"/>
              <a:gd name="connsiteX20" fmla="*/ 0 w 2596592"/>
              <a:gd name="connsiteY20" fmla="*/ 697160 h 789479"/>
              <a:gd name="connsiteX21" fmla="*/ 0 w 2596592"/>
              <a:gd name="connsiteY21" fmla="*/ 466368 h 789479"/>
              <a:gd name="connsiteX22" fmla="*/ 0 w 2596592"/>
              <a:gd name="connsiteY22" fmla="*/ 327892 h 789479"/>
              <a:gd name="connsiteX23" fmla="*/ 0 w 2596592"/>
              <a:gd name="connsiteY23" fmla="*/ 327892 h 789479"/>
              <a:gd name="connsiteX24" fmla="*/ 0 w 2596592"/>
              <a:gd name="connsiteY24" fmla="*/ 327894 h 789479"/>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1000328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24116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 name="connsiteX0" fmla="*/ 0 w 2596592"/>
              <a:gd name="connsiteY0" fmla="*/ 316782 h 778367"/>
              <a:gd name="connsiteX1" fmla="*/ 92319 w 2596592"/>
              <a:gd name="connsiteY1" fmla="*/ 224463 h 778367"/>
              <a:gd name="connsiteX2" fmla="*/ 357970 w 2596592"/>
              <a:gd name="connsiteY2" fmla="*/ 225424 h 778367"/>
              <a:gd name="connsiteX3" fmla="*/ 577049 w 2596592"/>
              <a:gd name="connsiteY3" fmla="*/ 0 h 778367"/>
              <a:gd name="connsiteX4" fmla="*/ 832053 w 2596592"/>
              <a:gd name="connsiteY4" fmla="*/ 224463 h 778367"/>
              <a:gd name="connsiteX5" fmla="*/ 1046944 w 2596592"/>
              <a:gd name="connsiteY5" fmla="*/ 225425 h 778367"/>
              <a:gd name="connsiteX6" fmla="*/ 1554945 w 2596592"/>
              <a:gd name="connsiteY6" fmla="*/ 225424 h 778367"/>
              <a:gd name="connsiteX7" fmla="*/ 1914415 w 2596592"/>
              <a:gd name="connsiteY7" fmla="*/ 4142 h 778367"/>
              <a:gd name="connsiteX8" fmla="*/ 2163827 w 2596592"/>
              <a:gd name="connsiteY8" fmla="*/ 224463 h 778367"/>
              <a:gd name="connsiteX9" fmla="*/ 2504273 w 2596592"/>
              <a:gd name="connsiteY9" fmla="*/ 224463 h 778367"/>
              <a:gd name="connsiteX10" fmla="*/ 2596592 w 2596592"/>
              <a:gd name="connsiteY10" fmla="*/ 316782 h 778367"/>
              <a:gd name="connsiteX11" fmla="*/ 2596592 w 2596592"/>
              <a:gd name="connsiteY11" fmla="*/ 316780 h 778367"/>
              <a:gd name="connsiteX12" fmla="*/ 2596592 w 2596592"/>
              <a:gd name="connsiteY12" fmla="*/ 316780 h 778367"/>
              <a:gd name="connsiteX13" fmla="*/ 2596592 w 2596592"/>
              <a:gd name="connsiteY13" fmla="*/ 455256 h 778367"/>
              <a:gd name="connsiteX14" fmla="*/ 2596592 w 2596592"/>
              <a:gd name="connsiteY14" fmla="*/ 686048 h 778367"/>
              <a:gd name="connsiteX15" fmla="*/ 2504273 w 2596592"/>
              <a:gd name="connsiteY15" fmla="*/ 778367 h 778367"/>
              <a:gd name="connsiteX16" fmla="*/ 2163827 w 2596592"/>
              <a:gd name="connsiteY16" fmla="*/ 778367 h 778367"/>
              <a:gd name="connsiteX17" fmla="*/ 1514679 w 2596592"/>
              <a:gd name="connsiteY17" fmla="*/ 778367 h 778367"/>
              <a:gd name="connsiteX18" fmla="*/ 1514679 w 2596592"/>
              <a:gd name="connsiteY18" fmla="*/ 778367 h 778367"/>
              <a:gd name="connsiteX19" fmla="*/ 92319 w 2596592"/>
              <a:gd name="connsiteY19" fmla="*/ 778367 h 778367"/>
              <a:gd name="connsiteX20" fmla="*/ 0 w 2596592"/>
              <a:gd name="connsiteY20" fmla="*/ 686048 h 778367"/>
              <a:gd name="connsiteX21" fmla="*/ 0 w 2596592"/>
              <a:gd name="connsiteY21" fmla="*/ 455256 h 778367"/>
              <a:gd name="connsiteX22" fmla="*/ 0 w 2596592"/>
              <a:gd name="connsiteY22" fmla="*/ 316780 h 778367"/>
              <a:gd name="connsiteX23" fmla="*/ 0 w 2596592"/>
              <a:gd name="connsiteY23" fmla="*/ 316780 h 778367"/>
              <a:gd name="connsiteX24" fmla="*/ 0 w 2596592"/>
              <a:gd name="connsiteY24" fmla="*/ 316782 h 778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96592" h="778367">
                <a:moveTo>
                  <a:pt x="0" y="316782"/>
                </a:moveTo>
                <a:cubicBezTo>
                  <a:pt x="0" y="265796"/>
                  <a:pt x="41333" y="224463"/>
                  <a:pt x="92319" y="224463"/>
                </a:cubicBezTo>
                <a:cubicBezTo>
                  <a:pt x="92498" y="225842"/>
                  <a:pt x="357791" y="224045"/>
                  <a:pt x="357970" y="225424"/>
                </a:cubicBezTo>
                <a:lnTo>
                  <a:pt x="577049" y="0"/>
                </a:lnTo>
                <a:lnTo>
                  <a:pt x="832053" y="224463"/>
                </a:lnTo>
                <a:lnTo>
                  <a:pt x="1046944" y="225425"/>
                </a:lnTo>
                <a:lnTo>
                  <a:pt x="1554945" y="225424"/>
                </a:lnTo>
                <a:lnTo>
                  <a:pt x="1914415" y="4142"/>
                </a:lnTo>
                <a:lnTo>
                  <a:pt x="2163827" y="224463"/>
                </a:lnTo>
                <a:lnTo>
                  <a:pt x="2504273" y="224463"/>
                </a:lnTo>
                <a:cubicBezTo>
                  <a:pt x="2555259" y="224463"/>
                  <a:pt x="2596592" y="265796"/>
                  <a:pt x="2596592" y="316782"/>
                </a:cubicBezTo>
                <a:lnTo>
                  <a:pt x="2596592" y="316780"/>
                </a:lnTo>
                <a:lnTo>
                  <a:pt x="2596592" y="316780"/>
                </a:lnTo>
                <a:lnTo>
                  <a:pt x="2596592" y="455256"/>
                </a:lnTo>
                <a:lnTo>
                  <a:pt x="2596592" y="686048"/>
                </a:lnTo>
                <a:cubicBezTo>
                  <a:pt x="2596592" y="737034"/>
                  <a:pt x="2555259" y="778367"/>
                  <a:pt x="2504273" y="778367"/>
                </a:cubicBezTo>
                <a:lnTo>
                  <a:pt x="2163827" y="778367"/>
                </a:lnTo>
                <a:lnTo>
                  <a:pt x="1514679" y="778367"/>
                </a:lnTo>
                <a:lnTo>
                  <a:pt x="1514679" y="778367"/>
                </a:lnTo>
                <a:lnTo>
                  <a:pt x="92319" y="778367"/>
                </a:lnTo>
                <a:cubicBezTo>
                  <a:pt x="41333" y="778367"/>
                  <a:pt x="0" y="737034"/>
                  <a:pt x="0" y="686048"/>
                </a:cubicBezTo>
                <a:lnTo>
                  <a:pt x="0" y="455256"/>
                </a:lnTo>
                <a:lnTo>
                  <a:pt x="0" y="316780"/>
                </a:lnTo>
                <a:lnTo>
                  <a:pt x="0" y="316780"/>
                </a:lnTo>
                <a:lnTo>
                  <a:pt x="0" y="31678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Bef>
                <a:spcPts val="1200"/>
              </a:spcBef>
              <a:spcAft>
                <a:spcPts val="0"/>
              </a:spcAft>
            </a:pPr>
            <a:endParaRPr lang="en-US" altLang="zh-CN" sz="4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Bef>
                <a:spcPts val="1200"/>
              </a:spcBef>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转换说明符</a:t>
            </a:r>
          </a:p>
        </p:txBody>
      </p:sp>
      <p:sp>
        <p:nvSpPr>
          <p:cNvPr id="26" name="内容占位符 2"/>
          <p:cNvSpPr txBox="1">
            <a:spLocks/>
          </p:cNvSpPr>
          <p:nvPr/>
        </p:nvSpPr>
        <p:spPr bwMode="auto">
          <a:xfrm>
            <a:off x="4727848" y="3789040"/>
            <a:ext cx="5401293" cy="601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600"/>
              </a:spcBef>
            </a:pPr>
            <a:r>
              <a:rPr lang="en-US" altLang="zh-CN" sz="2800" kern="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kern="0">
                <a:solidFill>
                  <a:schemeClr val="tx1">
                    <a:lumMod val="75000"/>
                    <a:lumOff val="25000"/>
                  </a:schemeClr>
                </a:solidFill>
                <a:latin typeface="Consolas" panose="020B0609020204030204" pitchFamily="49" charset="0"/>
                <a:ea typeface="微软雅黑" panose="020B0503020204020204" pitchFamily="34" charset="-122"/>
              </a:rPr>
              <a:t>%d :  </a:t>
            </a:r>
            <a:r>
              <a:rPr lang="zh-CN" altLang="en-US" sz="2800" kern="0">
                <a:solidFill>
                  <a:schemeClr val="tx1">
                    <a:lumMod val="75000"/>
                    <a:lumOff val="25000"/>
                  </a:schemeClr>
                </a:solidFill>
                <a:latin typeface="微软雅黑" panose="020B0503020204020204" pitchFamily="34" charset="-122"/>
                <a:ea typeface="微软雅黑" panose="020B0503020204020204" pitchFamily="34" charset="-122"/>
              </a:rPr>
              <a:t>整数</a:t>
            </a:r>
          </a:p>
        </p:txBody>
      </p:sp>
      <p:sp>
        <p:nvSpPr>
          <p:cNvPr id="27" name="圆角矩形 26"/>
          <p:cNvSpPr/>
          <p:nvPr/>
        </p:nvSpPr>
        <p:spPr>
          <a:xfrm>
            <a:off x="4367808" y="5373216"/>
            <a:ext cx="746496"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%s</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8" name="圆角矩形 27"/>
          <p:cNvSpPr/>
          <p:nvPr/>
        </p:nvSpPr>
        <p:spPr>
          <a:xfrm>
            <a:off x="3446107"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9" name="圆角矩形 28"/>
          <p:cNvSpPr/>
          <p:nvPr/>
        </p:nvSpPr>
        <p:spPr>
          <a:xfrm>
            <a:off x="8534352" y="5877272"/>
            <a:ext cx="441968"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0" name="圆角矩形 29"/>
          <p:cNvSpPr/>
          <p:nvPr/>
        </p:nvSpPr>
        <p:spPr>
          <a:xfrm>
            <a:off x="5783357" y="5877272"/>
            <a:ext cx="855712" cy="432048"/>
          </a:xfrm>
          <a:prstGeom prst="roundRect">
            <a:avLst>
              <a:gd name="adj" fmla="val 5802"/>
            </a:avLst>
          </a:prstGeom>
          <a:solidFill>
            <a:schemeClr val="bg1">
              <a:lumMod val="95000"/>
            </a:schemeClr>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64860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heel(1)">
                                      <p:cBhvr>
                                        <p:cTn id="16" dur="1000"/>
                                        <p:tgtEl>
                                          <p:spTgt spid="1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Effect transition="in" filter="fade">
                                      <p:cBhvr>
                                        <p:cTn id="37" dur="500"/>
                                        <p:tgtEl>
                                          <p:spTgt spid="3">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fade">
                                      <p:cBhvr>
                                        <p:cTn id="40" dur="500"/>
                                        <p:tgtEl>
                                          <p:spTgt spid="3">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fade">
                                      <p:cBhvr>
                                        <p:cTn id="43" dur="500"/>
                                        <p:tgtEl>
                                          <p:spTgt spid="3">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3" end="3"/>
                                            </p:txEl>
                                          </p:spTgt>
                                        </p:tgtEl>
                                        <p:attrNameLst>
                                          <p:attrName>style.visibility</p:attrName>
                                        </p:attrNameLst>
                                      </p:cBhvr>
                                      <p:to>
                                        <p:strVal val="visible"/>
                                      </p:to>
                                    </p:set>
                                    <p:animEffect transition="in" filter="fade">
                                      <p:cBhvr>
                                        <p:cTn id="46" dur="500"/>
                                        <p:tgtEl>
                                          <p:spTgt spid="3">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animEffect transition="in" filter="fade">
                                      <p:cBhvr>
                                        <p:cTn id="49" dur="500"/>
                                        <p:tgtEl>
                                          <p:spTgt spid="3">
                                            <p:txEl>
                                              <p:pRg st="4" end="4"/>
                                            </p:txEl>
                                          </p:spTgt>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
                                            <p:txEl>
                                              <p:pRg st="5" end="5"/>
                                            </p:txEl>
                                          </p:spTgt>
                                        </p:tgtEl>
                                        <p:attrNameLst>
                                          <p:attrName>style.visibility</p:attrName>
                                        </p:attrNameLst>
                                      </p:cBhvr>
                                      <p:to>
                                        <p:strVal val="visible"/>
                                      </p:to>
                                    </p:set>
                                    <p:animEffect transition="in" filter="fade">
                                      <p:cBhvr>
                                        <p:cTn id="52" dur="500"/>
                                        <p:tgtEl>
                                          <p:spTgt spid="3">
                                            <p:txEl>
                                              <p:pRg st="5" end="5"/>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fade">
                                      <p:cBhvr>
                                        <p:cTn id="64" dur="500"/>
                                        <p:tgtEl>
                                          <p:spTgt spid="2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animBg="1"/>
      <p:bldP spid="20" grpId="0" animBg="1"/>
      <p:bldP spid="21" grpId="0" animBg="1"/>
      <p:bldP spid="23" grpId="0" animBg="1"/>
      <p:bldP spid="24" grpId="0" animBg="1"/>
      <p:bldP spid="18" grpId="0" animBg="1"/>
      <p:bldP spid="25" grpId="0" animBg="1"/>
      <p:bldP spid="26" grpId="0"/>
      <p:bldP spid="27" grpId="0" animBg="1"/>
      <p:bldP spid="28" grpId="0" animBg="1"/>
      <p:bldP spid="29" grpId="0" animBg="1"/>
      <p:bldP spid="3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199869512"/>
              </p:ext>
            </p:extLst>
          </p:nvPr>
        </p:nvGraphicFramePr>
        <p:xfrm>
          <a:off x="925216" y="2348880"/>
          <a:ext cx="10657184" cy="4062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4540099">
                  <a:extLst>
                    <a:ext uri="{9D8B030D-6E8A-4147-A177-3AD203B41FA5}">
                      <a16:colId xmlns:a16="http://schemas.microsoft.com/office/drawing/2014/main" val="20002"/>
                    </a:ext>
                  </a:extLst>
                </a:gridCol>
                <a:gridCol w="1436565">
                  <a:extLst>
                    <a:ext uri="{9D8B030D-6E8A-4147-A177-3AD203B41FA5}">
                      <a16:colId xmlns:a16="http://schemas.microsoft.com/office/drawing/2014/main" val="20003"/>
                    </a:ext>
                  </a:extLst>
                </a:gridCol>
                <a:gridCol w="2249635">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s.find(str)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字符串中是否包含子字符串，并返回位置索引</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"do"</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2</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s.strip(c)</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移除字符串头尾指定字符</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2"/>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s.lower()</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将字符串的大写字母转小写字母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4</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s.upper()</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将字符串的小写字母转大写字母</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4"/>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5</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s.swapcase()</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将字符串大小写字母进行转换</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无</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3689345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字符串专有方法</a:t>
            </a:r>
          </a:p>
        </p:txBody>
      </p:sp>
      <p:sp>
        <p:nvSpPr>
          <p:cNvPr id="3" name="内容占位符 2"/>
          <p:cNvSpPr>
            <a:spLocks noGrp="1"/>
          </p:cNvSpPr>
          <p:nvPr>
            <p:ph idx="1"/>
          </p:nvPr>
        </p:nvSpPr>
        <p:spPr>
          <a:xfrm>
            <a:off x="609600" y="1484312"/>
            <a:ext cx="8510736" cy="648544"/>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s = "Just do IT"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11" name="表格 10">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2215622259"/>
              </p:ext>
            </p:extLst>
          </p:nvPr>
        </p:nvGraphicFramePr>
        <p:xfrm>
          <a:off x="925216" y="2143188"/>
          <a:ext cx="10657184" cy="229392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2883915">
                  <a:extLst>
                    <a:ext uri="{9D8B030D-6E8A-4147-A177-3AD203B41FA5}">
                      <a16:colId xmlns:a16="http://schemas.microsoft.com/office/drawing/2014/main" val="20001"/>
                    </a:ext>
                  </a:extLst>
                </a:gridCol>
                <a:gridCol w="3384376">
                  <a:extLst>
                    <a:ext uri="{9D8B030D-6E8A-4147-A177-3AD203B41FA5}">
                      <a16:colId xmlns:a16="http://schemas.microsoft.com/office/drawing/2014/main" val="20002"/>
                    </a:ext>
                  </a:extLst>
                </a:gridCol>
                <a:gridCol w="1296144">
                  <a:extLst>
                    <a:ext uri="{9D8B030D-6E8A-4147-A177-3AD203B41FA5}">
                      <a16:colId xmlns:a16="http://schemas.microsoft.com/office/drawing/2014/main" val="20003"/>
                    </a:ext>
                  </a:extLst>
                </a:gridCol>
                <a:gridCol w="2606080">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6</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s.replace(old,</a:t>
                      </a:r>
                      <a:r>
                        <a:rPr lang="en-US" altLang="zh-CN" sz="2400" baseline="0">
                          <a:solidFill>
                            <a:schemeClr val="tx1">
                              <a:lumMod val="85000"/>
                              <a:lumOff val="15000"/>
                            </a:schemeClr>
                          </a:solidFill>
                          <a:latin typeface="微软雅黑" panose="020B0503020204020204" pitchFamily="34" charset="-122"/>
                          <a:ea typeface="微软雅黑" panose="020B0503020204020204" pitchFamily="34" charset="-122"/>
                        </a:rPr>
                        <a:t> new</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将字符串中的旧字符串替换为新字符串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"IT","it"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7</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s.split(st)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将字符串根据分隔符</a:t>
                      </a: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st</a:t>
                      </a:r>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拆分成数列</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 "</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["Just", "do", "IT"]</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
        <p:nvSpPr>
          <p:cNvPr id="5" name="内容占位符 2"/>
          <p:cNvSpPr txBox="1">
            <a:spLocks/>
          </p:cNvSpPr>
          <p:nvPr/>
        </p:nvSpPr>
        <p:spPr bwMode="auto">
          <a:xfrm>
            <a:off x="609600" y="4581128"/>
            <a:ext cx="8294712" cy="64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字符串专有方法：</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当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s = "+" </a:t>
            </a:r>
            <a:r>
              <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rPr>
              <a:t>时 </a:t>
            </a:r>
            <a:r>
              <a:rPr lang="en-US" altLang="zh-CN" sz="3200" kern="0">
                <a:solidFill>
                  <a:schemeClr val="tx1">
                    <a:lumMod val="75000"/>
                    <a:lumOff val="25000"/>
                  </a:schemeClr>
                </a:solidFill>
                <a:latin typeface="微软雅黑" panose="020B0503020204020204" pitchFamily="34" charset="-122"/>
                <a:ea typeface="微软雅黑" panose="020B0503020204020204" pitchFamily="34" charset="-122"/>
              </a:rPr>
              <a:t>)</a:t>
            </a:r>
            <a:endParaRPr lang="zh-CN" altLang="en-US" sz="3200" kern="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6" name="表格 5">
            <a:extLst>
              <a:ext uri="{FF2B5EF4-FFF2-40B4-BE49-F238E27FC236}">
                <a16:creationId xmlns:a16="http://schemas.microsoft.com/office/drawing/2014/main" id="{64C7D80E-3809-4ADB-9570-86BD363881A3}"/>
              </a:ext>
            </a:extLst>
          </p:cNvPr>
          <p:cNvGraphicFramePr>
            <a:graphicFrameLocks noGrp="1"/>
          </p:cNvGraphicFramePr>
          <p:nvPr>
            <p:extLst>
              <p:ext uri="{D42A27DB-BD31-4B8C-83A1-F6EECF244321}">
                <p14:modId xmlns:p14="http://schemas.microsoft.com/office/powerpoint/2010/main" val="50249178"/>
              </p:ext>
            </p:extLst>
          </p:nvPr>
        </p:nvGraphicFramePr>
        <p:xfrm>
          <a:off x="925216" y="5229672"/>
          <a:ext cx="10657184" cy="147096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86669">
                  <a:extLst>
                    <a:ext uri="{9D8B030D-6E8A-4147-A177-3AD203B41FA5}">
                      <a16:colId xmlns:a16="http://schemas.microsoft.com/office/drawing/2014/main" val="20000"/>
                    </a:ext>
                  </a:extLst>
                </a:gridCol>
                <a:gridCol w="1803795">
                  <a:extLst>
                    <a:ext uri="{9D8B030D-6E8A-4147-A177-3AD203B41FA5}">
                      <a16:colId xmlns:a16="http://schemas.microsoft.com/office/drawing/2014/main" val="20001"/>
                    </a:ext>
                  </a:extLst>
                </a:gridCol>
                <a:gridCol w="4824536">
                  <a:extLst>
                    <a:ext uri="{9D8B030D-6E8A-4147-A177-3AD203B41FA5}">
                      <a16:colId xmlns:a16="http://schemas.microsoft.com/office/drawing/2014/main" val="20002"/>
                    </a:ext>
                  </a:extLst>
                </a:gridCol>
                <a:gridCol w="2088232">
                  <a:extLst>
                    <a:ext uri="{9D8B030D-6E8A-4147-A177-3AD203B41FA5}">
                      <a16:colId xmlns:a16="http://schemas.microsoft.com/office/drawing/2014/main" val="20003"/>
                    </a:ext>
                  </a:extLst>
                </a:gridCol>
                <a:gridCol w="1453952">
                  <a:extLst>
                    <a:ext uri="{9D8B030D-6E8A-4147-A177-3AD203B41FA5}">
                      <a16:colId xmlns:a16="http://schemas.microsoft.com/office/drawing/2014/main" val="20004"/>
                    </a:ext>
                  </a:extLst>
                </a:gridCol>
              </a:tblGrid>
              <a:tr h="648000">
                <a:tc>
                  <a:txBody>
                    <a:bodyPr/>
                    <a:lstStyle/>
                    <a:p>
                      <a:pPr algn="ct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函数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作用</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参数</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tc>
                  <a:txBody>
                    <a:bodyPr/>
                    <a:lstStyle/>
                    <a:p>
                      <a:pPr algn="ctr"/>
                      <a:r>
                        <a:rPr lang="zh-CN" altLang="en-US" sz="2400" b="0">
                          <a:solidFill>
                            <a:schemeClr val="tx1">
                              <a:lumMod val="85000"/>
                              <a:lumOff val="15000"/>
                            </a:schemeClr>
                          </a:solidFill>
                          <a:latin typeface="微软雅黑" panose="020B0503020204020204" pitchFamily="34" charset="-122"/>
                          <a:ea typeface="微软雅黑" panose="020B0503020204020204" pitchFamily="34" charset="-122"/>
                        </a:rPr>
                        <a:t>结果</a:t>
                      </a: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CCFF"/>
                    </a:solidFill>
                  </a:tcPr>
                </a:tc>
                <a:extLst>
                  <a:ext uri="{0D108BD9-81ED-4DB2-BD59-A6C34878D82A}">
                    <a16:rowId xmlns:a16="http://schemas.microsoft.com/office/drawing/2014/main" val="10000"/>
                  </a:ext>
                </a:extLst>
              </a:tr>
              <a:tr h="648000">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8</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s.join(sq)</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l"/>
                      <a:r>
                        <a:rPr lang="zh-CN" altLang="en-US" sz="2400">
                          <a:solidFill>
                            <a:schemeClr val="tx1">
                              <a:lumMod val="85000"/>
                              <a:lumOff val="15000"/>
                            </a:schemeClr>
                          </a:solidFill>
                          <a:latin typeface="微软雅黑" panose="020B0503020204020204" pitchFamily="34" charset="-122"/>
                          <a:ea typeface="微软雅黑" panose="020B0503020204020204" pitchFamily="34" charset="-122"/>
                        </a:rPr>
                        <a:t>使用字符串将序列中的元素连接成一个新字符串</a:t>
                      </a: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 "2", "3"]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tc>
                  <a:txBody>
                    <a:bodyPr/>
                    <a:lstStyle/>
                    <a:p>
                      <a:pPr algn="ctr"/>
                      <a:r>
                        <a:rPr lang="en-US" altLang="zh-CN" sz="2400">
                          <a:solidFill>
                            <a:schemeClr val="tx1">
                              <a:lumMod val="85000"/>
                              <a:lumOff val="15000"/>
                            </a:schemeClr>
                          </a:solidFill>
                          <a:latin typeface="微软雅黑" panose="020B0503020204020204" pitchFamily="34" charset="-122"/>
                          <a:ea typeface="微软雅黑" panose="020B0503020204020204" pitchFamily="34" charset="-122"/>
                        </a:rPr>
                        <a:t>"1+2+3"</a:t>
                      </a:r>
                      <a:endParaRPr lang="zh-CN" altLang="en-US" sz="24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45" marR="91445" marT="45721" marB="45721" anchor="ctr">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2F2F2"/>
                    </a:solidFill>
                  </a:tcPr>
                </a:tc>
                <a:extLst>
                  <a:ext uri="{0D108BD9-81ED-4DB2-BD59-A6C34878D82A}">
                    <a16:rowId xmlns:a16="http://schemas.microsoft.com/office/drawing/2014/main" val="3608175806"/>
                  </a:ext>
                </a:extLst>
              </a:tr>
            </a:tbl>
          </a:graphicData>
        </a:graphic>
      </p:graphicFrame>
    </p:spTree>
    <p:extLst>
      <p:ext uri="{BB962C8B-B14F-4D97-AF65-F5344CB8AC3E}">
        <p14:creationId xmlns:p14="http://schemas.microsoft.com/office/powerpoint/2010/main" val="2200978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数值类</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布尔类型</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列表</a:t>
            </a:r>
          </a:p>
          <a:p>
            <a:pPr lvl="2">
              <a:lnSpc>
                <a:spcPct val="120000"/>
              </a:lnSpc>
              <a:buFont typeface="Arial" panose="020B0604020202020204" pitchFamily="34" charset="0"/>
              <a:buChar char="•"/>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字符串类型</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2">
              <a:lnSpc>
                <a:spcPct val="120000"/>
              </a:lnSpc>
              <a:buFont typeface="Arial" panose="020B0604020202020204" pitchFamily="34" charset="0"/>
              <a:buChar char="•"/>
            </a:pPr>
            <a:r>
              <a:rPr lang="zh-CN" altLang="en-US" sz="3200">
                <a:solidFill>
                  <a:srgbClr val="C00000"/>
                </a:solidFill>
                <a:latin typeface="微软雅黑" panose="020B0503020204020204" pitchFamily="34" charset="-122"/>
                <a:ea typeface="微软雅黑" panose="020B0503020204020204" pitchFamily="34" charset="-122"/>
              </a:rPr>
              <a:t>字典</a:t>
            </a:r>
          </a:p>
        </p:txBody>
      </p:sp>
    </p:spTree>
    <p:extLst>
      <p:ext uri="{BB962C8B-B14F-4D97-AF65-F5344CB8AC3E}">
        <p14:creationId xmlns:p14="http://schemas.microsoft.com/office/powerpoint/2010/main" val="14740692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a:t>
            </a:r>
            <a:r>
              <a:rPr lang="en-US" altLang="zh-CN">
                <a:latin typeface="+mn-ea"/>
              </a:rPr>
              <a:t>dict</a:t>
            </a:r>
            <a:r>
              <a:rPr lang="zh-CN" altLang="en-US">
                <a:latin typeface="+mn-ea"/>
              </a:rPr>
              <a:t>）</a:t>
            </a:r>
          </a:p>
        </p:txBody>
      </p:sp>
      <p:sp>
        <p:nvSpPr>
          <p:cNvPr id="3" name="内容占位符 2"/>
          <p:cNvSpPr>
            <a:spLocks noGrp="1"/>
          </p:cNvSpPr>
          <p:nvPr>
            <p:ph idx="1"/>
          </p:nvPr>
        </p:nvSpPr>
        <p:spPr>
          <a:xfrm>
            <a:off x="609600" y="1268760"/>
            <a:ext cx="11103024" cy="1584648"/>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内置了字典：</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的支持，</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全称</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dictionary</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，在其它语言中也称为</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map</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，使用 </a:t>
            </a:r>
            <a:r>
              <a:rPr lang="zh-CN" altLang="en-US" sz="3200">
                <a:solidFill>
                  <a:srgbClr val="C00000"/>
                </a:solidFill>
                <a:latin typeface="微软雅黑" panose="020B0503020204020204" pitchFamily="34" charset="-122"/>
                <a:ea typeface="微软雅黑" panose="020B0503020204020204" pitchFamily="34" charset="-122"/>
              </a:rPr>
              <a:t>键</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en-US" altLang="zh-CN" sz="3200">
                <a:solidFill>
                  <a:srgbClr val="C00000"/>
                </a:solidFill>
                <a:latin typeface="微软雅黑" panose="020B0503020204020204" pitchFamily="34" charset="-122"/>
                <a:ea typeface="微软雅黑" panose="020B0503020204020204" pitchFamily="34" charset="-122"/>
              </a:rPr>
              <a:t>key-value</a:t>
            </a:r>
            <a:r>
              <a:rPr lang="zh-CN" altLang="en-US" sz="3200">
                <a:solidFill>
                  <a:srgbClr val="C00000"/>
                </a:solidFill>
                <a:latin typeface="微软雅黑" panose="020B0503020204020204" pitchFamily="34" charset="-122"/>
                <a:ea typeface="微软雅黑" panose="020B0503020204020204" pitchFamily="34" charset="-122"/>
              </a:rPr>
              <a:t>）</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存储，具有极快的查找速度</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830533068"/>
              </p:ext>
            </p:extLst>
          </p:nvPr>
        </p:nvGraphicFramePr>
        <p:xfrm>
          <a:off x="1437656" y="3933292"/>
          <a:ext cx="9361040" cy="23774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93610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 </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"Wangwu"</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85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96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1" name="圆角矩形标注 10"/>
          <p:cNvSpPr/>
          <p:nvPr/>
        </p:nvSpPr>
        <p:spPr>
          <a:xfrm>
            <a:off x="6262192" y="4725380"/>
            <a:ext cx="2701632" cy="1008112"/>
          </a:xfrm>
          <a:prstGeom prst="wedgeRoundRectCallout">
            <a:avLst>
              <a:gd name="adj1" fmla="val -66070"/>
              <a:gd name="adj2" fmla="val -220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直接使用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获取对应值</a:t>
            </a:r>
          </a:p>
        </p:txBody>
      </p:sp>
      <p:sp>
        <p:nvSpPr>
          <p:cNvPr id="12" name="矩形 11"/>
          <p:cNvSpPr/>
          <p:nvPr/>
        </p:nvSpPr>
        <p:spPr>
          <a:xfrm>
            <a:off x="302183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438656"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381872" y="3933292"/>
            <a:ext cx="237626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5902152" y="3933292"/>
            <a:ext cx="216024"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标注 15"/>
          <p:cNvSpPr/>
          <p:nvPr/>
        </p:nvSpPr>
        <p:spPr>
          <a:xfrm>
            <a:off x="3525888" y="2852936"/>
            <a:ext cx="2295872" cy="1008112"/>
          </a:xfrm>
          <a:prstGeom prst="wedgeRoundRectCallout">
            <a:avLst>
              <a:gd name="adj1" fmla="val 20777"/>
              <a:gd name="adj2" fmla="val 6995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800" b="1">
                <a:solidFill>
                  <a:srgbClr val="C00000"/>
                </a:solidFill>
                <a:latin typeface="微软雅黑" panose="020B0503020204020204" pitchFamily="34" charset="-122"/>
                <a:ea typeface="微软雅黑" panose="020B0503020204020204" pitchFamily="34" charset="-122"/>
              </a:rPr>
              <a:t>:</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7" name="圆角矩形标注 16"/>
          <p:cNvSpPr/>
          <p:nvPr/>
        </p:nvSpPr>
        <p:spPr>
          <a:xfrm>
            <a:off x="6118176" y="2852936"/>
            <a:ext cx="2295872" cy="1008112"/>
          </a:xfrm>
          <a:prstGeom prst="wedgeRoundRectCallout">
            <a:avLst>
              <a:gd name="adj1" fmla="val -47104"/>
              <a:gd name="adj2" fmla="val 6158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每组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隔开</a:t>
            </a:r>
          </a:p>
        </p:txBody>
      </p:sp>
      <p:sp>
        <p:nvSpPr>
          <p:cNvPr id="18" name="圆角矩形标注 17"/>
          <p:cNvSpPr/>
          <p:nvPr/>
        </p:nvSpPr>
        <p:spPr>
          <a:xfrm>
            <a:off x="8854480" y="2852936"/>
            <a:ext cx="2642120" cy="1008112"/>
          </a:xfrm>
          <a:prstGeom prst="wedgeRoundRectCallout">
            <a:avLst>
              <a:gd name="adj1" fmla="val 14218"/>
              <a:gd name="adj2" fmla="val 6086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整个字典使用使用</a:t>
            </a:r>
            <a:r>
              <a:rPr lang="en-US" altLang="zh-CN" sz="2800" b="1">
                <a:solidFill>
                  <a:srgbClr val="C00000"/>
                </a:solidFill>
                <a:latin typeface="微软雅黑" panose="020B0503020204020204" pitchFamily="34" charset="-122"/>
                <a:ea typeface="微软雅黑" panose="020B0503020204020204" pitchFamily="34" charset="-122"/>
              </a:rPr>
              <a:t> {} </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括起来</a:t>
            </a:r>
          </a:p>
        </p:txBody>
      </p:sp>
    </p:spTree>
    <p:extLst>
      <p:ext uri="{BB962C8B-B14F-4D97-AF65-F5344CB8AC3E}">
        <p14:creationId xmlns:p14="http://schemas.microsoft.com/office/powerpoint/2010/main" val="2372852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1000"/>
                                        <p:tgtEl>
                                          <p:spTgt spid="1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heel(1)">
                                      <p:cBhvr>
                                        <p:cTn id="25" dur="1000"/>
                                        <p:tgtEl>
                                          <p:spTgt spid="12"/>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heel(1)">
                                      <p:cBhvr>
                                        <p:cTn id="28" dur="1000"/>
                                        <p:tgtEl>
                                          <p:spTgt spid="13"/>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字典基本操作</a:t>
            </a:r>
          </a:p>
        </p:txBody>
      </p:sp>
      <p:graphicFrame>
        <p:nvGraphicFramePr>
          <p:cNvPr id="8" name="表格 7"/>
          <p:cNvGraphicFramePr>
            <a:graphicFrameLocks noGrp="1"/>
          </p:cNvGraphicFramePr>
          <p:nvPr>
            <p:extLst>
              <p:ext uri="{D42A27DB-BD31-4B8C-83A1-F6EECF244321}">
                <p14:modId xmlns:p14="http://schemas.microsoft.com/office/powerpoint/2010/main" val="1081371900"/>
              </p:ext>
            </p:extLst>
          </p:nvPr>
        </p:nvGraphicFramePr>
        <p:xfrm>
          <a:off x="2567608" y="1693912"/>
          <a:ext cx="7560840" cy="45720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560840">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 = {</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95</a:t>
                      </a:r>
                      <a:r>
                        <a:rPr lang="en-US" altLang="zh-CN" sz="2400">
                          <a:solidFill>
                            <a:srgbClr val="000000"/>
                          </a:solidFill>
                          <a:latin typeface="Consolas" panose="020B0609020204030204" pitchFamily="49" charset="0"/>
                        </a:rPr>
                        <a:t>, </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75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"Zhangsan"</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96</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a:t>
                      </a:r>
                      <a:r>
                        <a:rPr lang="en-US" altLang="zh-CN" sz="2400">
                          <a:solidFill>
                            <a:srgbClr val="718C00"/>
                          </a:solidFill>
                          <a:latin typeface="Consolas" panose="020B0609020204030204" pitchFamily="49" charset="0"/>
                        </a:rPr>
                        <a:t>"Zhaoliu"</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69</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scores.pop(</a:t>
                      </a:r>
                      <a:r>
                        <a:rPr lang="en-US" altLang="zh-CN" sz="2400">
                          <a:solidFill>
                            <a:srgbClr val="718C00"/>
                          </a:solidFill>
                          <a:latin typeface="Consolas" panose="020B0609020204030204" pitchFamily="49" charset="0"/>
                        </a:rPr>
                        <a:t>"Lisi"</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print(scores)</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95,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'Lisi': 75, 'Zhaoliu': 69}</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C00000"/>
                          </a:solidFill>
                          <a:latin typeface="Consolas" panose="020B0609020204030204" pitchFamily="49" charset="0"/>
                          <a:ea typeface="微软雅黑" panose="020B0503020204020204" pitchFamily="34" charset="-122"/>
                          <a:cs typeface="+mn-cs"/>
                        </a:rPr>
                        <a:t>{'Zhangsan': 96, 'Zhaoliu': 69}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6" name="圆角矩形标注 15"/>
          <p:cNvSpPr/>
          <p:nvPr/>
        </p:nvSpPr>
        <p:spPr>
          <a:xfrm>
            <a:off x="335360" y="2420888"/>
            <a:ext cx="2043844" cy="1296144"/>
          </a:xfrm>
          <a:prstGeom prst="wedgeRoundRectCallout">
            <a:avLst>
              <a:gd name="adj1" fmla="val 60922"/>
              <a:gd name="adj2" fmla="val 201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不存在时完成添加操作</a:t>
            </a:r>
          </a:p>
        </p:txBody>
      </p:sp>
      <p:sp>
        <p:nvSpPr>
          <p:cNvPr id="17" name="圆角矩形标注 16"/>
          <p:cNvSpPr/>
          <p:nvPr/>
        </p:nvSpPr>
        <p:spPr>
          <a:xfrm>
            <a:off x="6960096" y="2535698"/>
            <a:ext cx="4248472" cy="648072"/>
          </a:xfrm>
          <a:prstGeom prst="wedgeRoundRectCallout">
            <a:avLst>
              <a:gd name="adj1" fmla="val -55636"/>
              <a:gd name="adj2" fmla="val -312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已存在完成修改操作</a:t>
            </a:r>
          </a:p>
        </p:txBody>
      </p:sp>
      <p:sp>
        <p:nvSpPr>
          <p:cNvPr id="18" name="圆角矩形标注 17"/>
          <p:cNvSpPr/>
          <p:nvPr/>
        </p:nvSpPr>
        <p:spPr>
          <a:xfrm>
            <a:off x="6312024" y="3695634"/>
            <a:ext cx="2642120" cy="1008112"/>
          </a:xfrm>
          <a:prstGeom prst="wedgeRoundRectCallout">
            <a:avLst>
              <a:gd name="adj1" fmla="val -64665"/>
              <a:gd name="adj2" fmla="val -1267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删除字典中的</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键</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值</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a:solidFill>
                  <a:schemeClr val="tx1">
                    <a:lumMod val="85000"/>
                    <a:lumOff val="15000"/>
                  </a:schemeClr>
                </a:solidFill>
                <a:latin typeface="微软雅黑" panose="020B0503020204020204" pitchFamily="34" charset="-122"/>
                <a:ea typeface="微软雅黑" panose="020B0503020204020204" pitchFamily="34" charset="-122"/>
              </a:rPr>
              <a:t>项</a:t>
            </a:r>
          </a:p>
        </p:txBody>
      </p:sp>
    </p:spTree>
    <p:extLst>
      <p:ext uri="{BB962C8B-B14F-4D97-AF65-F5344CB8AC3E}">
        <p14:creationId xmlns:p14="http://schemas.microsoft.com/office/powerpoint/2010/main" val="453863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467130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3"/>
            <a:ext cx="10972800" cy="2880792"/>
          </a:xfrm>
        </p:spPr>
        <p:txBody>
          <a:bodyPr/>
          <a:lstStyle/>
          <a:p>
            <a:pPr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计算机程序设计语言经过一个从低级到高级的发展过程。</a:t>
            </a:r>
          </a:p>
          <a:p>
            <a:pPr eaLnBrk="1">
              <a:lnSpc>
                <a:spcPct val="120000"/>
              </a:lnSpc>
              <a:spcBef>
                <a:spcPts val="12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语言处理程序</a:t>
            </a:r>
          </a:p>
          <a:p>
            <a:pPr lvl="1" eaLnBrk="1">
              <a:lnSpc>
                <a:spcPct val="120000"/>
              </a:lnSpc>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发展过程经历了机器语言、汇编语言和高级语言三个层次。</a:t>
            </a:r>
          </a:p>
        </p:txBody>
      </p:sp>
    </p:spTree>
    <p:extLst>
      <p:ext uri="{BB962C8B-B14F-4D97-AF65-F5344CB8AC3E}">
        <p14:creationId xmlns:p14="http://schemas.microsoft.com/office/powerpoint/2010/main" val="861067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基本赋值语句</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Python </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中创建一个变量</a:t>
            </a:r>
            <a:r>
              <a:rPr lang="zh-CN" altLang="en-US" sz="3200">
                <a:solidFill>
                  <a:srgbClr val="C00000"/>
                </a:solidFill>
                <a:latin typeface="微软雅黑" panose="020B0503020204020204" pitchFamily="34" charset="-122"/>
                <a:ea typeface="微软雅黑" panose="020B0503020204020204" pitchFamily="34" charset="-122"/>
              </a:rPr>
              <a:t>不需要声明其类型</a:t>
            </a:r>
          </a:p>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基本赋值语句： </a:t>
            </a:r>
            <a:r>
              <a:rPr lang="zh-CN" altLang="en-US" sz="3200">
                <a:solidFill>
                  <a:srgbClr val="C00000"/>
                </a:solidFill>
                <a:latin typeface="微软雅黑" panose="020B0503020204020204" pitchFamily="34" charset="-122"/>
                <a:ea typeface="微软雅黑" panose="020B0503020204020204" pitchFamily="34" charset="-122"/>
              </a:rPr>
              <a:t>变量</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值</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a:t>
            </a:r>
            <a:endParaRPr lang="zh-CN" altLang="en-US" sz="2800">
              <a:solidFill>
                <a:schemeClr val="tx1">
                  <a:lumMod val="75000"/>
                  <a:lumOff val="25000"/>
                </a:schemeClr>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701304947"/>
              </p:ext>
            </p:extLst>
          </p:nvPr>
        </p:nvGraphicFramePr>
        <p:xfrm>
          <a:off x="1595500" y="3068960"/>
          <a:ext cx="5508612" cy="204310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x = </a:t>
                      </a:r>
                      <a:r>
                        <a:rPr lang="es-ES" altLang="zh-CN" sz="2400">
                          <a:solidFill>
                            <a:srgbClr val="F5871F"/>
                          </a:solidFill>
                          <a:latin typeface="Consolas" panose="020B0609020204030204" pitchFamily="49" charset="0"/>
                        </a:rPr>
                        <a:t>1</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y = </a:t>
                      </a:r>
                      <a:r>
                        <a:rPr lang="es-ES" altLang="zh-CN" sz="2400">
                          <a:solidFill>
                            <a:srgbClr val="F5871F"/>
                          </a:solidFill>
                          <a:latin typeface="Consolas" panose="020B0609020204030204" pitchFamily="49" charset="0"/>
                        </a:rPr>
                        <a:t>2</a:t>
                      </a:r>
                      <a:r>
                        <a:rPr lang="es-E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k = x + y </a:t>
                      </a:r>
                    </a:p>
                    <a:p>
                      <a:pPr marL="0" marR="0" lvl="3" indent="0" algn="l" defTabSz="914400" rtl="0" eaLnBrk="1" fontAlgn="auto" latinLnBrk="0" hangingPunct="1">
                        <a:lnSpc>
                          <a:spcPct val="100000"/>
                        </a:lnSpc>
                        <a:spcBef>
                          <a:spcPts val="0"/>
                        </a:spcBef>
                        <a:spcAft>
                          <a:spcPts val="0"/>
                        </a:spcAft>
                        <a:buClrTx/>
                        <a:buSzTx/>
                        <a:buFontTx/>
                        <a:buNone/>
                        <a:tabLst/>
                        <a:defRPr/>
                      </a:pPr>
                      <a:r>
                        <a:rPr lang="es-ES" altLang="zh-CN" sz="2400">
                          <a:solidFill>
                            <a:srgbClr val="000000"/>
                          </a:solidFill>
                          <a:latin typeface="Consolas" panose="020B0609020204030204" pitchFamily="49" charset="0"/>
                        </a:rPr>
                        <a:t>print(k)</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Tree>
    <p:extLst>
      <p:ext uri="{BB962C8B-B14F-4D97-AF65-F5344CB8AC3E}">
        <p14:creationId xmlns:p14="http://schemas.microsoft.com/office/powerpoint/2010/main" val="17975647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序列赋值</a:t>
            </a:r>
          </a:p>
        </p:txBody>
      </p:sp>
      <p:sp>
        <p:nvSpPr>
          <p:cNvPr id="3" name="内容占位符 2"/>
          <p:cNvSpPr>
            <a:spLocks noGrp="1"/>
          </p:cNvSpPr>
          <p:nvPr>
            <p:ph idx="1"/>
          </p:nvPr>
        </p:nvSpPr>
        <p:spPr>
          <a:xfrm>
            <a:off x="609600" y="1484312"/>
            <a:ext cx="11103024" cy="1440632"/>
          </a:xfrm>
        </p:spPr>
        <p:txBody>
          <a:bodyPr/>
          <a:lstStyle/>
          <a:p>
            <a:pPr eaLnBrk="1">
              <a:spcBef>
                <a:spcPts val="1800"/>
              </a:spcBef>
            </a:pP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 序列赋值形式</a:t>
            </a:r>
          </a:p>
          <a:p>
            <a:pPr marL="800100" lvl="2" indent="0" eaLnBrk="1">
              <a:spcBef>
                <a:spcPts val="1800"/>
              </a:spcBef>
              <a:buNone/>
            </a:pPr>
            <a:r>
              <a:rPr lang="zh-CN" altLang="en-US" sz="20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左侧的一系列变量 </a:t>
            </a:r>
            <a:r>
              <a:rPr lang="en-US" altLang="zh-CN" sz="3200">
                <a:solidFill>
                  <a:srgbClr val="C00000"/>
                </a:solidFill>
                <a:latin typeface="微软雅黑" panose="020B0503020204020204" pitchFamily="34" charset="-122"/>
                <a:ea typeface="微软雅黑" panose="020B0503020204020204" pitchFamily="34" charset="-122"/>
              </a:rPr>
              <a:t>= </a:t>
            </a:r>
            <a:r>
              <a:rPr lang="zh-CN" altLang="en-US" sz="3200">
                <a:solidFill>
                  <a:srgbClr val="C00000"/>
                </a:solidFill>
                <a:latin typeface="微软雅黑" panose="020B0503020204020204" pitchFamily="34" charset="-122"/>
                <a:ea typeface="微软雅黑" panose="020B0503020204020204" pitchFamily="34" charset="-122"/>
              </a:rPr>
              <a:t>右侧的一系列值</a:t>
            </a:r>
            <a:endParaRPr lang="zh-CN" altLang="en-US" sz="2000">
              <a:solidFill>
                <a:srgbClr val="C00000"/>
              </a:solidFill>
              <a:latin typeface="微软雅黑" panose="020B0503020204020204" pitchFamily="34" charset="-122"/>
              <a:ea typeface="微软雅黑" panose="020B0503020204020204" pitchFamily="34" charset="-122"/>
            </a:endParaRPr>
          </a:p>
        </p:txBody>
      </p:sp>
      <p:graphicFrame>
        <p:nvGraphicFramePr>
          <p:cNvPr id="8" name="表格 7"/>
          <p:cNvGraphicFramePr>
            <a:graphicFrameLocks noGrp="1"/>
          </p:cNvGraphicFramePr>
          <p:nvPr>
            <p:extLst>
              <p:ext uri="{D42A27DB-BD31-4B8C-83A1-F6EECF244321}">
                <p14:modId xmlns:p14="http://schemas.microsoft.com/office/powerpoint/2010/main" val="3967505709"/>
              </p:ext>
            </p:extLst>
          </p:nvPr>
        </p:nvGraphicFramePr>
        <p:xfrm>
          <a:off x="1595500" y="3068960"/>
          <a:ext cx="5508612" cy="136815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08612">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a, b = </a:t>
                      </a:r>
                      <a:r>
                        <a:rPr lang="en-US" altLang="zh-CN" sz="2400">
                          <a:solidFill>
                            <a:srgbClr val="F5871F"/>
                          </a:solidFill>
                          <a:latin typeface="Consolas" panose="020B0609020204030204" pitchFamily="49" charset="0"/>
                        </a:rPr>
                        <a:t>4</a:t>
                      </a:r>
                      <a:r>
                        <a:rPr lang="en-US" altLang="zh-CN" sz="2400">
                          <a:solidFill>
                            <a:srgbClr val="000000"/>
                          </a:solidFill>
                          <a:latin typeface="Consolas" panose="020B0609020204030204" pitchFamily="49" charset="0"/>
                        </a:rPr>
                        <a:t>, </a:t>
                      </a:r>
                      <a:r>
                        <a:rPr lang="en-US" altLang="zh-CN" sz="2400">
                          <a:solidFill>
                            <a:srgbClr val="F5871F"/>
                          </a:solidFill>
                          <a:latin typeface="Consolas" panose="020B0609020204030204" pitchFamily="49" charset="0"/>
                        </a:rPr>
                        <a:t>5</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print(b)</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b="0" i="1" kern="1200">
                          <a:solidFill>
                            <a:srgbClr val="0033CC"/>
                          </a:solidFill>
                          <a:latin typeface="Consolas" panose="020B0609020204030204" pitchFamily="49" charset="0"/>
                          <a:ea typeface="微软雅黑" panose="020B0503020204020204" pitchFamily="34" charset="-122"/>
                          <a:cs typeface="+mn-cs"/>
                        </a:rPr>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6" name="圆角矩形标注 5"/>
          <p:cNvSpPr/>
          <p:nvPr/>
        </p:nvSpPr>
        <p:spPr>
          <a:xfrm>
            <a:off x="8828559" y="1772816"/>
            <a:ext cx="2596033"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右侧值依次赋给左侧变量</a:t>
            </a:r>
          </a:p>
        </p:txBody>
      </p:sp>
    </p:spTree>
    <p:extLst>
      <p:ext uri="{BB962C8B-B14F-4D97-AF65-F5344CB8AC3E}">
        <p14:creationId xmlns:p14="http://schemas.microsoft.com/office/powerpoint/2010/main" val="39812658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313316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if</a:t>
            </a:r>
            <a:r>
              <a:rPr lang="zh-CN" altLang="en-US">
                <a:latin typeface="+mn-ea"/>
              </a:rPr>
              <a:t>语句</a:t>
            </a:r>
          </a:p>
        </p:txBody>
      </p:sp>
      <p:sp>
        <p:nvSpPr>
          <p:cNvPr id="3" name="内容占位符 2"/>
          <p:cNvSpPr>
            <a:spLocks noGrp="1"/>
          </p:cNvSpPr>
          <p:nvPr>
            <p:ph idx="1"/>
          </p:nvPr>
        </p:nvSpPr>
        <p:spPr>
          <a:xfrm>
            <a:off x="609600" y="1484312"/>
            <a:ext cx="2030016"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if</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762333234"/>
              </p:ext>
            </p:extLst>
          </p:nvPr>
        </p:nvGraphicFramePr>
        <p:xfrm>
          <a:off x="2486944" y="2132856"/>
          <a:ext cx="2960984" cy="442760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if </a:t>
                      </a:r>
                      <a:r>
                        <a:rPr lang="en-US" altLang="zh-CN" sz="2800">
                          <a:solidFill>
                            <a:srgbClr val="000000"/>
                          </a:solidFill>
                          <a:latin typeface="Consolas" panose="020B0609020204030204" pitchFamily="49" charset="0"/>
                        </a:rPr>
                        <a:t>&lt;test1&gt;: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&lt;test2&gt;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elif </a:t>
                      </a:r>
                      <a:r>
                        <a:rPr lang="en-US" altLang="zh-CN" sz="2800">
                          <a:solidFill>
                            <a:srgbClr val="000000"/>
                          </a:solidFill>
                          <a:latin typeface="Consolas" panose="020B0609020204030204" pitchFamily="49" charset="0"/>
                        </a:rPr>
                        <a:t>&lt;test3&gt;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3</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else</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a:solidFill>
                            <a:srgbClr val="000000"/>
                          </a:solidFill>
                          <a:latin typeface="Consolas" panose="020B0609020204030204" pitchFamily="49" charset="0"/>
                        </a:rPr>
                        <a:t>n&gt;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1628800"/>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首先，进行条件测试</a:t>
            </a:r>
          </a:p>
        </p:txBody>
      </p:sp>
      <p:sp>
        <p:nvSpPr>
          <p:cNvPr id="8" name="矩形 7"/>
          <p:cNvSpPr/>
          <p:nvPr/>
        </p:nvSpPr>
        <p:spPr>
          <a:xfrm>
            <a:off x="3143672" y="2235349"/>
            <a:ext cx="136815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573860" y="3068960"/>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573860" y="3902571"/>
            <a:ext cx="13700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2565748" y="5629908"/>
            <a:ext cx="100811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标注 11"/>
          <p:cNvSpPr/>
          <p:nvPr/>
        </p:nvSpPr>
        <p:spPr>
          <a:xfrm>
            <a:off x="5320256" y="3298273"/>
            <a:ext cx="3152008" cy="1008112"/>
          </a:xfrm>
          <a:custGeom>
            <a:avLst/>
            <a:gdLst>
              <a:gd name="connsiteX0" fmla="*/ 0 w 2232248"/>
              <a:gd name="connsiteY0" fmla="*/ 168022 h 1008112"/>
              <a:gd name="connsiteX1" fmla="*/ 168022 w 2232248"/>
              <a:gd name="connsiteY1" fmla="*/ 0 h 1008112"/>
              <a:gd name="connsiteX2" fmla="*/ 372041 w 2232248"/>
              <a:gd name="connsiteY2" fmla="*/ 0 h 1008112"/>
              <a:gd name="connsiteX3" fmla="*/ 372041 w 2232248"/>
              <a:gd name="connsiteY3" fmla="*/ 0 h 1008112"/>
              <a:gd name="connsiteX4" fmla="*/ 930103 w 2232248"/>
              <a:gd name="connsiteY4" fmla="*/ 0 h 1008112"/>
              <a:gd name="connsiteX5" fmla="*/ 2064226 w 2232248"/>
              <a:gd name="connsiteY5" fmla="*/ 0 h 1008112"/>
              <a:gd name="connsiteX6" fmla="*/ 2232248 w 2232248"/>
              <a:gd name="connsiteY6" fmla="*/ 168022 h 1008112"/>
              <a:gd name="connsiteX7" fmla="*/ 2232248 w 2232248"/>
              <a:gd name="connsiteY7" fmla="*/ 588065 h 1008112"/>
              <a:gd name="connsiteX8" fmla="*/ 2232248 w 2232248"/>
              <a:gd name="connsiteY8" fmla="*/ 588065 h 1008112"/>
              <a:gd name="connsiteX9" fmla="*/ 2232248 w 2232248"/>
              <a:gd name="connsiteY9" fmla="*/ 840093 h 1008112"/>
              <a:gd name="connsiteX10" fmla="*/ 2232248 w 2232248"/>
              <a:gd name="connsiteY10" fmla="*/ 840090 h 1008112"/>
              <a:gd name="connsiteX11" fmla="*/ 2064226 w 2232248"/>
              <a:gd name="connsiteY11" fmla="*/ 1008112 h 1008112"/>
              <a:gd name="connsiteX12" fmla="*/ 930103 w 2232248"/>
              <a:gd name="connsiteY12" fmla="*/ 1008112 h 1008112"/>
              <a:gd name="connsiteX13" fmla="*/ 372041 w 2232248"/>
              <a:gd name="connsiteY13" fmla="*/ 1008112 h 1008112"/>
              <a:gd name="connsiteX14" fmla="*/ 372041 w 2232248"/>
              <a:gd name="connsiteY14" fmla="*/ 1008112 h 1008112"/>
              <a:gd name="connsiteX15" fmla="*/ 168022 w 2232248"/>
              <a:gd name="connsiteY15" fmla="*/ 1008112 h 1008112"/>
              <a:gd name="connsiteX16" fmla="*/ 0 w 2232248"/>
              <a:gd name="connsiteY16" fmla="*/ 840090 h 1008112"/>
              <a:gd name="connsiteX17" fmla="*/ 0 w 2232248"/>
              <a:gd name="connsiteY17" fmla="*/ 840093 h 1008112"/>
              <a:gd name="connsiteX18" fmla="*/ -338364 w 2232248"/>
              <a:gd name="connsiteY18" fmla="*/ 710810 h 1008112"/>
              <a:gd name="connsiteX19" fmla="*/ 0 w 2232248"/>
              <a:gd name="connsiteY19" fmla="*/ 588065 h 1008112"/>
              <a:gd name="connsiteX20" fmla="*/ 0 w 2232248"/>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8364 w 2570612"/>
              <a:gd name="connsiteY20"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28242 w 2570612"/>
              <a:gd name="connsiteY20" fmla="*/ 584976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56817 w 2570612"/>
              <a:gd name="connsiteY20" fmla="*/ 480201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8364 w 2570612"/>
              <a:gd name="connsiteY21"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330623 w 2570612"/>
              <a:gd name="connsiteY21" fmla="*/ 382569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61125 h 1008112"/>
              <a:gd name="connsiteX22" fmla="*/ 338364 w 2570612"/>
              <a:gd name="connsiteY22" fmla="*/ 168022 h 1008112"/>
              <a:gd name="connsiteX0" fmla="*/ 338364 w 2570612"/>
              <a:gd name="connsiteY0" fmla="*/ 168022 h 1008112"/>
              <a:gd name="connsiteX1" fmla="*/ 506386 w 2570612"/>
              <a:gd name="connsiteY1" fmla="*/ 0 h 1008112"/>
              <a:gd name="connsiteX2" fmla="*/ 710405 w 2570612"/>
              <a:gd name="connsiteY2" fmla="*/ 0 h 1008112"/>
              <a:gd name="connsiteX3" fmla="*/ 710405 w 2570612"/>
              <a:gd name="connsiteY3" fmla="*/ 0 h 1008112"/>
              <a:gd name="connsiteX4" fmla="*/ 1268467 w 2570612"/>
              <a:gd name="connsiteY4" fmla="*/ 0 h 1008112"/>
              <a:gd name="connsiteX5" fmla="*/ 2402590 w 2570612"/>
              <a:gd name="connsiteY5" fmla="*/ 0 h 1008112"/>
              <a:gd name="connsiteX6" fmla="*/ 2570612 w 2570612"/>
              <a:gd name="connsiteY6" fmla="*/ 168022 h 1008112"/>
              <a:gd name="connsiteX7" fmla="*/ 2570612 w 2570612"/>
              <a:gd name="connsiteY7" fmla="*/ 588065 h 1008112"/>
              <a:gd name="connsiteX8" fmla="*/ 2570612 w 2570612"/>
              <a:gd name="connsiteY8" fmla="*/ 588065 h 1008112"/>
              <a:gd name="connsiteX9" fmla="*/ 2570612 w 2570612"/>
              <a:gd name="connsiteY9" fmla="*/ 840093 h 1008112"/>
              <a:gd name="connsiteX10" fmla="*/ 2570612 w 2570612"/>
              <a:gd name="connsiteY10" fmla="*/ 840090 h 1008112"/>
              <a:gd name="connsiteX11" fmla="*/ 2402590 w 2570612"/>
              <a:gd name="connsiteY11" fmla="*/ 1008112 h 1008112"/>
              <a:gd name="connsiteX12" fmla="*/ 1268467 w 2570612"/>
              <a:gd name="connsiteY12" fmla="*/ 1008112 h 1008112"/>
              <a:gd name="connsiteX13" fmla="*/ 710405 w 2570612"/>
              <a:gd name="connsiteY13" fmla="*/ 1008112 h 1008112"/>
              <a:gd name="connsiteX14" fmla="*/ 710405 w 2570612"/>
              <a:gd name="connsiteY14" fmla="*/ 1008112 h 1008112"/>
              <a:gd name="connsiteX15" fmla="*/ 506386 w 2570612"/>
              <a:gd name="connsiteY15" fmla="*/ 1008112 h 1008112"/>
              <a:gd name="connsiteX16" fmla="*/ 338364 w 2570612"/>
              <a:gd name="connsiteY16" fmla="*/ 840090 h 1008112"/>
              <a:gd name="connsiteX17" fmla="*/ 338364 w 2570612"/>
              <a:gd name="connsiteY17" fmla="*/ 840093 h 1008112"/>
              <a:gd name="connsiteX18" fmla="*/ 0 w 2570612"/>
              <a:gd name="connsiteY18" fmla="*/ 710810 h 1008112"/>
              <a:gd name="connsiteX19" fmla="*/ 338364 w 2570612"/>
              <a:gd name="connsiteY19" fmla="*/ 588065 h 1008112"/>
              <a:gd name="connsiteX20" fmla="*/ 337767 w 2570612"/>
              <a:gd name="connsiteY20" fmla="*/ 387333 h 1008112"/>
              <a:gd name="connsiteX21" fmla="*/ 2011 w 2570612"/>
              <a:gd name="connsiteY21" fmla="*/ 273031 h 1008112"/>
              <a:gd name="connsiteX22" fmla="*/ 338364 w 2570612"/>
              <a:gd name="connsiteY22" fmla="*/ 168022 h 10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570612" h="1008112">
                <a:moveTo>
                  <a:pt x="338364" y="168022"/>
                </a:moveTo>
                <a:cubicBezTo>
                  <a:pt x="338364" y="75226"/>
                  <a:pt x="413590" y="0"/>
                  <a:pt x="506386" y="0"/>
                </a:cubicBezTo>
                <a:lnTo>
                  <a:pt x="710405" y="0"/>
                </a:lnTo>
                <a:lnTo>
                  <a:pt x="710405" y="0"/>
                </a:lnTo>
                <a:lnTo>
                  <a:pt x="1268467" y="0"/>
                </a:lnTo>
                <a:lnTo>
                  <a:pt x="2402590" y="0"/>
                </a:lnTo>
                <a:cubicBezTo>
                  <a:pt x="2495386" y="0"/>
                  <a:pt x="2570612" y="75226"/>
                  <a:pt x="2570612" y="168022"/>
                </a:cubicBezTo>
                <a:lnTo>
                  <a:pt x="2570612" y="588065"/>
                </a:lnTo>
                <a:lnTo>
                  <a:pt x="2570612" y="588065"/>
                </a:lnTo>
                <a:lnTo>
                  <a:pt x="2570612" y="840093"/>
                </a:lnTo>
                <a:lnTo>
                  <a:pt x="2570612" y="840090"/>
                </a:lnTo>
                <a:cubicBezTo>
                  <a:pt x="2570612" y="932886"/>
                  <a:pt x="2495386" y="1008112"/>
                  <a:pt x="2402590" y="1008112"/>
                </a:cubicBezTo>
                <a:lnTo>
                  <a:pt x="1268467" y="1008112"/>
                </a:lnTo>
                <a:lnTo>
                  <a:pt x="710405" y="1008112"/>
                </a:lnTo>
                <a:lnTo>
                  <a:pt x="710405" y="1008112"/>
                </a:lnTo>
                <a:lnTo>
                  <a:pt x="506386" y="1008112"/>
                </a:lnTo>
                <a:cubicBezTo>
                  <a:pt x="413590" y="1008112"/>
                  <a:pt x="338364" y="932886"/>
                  <a:pt x="338364" y="840090"/>
                </a:cubicBezTo>
                <a:lnTo>
                  <a:pt x="338364" y="840093"/>
                </a:lnTo>
                <a:lnTo>
                  <a:pt x="0" y="710810"/>
                </a:lnTo>
                <a:lnTo>
                  <a:pt x="338364" y="588065"/>
                </a:lnTo>
                <a:lnTo>
                  <a:pt x="337767" y="387333"/>
                </a:lnTo>
                <a:lnTo>
                  <a:pt x="2011" y="273031"/>
                </a:lnTo>
                <a:lnTo>
                  <a:pt x="338364" y="168022"/>
                </a:lnTo>
                <a:close/>
              </a:path>
            </a:pathLst>
          </a:cu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与</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test1</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同层</a:t>
            </a:r>
            <a:endParaRPr lang="en-US" altLang="zh-CN" sz="2800">
              <a:solidFill>
                <a:schemeClr val="tx1">
                  <a:lumMod val="75000"/>
                  <a:lumOff val="25000"/>
                </a:schemeClr>
              </a:solidFill>
              <a:latin typeface="微软雅黑" panose="020B0503020204020204" pitchFamily="34" charset="-122"/>
              <a:ea typeface="微软雅黑" panose="020B0503020204020204" pitchFamily="34" charset="-122"/>
            </a:endParaRPr>
          </a:p>
          <a:p>
            <a:pPr algn="ctr" defTabSz="1244600">
              <a:spcAft>
                <a:spcPts val="0"/>
              </a:spcAft>
            </a:pP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次的多个选择</a:t>
            </a:r>
          </a:p>
        </p:txBody>
      </p:sp>
      <p:sp>
        <p:nvSpPr>
          <p:cNvPr id="14" name="圆角矩形标注 13"/>
          <p:cNvSpPr/>
          <p:nvPr/>
        </p:nvSpPr>
        <p:spPr>
          <a:xfrm>
            <a:off x="5663952" y="5170579"/>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前面的测试均为假，执行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else</a:t>
            </a:r>
          </a:p>
        </p:txBody>
      </p:sp>
    </p:spTree>
    <p:extLst>
      <p:ext uri="{BB962C8B-B14F-4D97-AF65-F5344CB8AC3E}">
        <p14:creationId xmlns:p14="http://schemas.microsoft.com/office/powerpoint/2010/main" val="3254251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1000"/>
                                        <p:tgtEl>
                                          <p:spTgt spid="9"/>
                                        </p:tgtEl>
                                      </p:cBhvr>
                                    </p:animEffect>
                                  </p:childTnLst>
                                </p:cTn>
                              </p:par>
                            </p:childTnLst>
                          </p:cTn>
                        </p:par>
                        <p:par>
                          <p:cTn id="17" fill="hold">
                            <p:stCondLst>
                              <p:cond delay="1000"/>
                            </p:stCondLst>
                            <p:childTnLst>
                              <p:par>
                                <p:cTn id="18" presetID="21" presetClass="entr" presetSubtype="1"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heel(1)">
                                      <p:cBhvr>
                                        <p:cTn id="20" dur="1000"/>
                                        <p:tgtEl>
                                          <p:spTgt spid="10"/>
                                        </p:tgtEl>
                                      </p:cBhvr>
                                    </p:animEffect>
                                  </p:childTnLst>
                                </p:cTn>
                              </p:par>
                            </p:childTnLst>
                          </p:cTn>
                        </p:par>
                        <p:par>
                          <p:cTn id="21" fill="hold">
                            <p:stCondLst>
                              <p:cond delay="20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heel(1)">
                                      <p:cBhvr>
                                        <p:cTn id="29" dur="1000"/>
                                        <p:tgtEl>
                                          <p:spTgt spid="11"/>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if</a:t>
            </a:r>
            <a:endParaRPr lang="zh-CN" altLang="en-US">
              <a:latin typeface="+mn-ea"/>
            </a:endParaRPr>
          </a:p>
        </p:txBody>
      </p:sp>
      <p:graphicFrame>
        <p:nvGraphicFramePr>
          <p:cNvPr id="7" name="表格 6"/>
          <p:cNvGraphicFramePr>
            <a:graphicFrameLocks noGrp="1"/>
          </p:cNvGraphicFramePr>
          <p:nvPr>
            <p:extLst>
              <p:ext uri="{D42A27DB-BD31-4B8C-83A1-F6EECF244321}">
                <p14:modId xmlns:p14="http://schemas.microsoft.com/office/powerpoint/2010/main" val="3574422958"/>
              </p:ext>
            </p:extLst>
          </p:nvPr>
        </p:nvGraphicFramePr>
        <p:xfrm>
          <a:off x="2486944" y="1484784"/>
          <a:ext cx="6921424"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921424">
                  <a:extLst>
                    <a:ext uri="{9D8B030D-6E8A-4147-A177-3AD203B41FA5}">
                      <a16:colId xmlns:a16="http://schemas.microsoft.com/office/drawing/2014/main" val="2740497982"/>
                    </a:ext>
                  </a:extLst>
                </a:gridCol>
              </a:tblGrid>
              <a:tr h="442760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def if_test(score):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90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"Excellent"</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80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"Very 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70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"Good"</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elif</a:t>
                      </a:r>
                      <a:r>
                        <a:rPr lang="en-US" altLang="zh-CN" sz="2800">
                          <a:solidFill>
                            <a:srgbClr val="000000"/>
                          </a:solidFill>
                          <a:latin typeface="Consolas" panose="020B0609020204030204" pitchFamily="49" charset="0"/>
                        </a:rPr>
                        <a:t> score &gt;= </a:t>
                      </a:r>
                      <a:r>
                        <a:rPr lang="en-US" altLang="zh-CN" sz="2800">
                          <a:solidFill>
                            <a:srgbClr val="F5871F"/>
                          </a:solidFill>
                          <a:latin typeface="Consolas" panose="020B0609020204030204" pitchFamily="49" charset="0"/>
                        </a:rPr>
                        <a:t>60</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"Pass"</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a:t>
                      </a:r>
                      <a:r>
                        <a:rPr lang="en-US" altLang="zh-CN" sz="2800">
                          <a:solidFill>
                            <a:srgbClr val="8959A8"/>
                          </a:solidFill>
                          <a:latin typeface="Consolas" panose="020B0609020204030204" pitchFamily="49" charset="0"/>
                        </a:rPr>
                        <a:t>else</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print(</a:t>
                      </a:r>
                      <a:r>
                        <a:rPr lang="en-US" altLang="zh-CN" sz="2800">
                          <a:solidFill>
                            <a:srgbClr val="718C00"/>
                          </a:solidFill>
                          <a:latin typeface="Consolas" panose="020B0609020204030204" pitchFamily="49" charset="0"/>
                        </a:rPr>
                        <a:t>"Fail"</a:t>
                      </a:r>
                      <a:r>
                        <a:rPr lang="en-US" altLang="zh-CN" sz="28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if_test(</a:t>
                      </a:r>
                      <a:r>
                        <a:rPr lang="en-US" altLang="zh-CN" sz="2800">
                          <a:solidFill>
                            <a:srgbClr val="F5871F"/>
                          </a:solidFill>
                          <a:latin typeface="Consolas" panose="020B0609020204030204" pitchFamily="49" charset="0"/>
                        </a:rPr>
                        <a:t>100</a:t>
                      </a:r>
                      <a:r>
                        <a:rPr lang="en-U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Tree>
    <p:extLst>
      <p:ext uri="{BB962C8B-B14F-4D97-AF65-F5344CB8AC3E}">
        <p14:creationId xmlns:p14="http://schemas.microsoft.com/office/powerpoint/2010/main" val="31036224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a:t>
            </a:r>
            <a:r>
              <a:rPr lang="zh-CN" altLang="en-US">
                <a:latin typeface="+mn-ea"/>
              </a:rPr>
              <a:t>通用格式</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483347423"/>
              </p:ext>
            </p:extLst>
          </p:nvPr>
        </p:nvGraphicFramePr>
        <p:xfrm>
          <a:off x="2486944" y="2444791"/>
          <a:ext cx="2960984" cy="1344249"/>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344249">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5663952" y="2060848"/>
            <a:ext cx="2808312" cy="1008112"/>
          </a:xfrm>
          <a:prstGeom prst="wedgeRoundRectCallout">
            <a:avLst>
              <a:gd name="adj1" fmla="val -65158"/>
              <a:gd name="adj2" fmla="val 205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测试条件为真，执行循环体</a:t>
            </a:r>
          </a:p>
        </p:txBody>
      </p:sp>
      <p:sp>
        <p:nvSpPr>
          <p:cNvPr id="8" name="矩形 7"/>
          <p:cNvSpPr/>
          <p:nvPr/>
        </p:nvSpPr>
        <p:spPr>
          <a:xfrm>
            <a:off x="3719736" y="2667397"/>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4525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-continue</a:t>
            </a:r>
            <a:endParaRPr lang="zh-CN" altLang="en-US">
              <a:latin typeface="+mn-ea"/>
            </a:endParaRPr>
          </a:p>
        </p:txBody>
      </p:sp>
      <p:sp>
        <p:nvSpPr>
          <p:cNvPr id="3" name="内容占位符 2"/>
          <p:cNvSpPr>
            <a:spLocks noGrp="1"/>
          </p:cNvSpPr>
          <p:nvPr>
            <p:ph idx="1"/>
          </p:nvPr>
        </p:nvSpPr>
        <p:spPr>
          <a:xfrm>
            <a:off x="609600" y="1484312"/>
            <a:ext cx="10526960" cy="720552"/>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233275562"/>
              </p:ext>
            </p:extLst>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039734556"/>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continue</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728192"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内容占位符 2"/>
          <p:cNvSpPr txBox="1">
            <a:spLocks/>
          </p:cNvSpPr>
          <p:nvPr/>
        </p:nvSpPr>
        <p:spPr bwMode="auto">
          <a:xfrm>
            <a:off x="609600" y="4854648"/>
            <a:ext cx="10526960" cy="1232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60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continue</a:t>
            </a:r>
            <a:r>
              <a:rPr lang="zh-CN" altLang="en-US" sz="3200" kern="0">
                <a:solidFill>
                  <a:srgbClr val="C00000"/>
                </a:solidFill>
                <a:latin typeface="微软雅黑" panose="020B0503020204020204" pitchFamily="34" charset="-122"/>
                <a:ea typeface="微软雅黑" panose="020B0503020204020204" pitchFamily="34" charset="-122"/>
              </a:rPr>
              <a:t>，结束本次循环，重新开始下一轮循环</a:t>
            </a:r>
          </a:p>
        </p:txBody>
      </p:sp>
    </p:spTree>
    <p:extLst>
      <p:ext uri="{BB962C8B-B14F-4D97-AF65-F5344CB8AC3E}">
        <p14:creationId xmlns:p14="http://schemas.microsoft.com/office/powerpoint/2010/main" val="4216531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While</a:t>
            </a:r>
            <a:r>
              <a:rPr lang="zh-CN" altLang="en-US">
                <a:latin typeface="+mn-ea"/>
              </a:rPr>
              <a:t>语句</a:t>
            </a:r>
            <a:r>
              <a:rPr lang="en-US" altLang="zh-CN">
                <a:latin typeface="+mn-ea"/>
              </a:rPr>
              <a:t>-break</a:t>
            </a:r>
            <a:endParaRPr lang="zh-CN" altLang="en-US">
              <a:latin typeface="+mn-ea"/>
            </a:endParaRPr>
          </a:p>
        </p:txBody>
      </p:sp>
      <p:sp>
        <p:nvSpPr>
          <p:cNvPr id="3" name="内容占位符 2"/>
          <p:cNvSpPr>
            <a:spLocks noGrp="1"/>
          </p:cNvSpPr>
          <p:nvPr>
            <p:ph idx="1"/>
          </p:nvPr>
        </p:nvSpPr>
        <p:spPr>
          <a:xfrm>
            <a:off x="609600" y="1484312"/>
            <a:ext cx="10526960" cy="607653"/>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endParaRPr lang="zh-CN" altLang="en-US" sz="3200">
              <a:solidFill>
                <a:srgbClr val="C00000"/>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nvGraphicFramePr>
        <p:xfrm>
          <a:off x="2486944" y="2204864"/>
          <a:ext cx="2960984" cy="248412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960984">
                  <a:extLst>
                    <a:ext uri="{9D8B030D-6E8A-4147-A177-3AD203B41FA5}">
                      <a16:colId xmlns:a16="http://schemas.microsoft.com/office/drawing/2014/main" val="2740497982"/>
                    </a:ext>
                  </a:extLst>
                </a:gridCol>
              </a:tblGrid>
              <a:tr h="194421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while</a:t>
                      </a:r>
                      <a:r>
                        <a:rPr lang="en-US" altLang="zh-CN" sz="2800">
                          <a:solidFill>
                            <a:srgbClr val="000000"/>
                          </a:solidFill>
                          <a:latin typeface="Consolas" panose="020B0609020204030204" pitchFamily="49" charset="0"/>
                        </a:rPr>
                        <a:t> &lt;test&gt;:</a:t>
                      </a: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1800"/>
                        </a:spcBef>
                        <a:spcAft>
                          <a:spcPts val="0"/>
                        </a:spcAft>
                        <a:buClrTx/>
                        <a:buSzTx/>
                        <a:buFontTx/>
                        <a:buNone/>
                        <a:tabLst/>
                        <a:defRPr/>
                      </a:pPr>
                      <a:endParaRPr lang="en-US" altLang="zh-CN" sz="2800">
                        <a:solidFill>
                          <a:srgbClr val="000000"/>
                        </a:solidFill>
                        <a:latin typeface="Consolas" panose="020B0609020204030204" pitchFamily="49" charset="0"/>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299383513"/>
              </p:ext>
            </p:extLst>
          </p:nvPr>
        </p:nvGraphicFramePr>
        <p:xfrm>
          <a:off x="3071664" y="2829033"/>
          <a:ext cx="2088232" cy="158417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88232">
                  <a:extLst>
                    <a:ext uri="{9D8B030D-6E8A-4147-A177-3AD203B41FA5}">
                      <a16:colId xmlns:a16="http://schemas.microsoft.com/office/drawing/2014/main" val="2740497982"/>
                    </a:ext>
                  </a:extLst>
                </a:gridCol>
              </a:tblGrid>
              <a:tr h="158417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aseline="0">
                          <a:solidFill>
                            <a:srgbClr val="000000"/>
                          </a:solidFill>
                          <a:latin typeface="Consolas" panose="020B0609020204030204" pitchFamily="49" charset="0"/>
                        </a:rPr>
                        <a:t> </a:t>
                      </a:r>
                      <a:r>
                        <a:rPr lang="en-US" altLang="zh-CN" sz="2800">
                          <a:solidFill>
                            <a:srgbClr val="000000"/>
                          </a:solidFill>
                          <a:latin typeface="Consolas" panose="020B0609020204030204" pitchFamily="49" charset="0"/>
                        </a:rPr>
                        <a:t>&lt;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a:t>
                      </a:r>
                      <a:r>
                        <a:rPr lang="en-US" altLang="zh-CN" sz="2800" b="1" kern="1200">
                          <a:solidFill>
                            <a:srgbClr val="000000"/>
                          </a:solidFill>
                          <a:latin typeface="Consolas" panose="020B0609020204030204" pitchFamily="49" charset="0"/>
                          <a:ea typeface="+mn-ea"/>
                          <a:cs typeface="+mn-cs"/>
                        </a:rPr>
                        <a:t>2</a:t>
                      </a:r>
                      <a:r>
                        <a:rPr lang="en-US" altLang="zh-CN" sz="2800">
                          <a:solidFill>
                            <a:srgbClr val="000000"/>
                          </a:solidFill>
                          <a:latin typeface="Consolas" panose="020B0609020204030204" pitchFamily="49" charset="0"/>
                        </a:rPr>
                        <a:t>&gt;</a:t>
                      </a:r>
                    </a:p>
                    <a:p>
                      <a:pPr marL="0" marR="0" lvl="3" indent="0" algn="l" defTabSz="914400" rtl="0" eaLnBrk="1" fontAlgn="auto" latinLnBrk="0" hangingPunct="1">
                        <a:lnSpc>
                          <a:spcPct val="100000"/>
                        </a:lnSpc>
                        <a:spcBef>
                          <a:spcPts val="0"/>
                        </a:spcBef>
                        <a:spcAft>
                          <a:spcPts val="1200"/>
                        </a:spcAft>
                        <a:buClrTx/>
                        <a:buSzTx/>
                        <a:buFontTx/>
                        <a:buNone/>
                        <a:tabLst/>
                        <a:defRPr/>
                      </a:pPr>
                      <a:r>
                        <a:rPr lang="en-US" altLang="zh-CN" sz="2800" baseline="0">
                          <a:solidFill>
                            <a:srgbClr val="8959A8"/>
                          </a:solidFill>
                          <a:latin typeface="Consolas" panose="020B0609020204030204" pitchFamily="49" charset="0"/>
                        </a:rPr>
                        <a:t> </a:t>
                      </a:r>
                      <a:r>
                        <a:rPr lang="en-US" altLang="zh-CN" sz="2800">
                          <a:solidFill>
                            <a:srgbClr val="8959A8"/>
                          </a:solidFill>
                          <a:latin typeface="Consolas" panose="020B0609020204030204" pitchFamily="49" charset="0"/>
                        </a:rPr>
                        <a:t>break</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99"/>
                    </a:solidFill>
                  </a:tcPr>
                </a:tc>
                <a:extLst>
                  <a:ext uri="{0D108BD9-81ED-4DB2-BD59-A6C34878D82A}">
                    <a16:rowId xmlns:a16="http://schemas.microsoft.com/office/drawing/2014/main" val="3850625107"/>
                  </a:ext>
                </a:extLst>
              </a:tr>
            </a:tbl>
          </a:graphicData>
        </a:graphic>
      </p:graphicFrame>
      <p:sp>
        <p:nvSpPr>
          <p:cNvPr id="12" name="矩形 11"/>
          <p:cNvSpPr/>
          <p:nvPr/>
        </p:nvSpPr>
        <p:spPr>
          <a:xfrm>
            <a:off x="3287688" y="3836922"/>
            <a:ext cx="1224136" cy="463388"/>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内容占位符 2"/>
          <p:cNvSpPr txBox="1">
            <a:spLocks/>
          </p:cNvSpPr>
          <p:nvPr/>
        </p:nvSpPr>
        <p:spPr bwMode="auto">
          <a:xfrm>
            <a:off x="614164" y="4869161"/>
            <a:ext cx="10738420"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注意：遇到</a:t>
            </a:r>
            <a:r>
              <a:rPr lang="en-US" altLang="zh-CN" sz="3200" kern="0">
                <a:solidFill>
                  <a:srgbClr val="C00000"/>
                </a:solidFill>
                <a:latin typeface="微软雅黑" panose="020B0503020204020204" pitchFamily="34" charset="-122"/>
                <a:ea typeface="微软雅黑" panose="020B0503020204020204" pitchFamily="34" charset="-122"/>
              </a:rPr>
              <a:t>break</a:t>
            </a:r>
            <a:r>
              <a:rPr lang="zh-CN" altLang="en-US" sz="3200" kern="0">
                <a:solidFill>
                  <a:srgbClr val="C00000"/>
                </a:solidFill>
                <a:latin typeface="微软雅黑" panose="020B0503020204020204" pitchFamily="34" charset="-122"/>
                <a:ea typeface="微软雅黑" panose="020B0503020204020204" pitchFamily="34" charset="-122"/>
              </a:rPr>
              <a:t>，结束整个循环，执行循环之后的语句</a:t>
            </a:r>
          </a:p>
        </p:txBody>
      </p:sp>
    </p:spTree>
    <p:extLst>
      <p:ext uri="{BB962C8B-B14F-4D97-AF65-F5344CB8AC3E}">
        <p14:creationId xmlns:p14="http://schemas.microsoft.com/office/powerpoint/2010/main" val="16375407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例子：</a:t>
            </a:r>
            <a:r>
              <a:rPr lang="en-US" altLang="zh-CN">
                <a:latin typeface="+mn-ea"/>
              </a:rPr>
              <a:t>continue</a:t>
            </a:r>
            <a:r>
              <a:rPr lang="zh-CN" altLang="en-US">
                <a:latin typeface="+mn-ea"/>
              </a:rPr>
              <a:t>和</a:t>
            </a:r>
            <a:r>
              <a:rPr lang="en-US" altLang="zh-CN">
                <a:latin typeface="+mn-ea"/>
              </a:rPr>
              <a:t>break</a:t>
            </a:r>
            <a:endParaRPr lang="zh-CN" altLang="en-US">
              <a:latin typeface="+mn-ea"/>
            </a:endParaRPr>
          </a:p>
        </p:txBody>
      </p:sp>
      <p:graphicFrame>
        <p:nvGraphicFramePr>
          <p:cNvPr id="9" name="表格 8"/>
          <p:cNvGraphicFramePr>
            <a:graphicFrameLocks noGrp="1"/>
          </p:cNvGraphicFramePr>
          <p:nvPr>
            <p:extLst>
              <p:ext uri="{D42A27DB-BD31-4B8C-83A1-F6EECF244321}">
                <p14:modId xmlns:p14="http://schemas.microsoft.com/office/powerpoint/2010/main" val="1310687652"/>
              </p:ext>
            </p:extLst>
          </p:nvPr>
        </p:nvGraphicFramePr>
        <p:xfrm>
          <a:off x="141548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3</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continue</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80278126"/>
              </p:ext>
            </p:extLst>
          </p:nvPr>
        </p:nvGraphicFramePr>
        <p:xfrm>
          <a:off x="6456040" y="2592870"/>
          <a:ext cx="4392488" cy="314038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92488">
                  <a:extLst>
                    <a:ext uri="{9D8B030D-6E8A-4147-A177-3AD203B41FA5}">
                      <a16:colId xmlns:a16="http://schemas.microsoft.com/office/drawing/2014/main" val="2740497982"/>
                    </a:ext>
                  </a:extLst>
                </a:gridCol>
              </a:tblGrid>
              <a:tr h="8795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x = </a:t>
                      </a:r>
                      <a:r>
                        <a:rPr lang="en-US" altLang="zh-CN" sz="2400">
                          <a:solidFill>
                            <a:srgbClr val="F5871F"/>
                          </a:solidFill>
                          <a:latin typeface="Consolas" panose="020B0609020204030204" pitchFamily="49" charset="0"/>
                        </a:rPr>
                        <a:t>10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while</a:t>
                      </a:r>
                      <a:r>
                        <a:rPr lang="en-US" altLang="zh-CN" sz="2400">
                          <a:solidFill>
                            <a:srgbClr val="000000"/>
                          </a:solidFill>
                          <a:latin typeface="Consolas" panose="020B0609020204030204" pitchFamily="49" charset="0"/>
                        </a:rPr>
                        <a:t> x &gt;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if</a:t>
                      </a:r>
                      <a:r>
                        <a:rPr lang="en-US" altLang="zh-CN" sz="2400">
                          <a:solidFill>
                            <a:srgbClr val="000000"/>
                          </a:solidFill>
                          <a:latin typeface="Consolas" panose="020B0609020204030204" pitchFamily="49" charset="0"/>
                        </a:rPr>
                        <a:t> x % </a:t>
                      </a:r>
                      <a:r>
                        <a:rPr lang="en-US" altLang="zh-CN" sz="2400">
                          <a:solidFill>
                            <a:srgbClr val="F5871F"/>
                          </a:solidFill>
                          <a:latin typeface="Consolas" panose="020B0609020204030204" pitchFamily="49" charset="0"/>
                        </a:rPr>
                        <a:t>6</a:t>
                      </a:r>
                      <a:r>
                        <a:rPr lang="en-US" altLang="zh-CN" sz="2400">
                          <a:solidFill>
                            <a:srgbClr val="000000"/>
                          </a:solidFill>
                          <a:latin typeface="Consolas" panose="020B0609020204030204" pitchFamily="49" charset="0"/>
                        </a:rPr>
                        <a:t> == </a:t>
                      </a:r>
                      <a:r>
                        <a:rPr lang="en-US" altLang="zh-CN" sz="2400">
                          <a:solidFill>
                            <a:srgbClr val="F5871F"/>
                          </a:solidFill>
                          <a:latin typeface="Consolas" panose="020B0609020204030204" pitchFamily="49" charset="0"/>
                        </a:rPr>
                        <a:t>0</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a:t>
                      </a:r>
                      <a:r>
                        <a:rPr lang="en-US" altLang="zh-CN" sz="2400">
                          <a:solidFill>
                            <a:srgbClr val="8959A8"/>
                          </a:solidFill>
                          <a:latin typeface="Consolas" panose="020B0609020204030204" pitchFamily="49" charset="0"/>
                        </a:rPr>
                        <a:t>break</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F5871F"/>
                          </a:solidFill>
                          <a:latin typeface="Consolas" panose="020B0609020204030204" pitchFamily="49" charset="0"/>
                        </a:rPr>
                        <a:t>2</a:t>
                      </a:r>
                      <a:r>
                        <a:rPr lang="en-US" altLang="zh-CN" sz="2400">
                          <a:solidFill>
                            <a:srgbClr val="000000"/>
                          </a:solidFill>
                          <a:latin typeface="Consolas" panose="020B0609020204030204" pitchFamily="49" charset="0"/>
                        </a:rPr>
                        <a:t>*x, end=</a:t>
                      </a:r>
                      <a:r>
                        <a:rPr lang="en-US" altLang="zh-CN" sz="2400">
                          <a:solidFill>
                            <a:srgbClr val="718C00"/>
                          </a:solidFill>
                          <a:latin typeface="Consolas" panose="020B0609020204030204" pitchFamily="49" charset="0"/>
                        </a:rPr>
                        <a:t>" "</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x = x</a:t>
                      </a:r>
                      <a:r>
                        <a:rPr lang="en-US" altLang="zh-CN" sz="2400">
                          <a:solidFill>
                            <a:srgbClr val="F5871F"/>
                          </a:solidFill>
                          <a:latin typeface="Consolas" panose="020B0609020204030204" pitchFamily="49" charset="0"/>
                        </a:rPr>
                        <a:t>-1</a:t>
                      </a:r>
                    </a:p>
                    <a:p>
                      <a:pPr marL="0" marR="0" lvl="3" indent="0" algn="l" defTabSz="914400" rtl="0" eaLnBrk="1" fontAlgn="auto" latinLnBrk="0" hangingPunct="1">
                        <a:lnSpc>
                          <a:spcPct val="100000"/>
                        </a:lnSpc>
                        <a:spcBef>
                          <a:spcPts val="0"/>
                        </a:spcBef>
                        <a:spcAft>
                          <a:spcPts val="0"/>
                        </a:spcAft>
                        <a:buClrTx/>
                        <a:buSzTx/>
                        <a:buFontTx/>
                        <a:buNone/>
                        <a:tabLst/>
                        <a:defRPr/>
                      </a:pP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r h="488626">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b="0" i="1" kern="1200">
                        <a:solidFill>
                          <a:srgbClr val="0033CC"/>
                        </a:solidFill>
                        <a:latin typeface="Consolas" panose="020B0609020204030204" pitchFamily="49" charset="0"/>
                        <a:ea typeface="微软雅黑" panose="020B0503020204020204" pitchFamily="34" charset="-122"/>
                        <a:cs typeface="+mn-cs"/>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noFill/>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1682597275"/>
                  </a:ext>
                </a:extLst>
              </a:tr>
            </a:tbl>
          </a:graphicData>
        </a:graphic>
      </p:graphicFrame>
      <p:sp>
        <p:nvSpPr>
          <p:cNvPr id="14" name="圆角矩形标注 13"/>
          <p:cNvSpPr/>
          <p:nvPr/>
        </p:nvSpPr>
        <p:spPr>
          <a:xfrm>
            <a:off x="1919536" y="1340768"/>
            <a:ext cx="360040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立即结束本次循环，重新开始下一轮循环</a:t>
            </a:r>
          </a:p>
        </p:txBody>
      </p:sp>
      <p:sp>
        <p:nvSpPr>
          <p:cNvPr id="15" name="圆角矩形标注 14"/>
          <p:cNvSpPr/>
          <p:nvPr/>
        </p:nvSpPr>
        <p:spPr>
          <a:xfrm>
            <a:off x="6852084" y="1340768"/>
            <a:ext cx="3780420" cy="1008112"/>
          </a:xfrm>
          <a:prstGeom prst="wedgeRoundRectCallout">
            <a:avLst>
              <a:gd name="adj1" fmla="val 20822"/>
              <a:gd name="adj2" fmla="val 83813"/>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立即跳出循环结构，执行</a:t>
            </a:r>
            <a:r>
              <a:rPr lang="en-US" altLang="zh-CN" sz="2800">
                <a:solidFill>
                  <a:schemeClr val="tx1">
                    <a:lumMod val="75000"/>
                    <a:lumOff val="25000"/>
                  </a:schemeClr>
                </a:solidFill>
                <a:latin typeface="微软雅黑" panose="020B0503020204020204" pitchFamily="34" charset="-122"/>
                <a:ea typeface="微软雅黑" panose="020B0503020204020204" pitchFamily="34" charset="-122"/>
              </a:rPr>
              <a:t>while</a:t>
            </a: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后面的语句</a:t>
            </a:r>
          </a:p>
        </p:txBody>
      </p:sp>
      <p:sp>
        <p:nvSpPr>
          <p:cNvPr id="8" name="矩形 7"/>
          <p:cNvSpPr/>
          <p:nvPr/>
        </p:nvSpPr>
        <p:spPr>
          <a:xfrm>
            <a:off x="1415480" y="5229200"/>
            <a:ext cx="307327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20 16 14 10 8 4 2</a:t>
            </a:r>
          </a:p>
        </p:txBody>
      </p:sp>
      <p:sp>
        <p:nvSpPr>
          <p:cNvPr id="10" name="矩形 9"/>
          <p:cNvSpPr/>
          <p:nvPr/>
        </p:nvSpPr>
        <p:spPr>
          <a:xfrm>
            <a:off x="6456040" y="5229200"/>
            <a:ext cx="2053767" cy="461665"/>
          </a:xfrm>
          <a:prstGeom prst="rect">
            <a:avLst/>
          </a:prstGeom>
        </p:spPr>
        <p:txBody>
          <a:bodyPr wrap="none">
            <a:spAutoFit/>
          </a:bodyPr>
          <a:lstStyle/>
          <a:p>
            <a:pPr marL="0" lvl="3" eaLnBrk="1" fontAlgn="auto" hangingPunct="1">
              <a:spcBef>
                <a:spcPts val="0"/>
              </a:spcBef>
              <a:spcAft>
                <a:spcPts val="0"/>
              </a:spcAft>
              <a:defRPr/>
            </a:pPr>
            <a:r>
              <a:rPr lang="en-US" altLang="zh-CN" sz="2400" i="1">
                <a:solidFill>
                  <a:srgbClr val="0033CC"/>
                </a:solidFill>
                <a:latin typeface="Consolas" panose="020B0609020204030204" pitchFamily="49" charset="0"/>
                <a:ea typeface="微软雅黑" panose="020B0503020204020204" pitchFamily="34" charset="-122"/>
              </a:rPr>
              <a:t>20 18 16 14</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9F59AEF2-8E0C-47E6-BD3C-FB6FD6E5F7EA}"/>
                  </a:ext>
                </a:extLst>
              </p14:cNvPr>
              <p14:cNvContentPartPr/>
              <p14:nvPr/>
            </p14:nvContentPartPr>
            <p14:xfrm>
              <a:off x="6563520" y="1028160"/>
              <a:ext cx="5320080" cy="5352120"/>
            </p14:xfrm>
          </p:contentPart>
        </mc:Choice>
        <mc:Fallback xmlns="">
          <p:pic>
            <p:nvPicPr>
              <p:cNvPr id="3" name="墨迹 2">
                <a:extLst>
                  <a:ext uri="{FF2B5EF4-FFF2-40B4-BE49-F238E27FC236}">
                    <a16:creationId xmlns:a16="http://schemas.microsoft.com/office/drawing/2014/main" id="{9F59AEF2-8E0C-47E6-BD3C-FB6FD6E5F7EA}"/>
                  </a:ext>
                </a:extLst>
              </p:cNvPr>
              <p:cNvPicPr/>
              <p:nvPr/>
            </p:nvPicPr>
            <p:blipFill>
              <a:blip r:embed="rId4"/>
              <a:stretch>
                <a:fillRect/>
              </a:stretch>
            </p:blipFill>
            <p:spPr>
              <a:xfrm>
                <a:off x="6554160" y="1018800"/>
                <a:ext cx="5338800" cy="5370840"/>
              </a:xfrm>
              <a:prstGeom prst="rect">
                <a:avLst/>
              </a:prstGeom>
            </p:spPr>
          </p:pic>
        </mc:Fallback>
      </mc:AlternateContent>
    </p:spTree>
    <p:extLst>
      <p:ext uri="{BB962C8B-B14F-4D97-AF65-F5344CB8AC3E}">
        <p14:creationId xmlns:p14="http://schemas.microsoft.com/office/powerpoint/2010/main" val="12762743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8" grpId="0"/>
      <p:bldP spid="10"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mn-ea"/>
              </a:rPr>
              <a:t>for</a:t>
            </a:r>
            <a:r>
              <a:rPr lang="zh-CN" altLang="en-US">
                <a:latin typeface="+mn-ea"/>
              </a:rPr>
              <a:t>语句</a:t>
            </a:r>
          </a:p>
        </p:txBody>
      </p:sp>
      <p:sp>
        <p:nvSpPr>
          <p:cNvPr id="3" name="内容占位符 2"/>
          <p:cNvSpPr>
            <a:spLocks noGrp="1"/>
          </p:cNvSpPr>
          <p:nvPr>
            <p:ph idx="1"/>
          </p:nvPr>
        </p:nvSpPr>
        <p:spPr>
          <a:xfrm>
            <a:off x="609600" y="1484312"/>
            <a:ext cx="3254152" cy="576536"/>
          </a:xfrm>
        </p:spPr>
        <p:txBody>
          <a:bodyPr/>
          <a:lstStyle/>
          <a:p>
            <a:pPr eaLnBrk="1">
              <a:spcBef>
                <a:spcPts val="1800"/>
              </a:spcBef>
            </a:pP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 for</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语句</a:t>
            </a:r>
          </a:p>
        </p:txBody>
      </p:sp>
      <p:graphicFrame>
        <p:nvGraphicFramePr>
          <p:cNvPr id="7" name="表格 6"/>
          <p:cNvGraphicFramePr>
            <a:graphicFrameLocks noGrp="1"/>
          </p:cNvGraphicFramePr>
          <p:nvPr>
            <p:extLst>
              <p:ext uri="{D42A27DB-BD31-4B8C-83A1-F6EECF244321}">
                <p14:modId xmlns:p14="http://schemas.microsoft.com/office/powerpoint/2010/main" val="2269809288"/>
              </p:ext>
            </p:extLst>
          </p:nvPr>
        </p:nvGraphicFramePr>
        <p:xfrm>
          <a:off x="2486944" y="2636912"/>
          <a:ext cx="5515990" cy="1296144"/>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1296144">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for</a:t>
                      </a:r>
                      <a:r>
                        <a:rPr lang="en-US" altLang="zh-CN" sz="2800">
                          <a:solidFill>
                            <a:srgbClr val="000000"/>
                          </a:solidFill>
                          <a:latin typeface="Consolas" panose="020B0609020204030204" pitchFamily="49" charset="0"/>
                        </a:rPr>
                        <a:t> &lt;target&gt; </a:t>
                      </a:r>
                      <a:r>
                        <a:rPr lang="en-US" altLang="zh-CN" sz="2800">
                          <a:solidFill>
                            <a:srgbClr val="8959A8"/>
                          </a:solidFill>
                          <a:latin typeface="Consolas" panose="020B0609020204030204" pitchFamily="49" charset="0"/>
                        </a:rPr>
                        <a:t>in</a:t>
                      </a:r>
                      <a:r>
                        <a:rPr lang="en-US" altLang="zh-CN" sz="2800">
                          <a:solidFill>
                            <a:srgbClr val="000000"/>
                          </a:solidFill>
                          <a:latin typeface="Consolas" panose="020B0609020204030204" pitchFamily="49" charset="0"/>
                        </a:rPr>
                        <a:t> &lt;object&gt;</a:t>
                      </a:r>
                      <a:r>
                        <a:rPr lang="zh-CN" altLang="en-US" sz="2800">
                          <a:solidFill>
                            <a:srgbClr val="000000"/>
                          </a:solidFill>
                          <a:latin typeface="Consolas" panose="020B0609020204030204" pitchFamily="49" charset="0"/>
                        </a:rPr>
                        <a:t>： </a:t>
                      </a:r>
                      <a:endParaRPr lang="en-US" altLang="zh-CN" sz="28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000000"/>
                          </a:solidFill>
                          <a:latin typeface="Consolas" panose="020B0609020204030204" pitchFamily="49" charset="0"/>
                        </a:rPr>
                        <a:t>    &lt;</a:t>
                      </a:r>
                      <a:r>
                        <a:rPr lang="zh-CN" altLang="en-US" sz="2800">
                          <a:solidFill>
                            <a:srgbClr val="000000"/>
                          </a:solidFill>
                          <a:latin typeface="Consolas" panose="020B0609020204030204" pitchFamily="49" charset="0"/>
                        </a:rPr>
                        <a:t>语句块</a:t>
                      </a:r>
                      <a:r>
                        <a:rPr lang="en-US" altLang="zh-CN" sz="2800" b="1" kern="1200">
                          <a:solidFill>
                            <a:srgbClr val="000000"/>
                          </a:solidFill>
                          <a:latin typeface="Consolas" panose="020B0609020204030204" pitchFamily="49" charset="0"/>
                          <a:ea typeface="+mn-ea"/>
                          <a:cs typeface="+mn-cs"/>
                        </a:rPr>
                        <a:t>1</a:t>
                      </a:r>
                      <a:r>
                        <a:rPr lang="en-US" altLang="zh-CN" sz="2800">
                          <a:solidFill>
                            <a:srgbClr val="000000"/>
                          </a:solidFill>
                          <a:latin typeface="Consolas" panose="020B0609020204030204" pitchFamily="49" charset="0"/>
                        </a:rPr>
                        <a:t>&gt; </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6" name="圆角矩形标注 5"/>
          <p:cNvSpPr/>
          <p:nvPr/>
        </p:nvSpPr>
        <p:spPr>
          <a:xfrm>
            <a:off x="3071664" y="1557028"/>
            <a:ext cx="2088232" cy="719844"/>
          </a:xfrm>
          <a:prstGeom prst="wedgeRoundRectCallout">
            <a:avLst>
              <a:gd name="adj1" fmla="val -64246"/>
              <a:gd name="adj2" fmla="val -20510"/>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遍历序列</a:t>
            </a:r>
          </a:p>
        </p:txBody>
      </p:sp>
      <p:sp>
        <p:nvSpPr>
          <p:cNvPr id="11" name="内容占位符 2"/>
          <p:cNvSpPr txBox="1">
            <a:spLocks/>
          </p:cNvSpPr>
          <p:nvPr/>
        </p:nvSpPr>
        <p:spPr bwMode="auto">
          <a:xfrm>
            <a:off x="609600" y="4365104"/>
            <a:ext cx="10814992" cy="77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rgbClr val="C00000"/>
                </a:solidFill>
                <a:latin typeface="微软雅黑" panose="020B0503020204020204" pitchFamily="34" charset="-122"/>
                <a:ea typeface="微软雅黑" panose="020B0503020204020204" pitchFamily="34" charset="-122"/>
              </a:rPr>
              <a:t> 注意：</a:t>
            </a:r>
            <a:r>
              <a:rPr lang="en-US" altLang="zh-CN" sz="3200" kern="0">
                <a:solidFill>
                  <a:srgbClr val="C00000"/>
                </a:solidFill>
                <a:latin typeface="微软雅黑" panose="020B0503020204020204" pitchFamily="34" charset="-122"/>
                <a:ea typeface="微软雅黑" panose="020B0503020204020204" pitchFamily="34" charset="-122"/>
              </a:rPr>
              <a:t>object </a:t>
            </a:r>
            <a:r>
              <a:rPr lang="zh-CN" altLang="en-US" sz="3200" kern="0">
                <a:solidFill>
                  <a:srgbClr val="C00000"/>
                </a:solidFill>
                <a:latin typeface="微软雅黑" panose="020B0503020204020204" pitchFamily="34" charset="-122"/>
                <a:ea typeface="微软雅黑" panose="020B0503020204020204" pitchFamily="34" charset="-122"/>
              </a:rPr>
              <a:t>中的每一个元素会依次赋给 </a:t>
            </a:r>
            <a:r>
              <a:rPr lang="en-US" altLang="zh-CN" sz="3200" kern="0">
                <a:solidFill>
                  <a:srgbClr val="C00000"/>
                </a:solidFill>
                <a:latin typeface="微软雅黑" panose="020B0503020204020204" pitchFamily="34" charset="-122"/>
                <a:ea typeface="微软雅黑" panose="020B0503020204020204" pitchFamily="34" charset="-122"/>
              </a:rPr>
              <a:t>target</a:t>
            </a:r>
          </a:p>
        </p:txBody>
      </p:sp>
    </p:spTree>
    <p:extLst>
      <p:ext uri="{BB962C8B-B14F-4D97-AF65-F5344CB8AC3E}">
        <p14:creationId xmlns:p14="http://schemas.microsoft.com/office/powerpoint/2010/main" val="897424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计算机编程基本概念</a:t>
            </a:r>
          </a:p>
        </p:txBody>
      </p:sp>
      <p:sp>
        <p:nvSpPr>
          <p:cNvPr id="3" name="内容占位符 2"/>
          <p:cNvSpPr>
            <a:spLocks noGrp="1"/>
          </p:cNvSpPr>
          <p:nvPr>
            <p:ph idx="1"/>
          </p:nvPr>
        </p:nvSpPr>
        <p:spPr>
          <a:xfrm>
            <a:off x="609600" y="1484312"/>
            <a:ext cx="10972800" cy="4969023"/>
          </a:xfrm>
        </p:spPr>
        <p:txBody>
          <a:bodyPr/>
          <a:lstStyle/>
          <a:p>
            <a:pPr eaLnBrk="1">
              <a:lnSpc>
                <a:spcPct val="120000"/>
              </a:lnSpc>
            </a:pPr>
            <a:r>
              <a:rPr lang="zh-CN" altLang="en-US" sz="3200">
                <a:solidFill>
                  <a:srgbClr val="C00000"/>
                </a:solidFill>
                <a:latin typeface="微软雅黑" panose="020B0503020204020204" pitchFamily="34" charset="-122"/>
                <a:ea typeface="微软雅黑" panose="020B0503020204020204" pitchFamily="34" charset="-122"/>
              </a:rPr>
              <a:t>机器语言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machine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）计算机直接使用的二进制形式的程序语言或机器代码。 </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汇编语言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assembler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）一种面向机器的用符号表示的低级程序设计语言。相当于机器指令的助记符号，与机器语言很接近。</a:t>
            </a:r>
          </a:p>
          <a:p>
            <a:pPr eaLnBrk="1">
              <a:lnSpc>
                <a:spcPct val="120000"/>
              </a:lnSpc>
              <a:spcBef>
                <a:spcPts val="1200"/>
              </a:spcBef>
            </a:pPr>
            <a:r>
              <a:rPr lang="zh-CN" altLang="en-US" sz="3200">
                <a:solidFill>
                  <a:srgbClr val="C00000"/>
                </a:solidFill>
                <a:latin typeface="微软雅黑" panose="020B0503020204020204" pitchFamily="34" charset="-122"/>
                <a:ea typeface="微软雅黑" panose="020B0503020204020204" pitchFamily="34" charset="-122"/>
              </a:rPr>
              <a:t>高级语言</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high</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3200">
                <a:solidFill>
                  <a:schemeClr val="tx1">
                    <a:lumMod val="75000"/>
                    <a:lumOff val="25000"/>
                  </a:schemeClr>
                </a:solidFill>
                <a:latin typeface="微软雅黑" panose="020B0503020204020204" pitchFamily="34" charset="-122"/>
                <a:ea typeface="微软雅黑" panose="020B0503020204020204" pitchFamily="34" charset="-122"/>
              </a:rPr>
              <a:t>level language</a:t>
            </a:r>
            <a:r>
              <a:rPr lang="zh-CN" altLang="en-US" sz="3200">
                <a:solidFill>
                  <a:schemeClr val="tx1">
                    <a:lumMod val="75000"/>
                    <a:lumOff val="25000"/>
                  </a:schemeClr>
                </a:solidFill>
                <a:latin typeface="微软雅黑" panose="020B0503020204020204" pitchFamily="34" charset="-122"/>
                <a:ea typeface="微软雅黑" panose="020B0503020204020204" pitchFamily="34" charset="-122"/>
              </a:rPr>
              <a:t>）是易为人们所理解的完全符号化的程序设计语言。 </a:t>
            </a:r>
          </a:p>
        </p:txBody>
      </p:sp>
    </p:spTree>
    <p:extLst>
      <p:ext uri="{BB962C8B-B14F-4D97-AF65-F5344CB8AC3E}">
        <p14:creationId xmlns:p14="http://schemas.microsoft.com/office/powerpoint/2010/main" val="9647335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zh-CN"/>
              <a:t>Python</a:t>
            </a:r>
          </a:p>
        </p:txBody>
      </p:sp>
      <p:sp>
        <p:nvSpPr>
          <p:cNvPr id="11267" name="Rectangle 3"/>
          <p:cNvSpPr>
            <a:spLocks noGrp="1" noChangeArrowheads="1"/>
          </p:cNvSpPr>
          <p:nvPr>
            <p:ph type="body" idx="1"/>
          </p:nvPr>
        </p:nvSpPr>
        <p:spPr>
          <a:xfrm>
            <a:off x="2063552" y="1412776"/>
            <a:ext cx="8229600" cy="5040560"/>
          </a:xfrm>
        </p:spPr>
        <p:txBody>
          <a:bodyPr/>
          <a:lstStyle/>
          <a:p>
            <a:pPr>
              <a:lnSpc>
                <a:spcPct val="120000"/>
              </a:lnSpc>
              <a:buFont typeface="Wingdings" panose="05000000000000000000" pitchFamily="2" charset="2"/>
              <a:buChar char="Ø"/>
            </a:pPr>
            <a:r>
              <a:rPr lang="en-US" altLang="zh-CN" sz="4000">
                <a:solidFill>
                  <a:schemeClr val="tx1">
                    <a:lumMod val="85000"/>
                    <a:lumOff val="15000"/>
                  </a:schemeClr>
                </a:solidFill>
                <a:latin typeface="微软雅黑" panose="020B0503020204020204" pitchFamily="34" charset="-122"/>
                <a:ea typeface="微软雅黑" panose="020B0503020204020204" pitchFamily="34" charset="-122"/>
              </a:rPr>
              <a:t>Python</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简介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的内置数据类型</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赋值语句</a:t>
            </a:r>
          </a:p>
          <a:p>
            <a:pPr lvl="1">
              <a:lnSpc>
                <a:spcPct val="120000"/>
              </a:lnSpc>
              <a:buFont typeface="微软雅黑" panose="020B0503020204020204" pitchFamily="34" charset="-122"/>
              <a:buChar char="-"/>
            </a:pPr>
            <a:r>
              <a:rPr lang="en-US" altLang="zh-CN" sz="3600">
                <a:solidFill>
                  <a:schemeClr val="tx1">
                    <a:lumMod val="85000"/>
                    <a:lumOff val="15000"/>
                  </a:schemeClr>
                </a:solidFill>
                <a:latin typeface="微软雅黑" panose="020B0503020204020204" pitchFamily="34" charset="-122"/>
                <a:ea typeface="微软雅黑" panose="020B0503020204020204" pitchFamily="34" charset="-122"/>
              </a:rPr>
              <a:t>Python</a:t>
            </a:r>
            <a:r>
              <a:rPr lang="zh-CN" altLang="en-US" sz="3600">
                <a:solidFill>
                  <a:schemeClr val="tx1">
                    <a:lumMod val="85000"/>
                    <a:lumOff val="15000"/>
                  </a:schemeClr>
                </a:solidFill>
                <a:latin typeface="微软雅黑" panose="020B0503020204020204" pitchFamily="34" charset="-122"/>
                <a:ea typeface="微软雅黑" panose="020B0503020204020204" pitchFamily="34" charset="-122"/>
              </a:rPr>
              <a:t>控制结构</a:t>
            </a:r>
          </a:p>
          <a:p>
            <a:pPr lvl="1">
              <a:lnSpc>
                <a:spcPct val="120000"/>
              </a:lnSpc>
              <a:buFont typeface="微软雅黑" panose="020B0503020204020204" pitchFamily="34" charset="-122"/>
              <a:buChar char="-"/>
            </a:pPr>
            <a:r>
              <a:rPr lang="en-US" altLang="zh-CN" sz="3600">
                <a:solidFill>
                  <a:srgbClr val="C00000"/>
                </a:solidFill>
                <a:latin typeface="微软雅黑" panose="020B0503020204020204" pitchFamily="34" charset="-122"/>
                <a:ea typeface="微软雅黑" panose="020B0503020204020204" pitchFamily="34" charset="-122"/>
              </a:rPr>
              <a:t>Python</a:t>
            </a:r>
            <a:r>
              <a:rPr lang="zh-CN" altLang="en-US" sz="3600">
                <a:solidFill>
                  <a:srgbClr val="C00000"/>
                </a:solidFill>
                <a:latin typeface="微软雅黑" panose="020B0503020204020204" pitchFamily="34" charset="-122"/>
                <a:ea typeface="微软雅黑" panose="020B0503020204020204" pitchFamily="34" charset="-122"/>
              </a:rPr>
              <a:t>函数调用</a:t>
            </a:r>
          </a:p>
        </p:txBody>
      </p:sp>
    </p:spTree>
    <p:extLst>
      <p:ext uri="{BB962C8B-B14F-4D97-AF65-F5344CB8AC3E}">
        <p14:creationId xmlns:p14="http://schemas.microsoft.com/office/powerpoint/2010/main" val="26996287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什么是函数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rgbClr val="C00000"/>
                </a:solidFill>
                <a:latin typeface="微软雅黑" panose="020B0503020204020204" pitchFamily="34" charset="-122"/>
                <a:ea typeface="微软雅黑" panose="020B0503020204020204" pitchFamily="34" charset="-122"/>
              </a:rPr>
              <a:t>函数是一种程序构件，是构成大程序的小功能部件</a:t>
            </a:r>
            <a:r>
              <a:rPr lang="en-US" altLang="zh-CN" sz="3200">
                <a:solidFill>
                  <a:srgbClr val="C00000"/>
                </a:solidFill>
                <a:latin typeface="微软雅黑" panose="020B0503020204020204" pitchFamily="34" charset="-122"/>
                <a:ea typeface="微软雅黑" panose="020B0503020204020204" pitchFamily="34" charset="-122"/>
              </a:rPr>
              <a:t>(</a:t>
            </a:r>
            <a:r>
              <a:rPr lang="zh-CN" altLang="en-US" sz="3200">
                <a:solidFill>
                  <a:srgbClr val="C00000"/>
                </a:solidFill>
                <a:latin typeface="微软雅黑" panose="020B0503020204020204" pitchFamily="34" charset="-122"/>
                <a:ea typeface="微软雅黑" panose="020B0503020204020204" pitchFamily="34" charset="-122"/>
              </a:rPr>
              <a:t>子程序</a:t>
            </a:r>
            <a:r>
              <a:rPr lang="en-US" altLang="zh-CN" sz="3200">
                <a:solidFill>
                  <a:srgbClr val="C00000"/>
                </a:solidFill>
                <a:latin typeface="微软雅黑" panose="020B0503020204020204" pitchFamily="34" charset="-122"/>
                <a:ea typeface="微软雅黑" panose="020B0503020204020204" pitchFamily="34" charset="-122"/>
              </a:rPr>
              <a:t>)</a:t>
            </a:r>
          </a:p>
          <a:p>
            <a:pPr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函数的好处</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编程更容易把握，大程序分解成小功能部件</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代码重用</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避免重复相同</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相似代码，提高开发效率，更易维护</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程序更可读</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更易理解</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代码简洁美观</a:t>
            </a:r>
          </a:p>
        </p:txBody>
      </p:sp>
    </p:spTree>
    <p:extLst>
      <p:ext uri="{BB962C8B-B14F-4D97-AF65-F5344CB8AC3E}">
        <p14:creationId xmlns:p14="http://schemas.microsoft.com/office/powerpoint/2010/main" val="9242954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函数的定义和使用</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先定义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(define)</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再通过函数名调用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(call)</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调用时传递参数</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调用执行的是函数体 </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语句序列</a:t>
            </a:r>
            <a:r>
              <a:rPr lang="en-US" altLang="zh-CN" sz="3200">
                <a:solidFill>
                  <a:schemeClr val="tx1">
                    <a:lumMod val="85000"/>
                    <a:lumOff val="15000"/>
                  </a:schemeClr>
                </a:solidFill>
                <a:latin typeface="微软雅黑" panose="020B0503020204020204" pitchFamily="34" charset="-122"/>
                <a:ea typeface="微软雅黑" panose="020B0503020204020204" pitchFamily="34" charset="-122"/>
              </a:rPr>
              <a:t>)</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调用产生返回值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函数定义可置于程序中任何地方，但必须在调用之前</a:t>
            </a:r>
          </a:p>
        </p:txBody>
      </p:sp>
      <p:graphicFrame>
        <p:nvGraphicFramePr>
          <p:cNvPr id="5" name="表格 4"/>
          <p:cNvGraphicFramePr>
            <a:graphicFrameLocks noGrp="1"/>
          </p:cNvGraphicFramePr>
          <p:nvPr>
            <p:extLst>
              <p:ext uri="{D42A27DB-BD31-4B8C-83A1-F6EECF244321}">
                <p14:modId xmlns:p14="http://schemas.microsoft.com/office/powerpoint/2010/main" val="4167850970"/>
              </p:ext>
            </p:extLst>
          </p:nvPr>
        </p:nvGraphicFramePr>
        <p:xfrm>
          <a:off x="7320136" y="1700808"/>
          <a:ext cx="3384376" cy="23424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384376">
                  <a:extLst>
                    <a:ext uri="{9D8B030D-6E8A-4147-A177-3AD203B41FA5}">
                      <a16:colId xmlns:a16="http://schemas.microsoft.com/office/drawing/2014/main" val="2740497982"/>
                    </a:ext>
                  </a:extLst>
                </a:gridCol>
              </a:tblGrid>
              <a:tr h="2342431">
                <a:tc>
                  <a:txBody>
                    <a:bodyPr/>
                    <a:lstStyle/>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8959A8"/>
                          </a:solidFill>
                          <a:latin typeface="Consolas" panose="020B0609020204030204" pitchFamily="49" charset="0"/>
                        </a:rPr>
                        <a:t>def</a:t>
                      </a:r>
                      <a:r>
                        <a:rPr lang="es-ES" altLang="zh-CN" sz="2800">
                          <a:solidFill>
                            <a:srgbClr val="000000"/>
                          </a:solidFill>
                          <a:latin typeface="Consolas" panose="020B0609020204030204" pitchFamily="49" charset="0"/>
                        </a:rPr>
                        <a:t> </a:t>
                      </a:r>
                      <a:r>
                        <a:rPr lang="es-ES" altLang="zh-CN" sz="2800">
                          <a:solidFill>
                            <a:srgbClr val="4271AE"/>
                          </a:solidFill>
                          <a:latin typeface="Consolas" panose="020B0609020204030204" pitchFamily="49" charset="0"/>
                        </a:rPr>
                        <a:t>func</a:t>
                      </a:r>
                      <a:r>
                        <a:rPr lang="es-ES" altLang="zh-CN" sz="2800">
                          <a:solidFill>
                            <a:srgbClr val="F5871F"/>
                          </a:solidFill>
                          <a:latin typeface="Consolas" panose="020B0609020204030204" pitchFamily="49" charset="0"/>
                        </a:rPr>
                        <a:t>(x)</a:t>
                      </a:r>
                      <a:r>
                        <a:rPr lang="es-ES" altLang="zh-CN" sz="2800">
                          <a:solidFill>
                            <a:srgbClr val="000000"/>
                          </a:solidFill>
                          <a:latin typeface="Consolas" panose="020B0609020204030204" pitchFamily="49" charset="0"/>
                        </a:rPr>
                        <a:t>: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y = x * x </a:t>
                      </a: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    </a:t>
                      </a:r>
                      <a:r>
                        <a:rPr lang="es-ES" altLang="zh-CN" sz="2800">
                          <a:solidFill>
                            <a:srgbClr val="8959A8"/>
                          </a:solidFill>
                          <a:latin typeface="Consolas" panose="020B0609020204030204" pitchFamily="49" charset="0"/>
                        </a:rPr>
                        <a:t>return</a:t>
                      </a:r>
                      <a:r>
                        <a:rPr lang="es-ES" altLang="zh-CN" sz="2800">
                          <a:solidFill>
                            <a:srgbClr val="000000"/>
                          </a:solidFill>
                          <a:latin typeface="Consolas" panose="020B0609020204030204" pitchFamily="49" charset="0"/>
                        </a:rPr>
                        <a:t> y </a:t>
                      </a:r>
                    </a:p>
                    <a:p>
                      <a:pPr marL="180000" marR="0" lvl="3" indent="0" algn="l" defTabSz="914400" rtl="0" eaLnBrk="1" fontAlgn="auto" latinLnBrk="0" hangingPunct="1">
                        <a:lnSpc>
                          <a:spcPct val="100000"/>
                        </a:lnSpc>
                        <a:spcBef>
                          <a:spcPts val="0"/>
                        </a:spcBef>
                        <a:spcAft>
                          <a:spcPts val="0"/>
                        </a:spcAft>
                        <a:buClrTx/>
                        <a:buSzTx/>
                        <a:buFontTx/>
                        <a:buNone/>
                        <a:tabLst/>
                        <a:defRPr/>
                      </a:pPr>
                      <a:endParaRPr lang="es-ES" altLang="zh-CN" sz="2800">
                        <a:solidFill>
                          <a:srgbClr val="000000"/>
                        </a:solidFill>
                        <a:latin typeface="Consolas" panose="020B0609020204030204" pitchFamily="49" charset="0"/>
                      </a:endParaRPr>
                    </a:p>
                    <a:p>
                      <a:pPr marL="180000" marR="0" lvl="3" indent="0" algn="l" defTabSz="914400" rtl="0" eaLnBrk="1" fontAlgn="auto" latinLnBrk="0" hangingPunct="1">
                        <a:lnSpc>
                          <a:spcPct val="100000"/>
                        </a:lnSpc>
                        <a:spcBef>
                          <a:spcPts val="0"/>
                        </a:spcBef>
                        <a:spcAft>
                          <a:spcPts val="0"/>
                        </a:spcAft>
                        <a:buClrTx/>
                        <a:buSzTx/>
                        <a:buFontTx/>
                        <a:buNone/>
                        <a:tabLst/>
                        <a:defRPr/>
                      </a:pPr>
                      <a:r>
                        <a:rPr lang="es-ES" altLang="zh-CN" sz="2800">
                          <a:solidFill>
                            <a:srgbClr val="000000"/>
                          </a:solidFill>
                          <a:latin typeface="Consolas" panose="020B0609020204030204" pitchFamily="49" charset="0"/>
                        </a:rPr>
                        <a:t>a = func(</a:t>
                      </a:r>
                      <a:r>
                        <a:rPr lang="es-ES" altLang="zh-CN" sz="2800">
                          <a:solidFill>
                            <a:srgbClr val="F5871F"/>
                          </a:solidFill>
                          <a:latin typeface="Consolas" panose="020B0609020204030204" pitchFamily="49" charset="0"/>
                        </a:rPr>
                        <a:t>2</a:t>
                      </a:r>
                      <a:r>
                        <a:rPr lang="es-ES" altLang="zh-CN" sz="2800">
                          <a:solidFill>
                            <a:srgbClr val="000000"/>
                          </a:solidFill>
                          <a:latin typeface="Consolas" panose="020B0609020204030204" pitchFamily="49" charset="0"/>
                        </a:rPr>
                        <a:t>)</a:t>
                      </a:r>
                      <a:endParaRPr lang="zh-CN" altLang="en-US" sz="2800"/>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6D2F7950-EDF1-45C2-BBEA-08A54BE36840}"/>
                  </a:ext>
                </a:extLst>
              </p14:cNvPr>
              <p14:cNvContentPartPr/>
              <p14:nvPr/>
            </p14:nvContentPartPr>
            <p14:xfrm>
              <a:off x="2763360" y="950760"/>
              <a:ext cx="9400680" cy="5339880"/>
            </p14:xfrm>
          </p:contentPart>
        </mc:Choice>
        <mc:Fallback xmlns="">
          <p:pic>
            <p:nvPicPr>
              <p:cNvPr id="4" name="墨迹 3">
                <a:extLst>
                  <a:ext uri="{FF2B5EF4-FFF2-40B4-BE49-F238E27FC236}">
                    <a16:creationId xmlns:a16="http://schemas.microsoft.com/office/drawing/2014/main" id="{6D2F7950-EDF1-45C2-BBEA-08A54BE36840}"/>
                  </a:ext>
                </a:extLst>
              </p:cNvPr>
              <p:cNvPicPr/>
              <p:nvPr/>
            </p:nvPicPr>
            <p:blipFill>
              <a:blip r:embed="rId4"/>
              <a:stretch>
                <a:fillRect/>
              </a:stretch>
            </p:blipFill>
            <p:spPr>
              <a:xfrm>
                <a:off x="2754000" y="941400"/>
                <a:ext cx="9419400" cy="5358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墨迹 5">
                <a:extLst>
                  <a:ext uri="{FF2B5EF4-FFF2-40B4-BE49-F238E27FC236}">
                    <a16:creationId xmlns:a16="http://schemas.microsoft.com/office/drawing/2014/main" id="{AD05793C-54D6-4B57-BE6A-0F8839E8B70E}"/>
                  </a:ext>
                </a:extLst>
              </p14:cNvPr>
              <p14:cNvContentPartPr/>
              <p14:nvPr/>
            </p14:nvContentPartPr>
            <p14:xfrm>
              <a:off x="451080" y="1808280"/>
              <a:ext cx="7197840" cy="2824560"/>
            </p14:xfrm>
          </p:contentPart>
        </mc:Choice>
        <mc:Fallback xmlns="">
          <p:pic>
            <p:nvPicPr>
              <p:cNvPr id="6" name="墨迹 5">
                <a:extLst>
                  <a:ext uri="{FF2B5EF4-FFF2-40B4-BE49-F238E27FC236}">
                    <a16:creationId xmlns:a16="http://schemas.microsoft.com/office/drawing/2014/main" id="{AD05793C-54D6-4B57-BE6A-0F8839E8B70E}"/>
                  </a:ext>
                </a:extLst>
              </p:cNvPr>
              <p:cNvPicPr/>
              <p:nvPr/>
            </p:nvPicPr>
            <p:blipFill>
              <a:blip r:embed="rId6"/>
              <a:stretch>
                <a:fillRect/>
              </a:stretch>
            </p:blipFill>
            <p:spPr>
              <a:xfrm>
                <a:off x="441720" y="1798920"/>
                <a:ext cx="7216560" cy="2843280"/>
              </a:xfrm>
              <a:prstGeom prst="rect">
                <a:avLst/>
              </a:prstGeom>
            </p:spPr>
          </p:pic>
        </mc:Fallback>
      </mc:AlternateContent>
    </p:spTree>
    <p:extLst>
      <p:ext uri="{BB962C8B-B14F-4D97-AF65-F5344CB8AC3E}">
        <p14:creationId xmlns:p14="http://schemas.microsoft.com/office/powerpoint/2010/main" val="2491698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编程实例：生日歌</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减少相同代码的重复</a:t>
            </a:r>
          </a:p>
        </p:txBody>
      </p:sp>
      <p:graphicFrame>
        <p:nvGraphicFramePr>
          <p:cNvPr id="6" name="表格 5"/>
          <p:cNvGraphicFramePr>
            <a:graphicFrameLocks noGrp="1"/>
          </p:cNvGraphicFramePr>
          <p:nvPr>
            <p:extLst>
              <p:ext uri="{D42A27DB-BD31-4B8C-83A1-F6EECF244321}">
                <p14:modId xmlns:p14="http://schemas.microsoft.com/office/powerpoint/2010/main" val="1503234099"/>
              </p:ext>
            </p:extLst>
          </p:nvPr>
        </p:nvGraphicFramePr>
        <p:xfrm>
          <a:off x="2135560" y="2090544"/>
          <a:ext cx="7128792" cy="15544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3652008005"/>
              </p:ext>
            </p:extLst>
          </p:nvPr>
        </p:nvGraphicFramePr>
        <p:xfrm>
          <a:off x="2135560" y="4005064"/>
          <a:ext cx="7128792" cy="265176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7128792">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8959A8"/>
                          </a:solidFill>
                          <a:latin typeface="Consolas" panose="020B0609020204030204" pitchFamily="49" charset="0"/>
                        </a:rPr>
                        <a:t>def</a:t>
                      </a:r>
                      <a:r>
                        <a:rPr lang="en-US" altLang="zh-CN" sz="2400">
                          <a:solidFill>
                            <a:srgbClr val="000000"/>
                          </a:solidFill>
                          <a:latin typeface="Consolas" panose="020B0609020204030204" pitchFamily="49" charset="0"/>
                        </a:rPr>
                        <a:t> </a:t>
                      </a:r>
                      <a:r>
                        <a:rPr lang="en-US" altLang="zh-CN" sz="2400">
                          <a:solidFill>
                            <a:srgbClr val="4271AE"/>
                          </a:solidFill>
                          <a:latin typeface="Consolas" panose="020B0609020204030204" pitchFamily="49" charset="0"/>
                        </a:rPr>
                        <a:t>happy</a:t>
                      </a:r>
                      <a:r>
                        <a:rPr lang="en-US" altLang="zh-CN" sz="2400">
                          <a:solidFill>
                            <a:srgbClr val="F5871F"/>
                          </a:solidFill>
                          <a:latin typeface="Consolas" panose="020B0609020204030204" pitchFamily="49" charset="0"/>
                        </a:rPr>
                        <a:t>()</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    print(</a:t>
                      </a:r>
                      <a:r>
                        <a:rPr lang="en-US" altLang="zh-CN" sz="2400">
                          <a:solidFill>
                            <a:srgbClr val="718C00"/>
                          </a:solidFill>
                          <a:latin typeface="Consolas" panose="020B0609020204030204" pitchFamily="49" charset="0"/>
                        </a:rPr>
                        <a:t>"Happy birthday to you!"</a:t>
                      </a:r>
                      <a:r>
                        <a:rPr lang="en-US" altLang="zh-CN" sz="2400">
                          <a:solidFill>
                            <a:srgbClr val="000000"/>
                          </a:solidFill>
                          <a:latin typeface="Consolas" panose="020B0609020204030204" pitchFamily="49" charset="0"/>
                        </a:rPr>
                        <a: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print(</a:t>
                      </a:r>
                      <a:r>
                        <a:rPr lang="en-US" altLang="zh-CN" sz="2400">
                          <a:solidFill>
                            <a:srgbClr val="718C00"/>
                          </a:solidFill>
                          <a:latin typeface="Consolas" panose="020B0609020204030204" pitchFamily="49" charset="0"/>
                        </a:rPr>
                        <a:t>"Happy birthday, dear Fred."</a:t>
                      </a:r>
                      <a:r>
                        <a:rPr lang="en-US" altLang="zh-CN" sz="240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a:solidFill>
                            <a:srgbClr val="000000"/>
                          </a:solidFill>
                          <a:latin typeface="Consolas" panose="020B0609020204030204" pitchFamily="49" charset="0"/>
                        </a:rPr>
                        <a:t>happy()</a:t>
                      </a:r>
                      <a:endParaRPr lang="zh-CN" altLang="en-US" sz="240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9" name="下箭头 8"/>
          <p:cNvSpPr/>
          <p:nvPr/>
        </p:nvSpPr>
        <p:spPr>
          <a:xfrm>
            <a:off x="9480376" y="3399650"/>
            <a:ext cx="783569" cy="1210828"/>
          </a:xfrm>
          <a:prstGeom prst="downArrow">
            <a:avLst/>
          </a:prstGeom>
          <a:solidFill>
            <a:srgbClr val="99CCFF"/>
          </a:solidFill>
          <a:ln w="38100">
            <a:solidFill>
              <a:schemeClr val="tx1">
                <a:lumMod val="85000"/>
                <a:lumOff val="1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圆角矩形标注 9"/>
          <p:cNvSpPr/>
          <p:nvPr/>
        </p:nvSpPr>
        <p:spPr>
          <a:xfrm>
            <a:off x="8722898" y="1730504"/>
            <a:ext cx="2967644" cy="1266448"/>
          </a:xfrm>
          <a:prstGeom prst="wedgeRoundRectCallout">
            <a:avLst>
              <a:gd name="adj1" fmla="val -61702"/>
              <a:gd name="adj2" fmla="val 21185"/>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defTabSz="1244600">
              <a:spcAft>
                <a:spcPts val="0"/>
              </a:spcAft>
            </a:pP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重复代码的缺点</a:t>
            </a: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费时费力</a:t>
            </a:r>
          </a:p>
          <a:p>
            <a:pPr defTabSz="1244600">
              <a:spcAft>
                <a:spcPts val="0"/>
              </a:spcAft>
            </a:pPr>
            <a:r>
              <a:rPr lang="en-US" altLang="zh-CN" sz="240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a:solidFill>
                  <a:schemeClr val="tx1">
                    <a:lumMod val="75000"/>
                    <a:lumOff val="25000"/>
                  </a:schemeClr>
                </a:solidFill>
                <a:latin typeface="微软雅黑" panose="020B0503020204020204" pitchFamily="34" charset="-122"/>
                <a:ea typeface="微软雅黑" panose="020B0503020204020204" pitchFamily="34" charset="-122"/>
              </a:rPr>
              <a:t>代码一致性维护</a:t>
            </a:r>
          </a:p>
        </p:txBody>
      </p:sp>
    </p:spTree>
    <p:extLst>
      <p:ext uri="{BB962C8B-B14F-4D97-AF65-F5344CB8AC3E}">
        <p14:creationId xmlns:p14="http://schemas.microsoft.com/office/powerpoint/2010/main" val="1658249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函数调用过程</a:t>
            </a: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函数定义</a:t>
            </a:r>
          </a:p>
        </p:txBody>
      </p:sp>
      <p:graphicFrame>
        <p:nvGraphicFramePr>
          <p:cNvPr id="4" name="表格 3"/>
          <p:cNvGraphicFramePr>
            <a:graphicFrameLocks noGrp="1"/>
          </p:cNvGraphicFramePr>
          <p:nvPr>
            <p:extLst>
              <p:ext uri="{D42A27DB-BD31-4B8C-83A1-F6EECF244321}">
                <p14:modId xmlns:p14="http://schemas.microsoft.com/office/powerpoint/2010/main" val="3958611741"/>
              </p:ext>
            </p:extLst>
          </p:nvPr>
        </p:nvGraphicFramePr>
        <p:xfrm>
          <a:off x="3215680" y="1590477"/>
          <a:ext cx="5515990" cy="953498"/>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函数体</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2832007"/>
            <a:ext cx="10972800" cy="52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eaLnBrk="1">
              <a:spcBef>
                <a:spcPts val="18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函数调用</a:t>
            </a:r>
          </a:p>
        </p:txBody>
      </p:sp>
      <p:sp>
        <p:nvSpPr>
          <p:cNvPr id="6" name="内容占位符 2"/>
          <p:cNvSpPr txBox="1">
            <a:spLocks/>
          </p:cNvSpPr>
          <p:nvPr/>
        </p:nvSpPr>
        <p:spPr bwMode="auto">
          <a:xfrm>
            <a:off x="603966" y="3717032"/>
            <a:ext cx="1139668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8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函数形参被赋值为实参</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按位置对应，或按名（形参</a:t>
            </a:r>
            <a:r>
              <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实参），即位置和个数均一一对应</a:t>
            </a:r>
          </a:p>
          <a:p>
            <a:pPr lvl="2" eaLnBrk="1">
              <a:spcBef>
                <a:spcPts val="600"/>
              </a:spcBef>
              <a:buFont typeface="Wingdings" panose="05000000000000000000" pitchFamily="2" charset="2"/>
              <a:buChar char="Ø"/>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实参可以是字面值，也可以是已赋值的变量</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执行函数体</a:t>
            </a:r>
          </a:p>
          <a:p>
            <a:pPr lvl="1" eaLnBrk="1">
              <a:spcBef>
                <a:spcPts val="1200"/>
              </a:spcBef>
            </a:pPr>
            <a:r>
              <a:rPr lang="zh-CN" altLang="en-US" sz="2800" kern="0">
                <a:solidFill>
                  <a:schemeClr val="tx1">
                    <a:lumMod val="85000"/>
                    <a:lumOff val="15000"/>
                  </a:schemeClr>
                </a:solidFill>
                <a:latin typeface="微软雅黑" panose="020B0503020204020204" pitchFamily="34" charset="-122"/>
                <a:ea typeface="微软雅黑" panose="020B0503020204020204" pitchFamily="34" charset="-122"/>
              </a:rPr>
              <a:t> 控制返回调用者（调用点的下一条语句）</a:t>
            </a:r>
            <a:endParaRPr lang="en-US" altLang="zh-CN" sz="2800" kern="0">
              <a:solidFill>
                <a:schemeClr val="tx1">
                  <a:lumMod val="85000"/>
                  <a:lumOff val="15000"/>
                </a:schemeClr>
              </a:solidFill>
              <a:latin typeface="微软雅黑" panose="020B0503020204020204" pitchFamily="34" charset="-122"/>
              <a:ea typeface="微软雅黑" panose="020B0503020204020204" pitchFamily="34"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1319763872"/>
              </p:ext>
            </p:extLst>
          </p:nvPr>
        </p:nvGraphicFramePr>
        <p:xfrm>
          <a:off x="3221183" y="2937396"/>
          <a:ext cx="5515990" cy="563612"/>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563612">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C00000"/>
                          </a:solidFill>
                          <a:latin typeface="Consolas" panose="020B0609020204030204" pitchFamily="49" charset="0"/>
                          <a:ea typeface="+mn-ea"/>
                          <a:cs typeface="+mn-cs"/>
                        </a:rPr>
                        <a:t>实参列表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mc:AlternateContent xmlns:mc="http://schemas.openxmlformats.org/markup-compatibility/2006" xmlns:p14="http://schemas.microsoft.com/office/powerpoint/2010/main">
        <mc:Choice Requires="p14">
          <p:contentPart p14:bwMode="auto" r:id="rId3">
            <p14:nvContentPartPr>
              <p14:cNvPr id="8" name="墨迹 7">
                <a:extLst>
                  <a:ext uri="{FF2B5EF4-FFF2-40B4-BE49-F238E27FC236}">
                    <a16:creationId xmlns:a16="http://schemas.microsoft.com/office/drawing/2014/main" id="{66151EA2-7E5E-4452-AC69-5911BA0A471B}"/>
                  </a:ext>
                </a:extLst>
              </p14:cNvPr>
              <p14:cNvContentPartPr/>
              <p14:nvPr/>
            </p14:nvContentPartPr>
            <p14:xfrm>
              <a:off x="2182320" y="3953880"/>
              <a:ext cx="9701280" cy="2531880"/>
            </p14:xfrm>
          </p:contentPart>
        </mc:Choice>
        <mc:Fallback xmlns="">
          <p:pic>
            <p:nvPicPr>
              <p:cNvPr id="8" name="墨迹 7">
                <a:extLst>
                  <a:ext uri="{FF2B5EF4-FFF2-40B4-BE49-F238E27FC236}">
                    <a16:creationId xmlns:a16="http://schemas.microsoft.com/office/drawing/2014/main" id="{66151EA2-7E5E-4452-AC69-5911BA0A471B}"/>
                  </a:ext>
                </a:extLst>
              </p:cNvPr>
              <p:cNvPicPr/>
              <p:nvPr/>
            </p:nvPicPr>
            <p:blipFill>
              <a:blip r:embed="rId4"/>
              <a:stretch>
                <a:fillRect/>
              </a:stretch>
            </p:blipFill>
            <p:spPr>
              <a:xfrm>
                <a:off x="2172960" y="3944520"/>
                <a:ext cx="9720000" cy="2550600"/>
              </a:xfrm>
              <a:prstGeom prst="rect">
                <a:avLst/>
              </a:prstGeom>
            </p:spPr>
          </p:pic>
        </mc:Fallback>
      </mc:AlternateContent>
    </p:spTree>
    <p:extLst>
      <p:ext uri="{BB962C8B-B14F-4D97-AF65-F5344CB8AC3E}">
        <p14:creationId xmlns:p14="http://schemas.microsoft.com/office/powerpoint/2010/main" val="1159620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函数调用过程图解</a:t>
            </a:r>
            <a:endParaRPr lang="zh-CN" altLang="en-US">
              <a:latin typeface="+mn-ea"/>
            </a:endParaRPr>
          </a:p>
        </p:txBody>
      </p:sp>
      <p:sp>
        <p:nvSpPr>
          <p:cNvPr id="3" name="内容占位符 2"/>
          <p:cNvSpPr>
            <a:spLocks noGrp="1"/>
          </p:cNvSpPr>
          <p:nvPr>
            <p:ph idx="1"/>
          </p:nvPr>
        </p:nvSpPr>
        <p:spPr>
          <a:xfrm>
            <a:off x="609600" y="1484312"/>
            <a:ext cx="10972800" cy="64854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调用过程？</a:t>
            </a:r>
          </a:p>
        </p:txBody>
      </p:sp>
      <p:graphicFrame>
        <p:nvGraphicFramePr>
          <p:cNvPr id="8" name="表格 7"/>
          <p:cNvGraphicFramePr>
            <a:graphicFrameLocks noGrp="1"/>
          </p:cNvGraphicFramePr>
          <p:nvPr>
            <p:extLst>
              <p:ext uri="{D42A27DB-BD31-4B8C-83A1-F6EECF244321}">
                <p14:modId xmlns:p14="http://schemas.microsoft.com/office/powerpoint/2010/main" val="1810129811"/>
              </p:ext>
            </p:extLst>
          </p:nvPr>
        </p:nvGraphicFramePr>
        <p:xfrm>
          <a:off x="4223792" y="1458481"/>
          <a:ext cx="4320480" cy="52120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4320480">
                  <a:extLst>
                    <a:ext uri="{9D8B030D-6E8A-4147-A177-3AD203B41FA5}">
                      <a16:colId xmlns:a16="http://schemas.microsoft.com/office/drawing/2014/main" val="2740497982"/>
                    </a:ext>
                  </a:extLst>
                </a:gridCol>
              </a:tblGrid>
              <a:tr h="967025">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def</a:t>
                      </a:r>
                      <a:r>
                        <a:rPr lang="en-US" altLang="zh-CN" sz="2400" dirty="0">
                          <a:solidFill>
                            <a:srgbClr val="000000"/>
                          </a:solidFill>
                          <a:latin typeface="Consolas" panose="020B0609020204030204" pitchFamily="49" charset="0"/>
                        </a:rPr>
                        <a:t> </a:t>
                      </a:r>
                      <a:r>
                        <a:rPr lang="en-US" altLang="zh-CN" sz="2400" dirty="0">
                          <a:solidFill>
                            <a:srgbClr val="4271AE"/>
                          </a:solidFill>
                          <a:latin typeface="Consolas" panose="020B0609020204030204" pitchFamily="49" charset="0"/>
                        </a:rPr>
                        <a:t>fun1</a:t>
                      </a:r>
                      <a:r>
                        <a:rPr lang="en-US" altLang="zh-CN" sz="2400" dirty="0">
                          <a:solidFill>
                            <a:srgbClr val="F5871F"/>
                          </a:solidFill>
                          <a:latin typeface="Consolas" panose="020B0609020204030204" pitchFamily="49" charset="0"/>
                        </a:rPr>
                        <a: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"fun1 start"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fun2()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"fun1 end"</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def</a:t>
                      </a:r>
                      <a:r>
                        <a:rPr lang="en-US" altLang="zh-CN" sz="2400" dirty="0">
                          <a:solidFill>
                            <a:srgbClr val="000000"/>
                          </a:solidFill>
                          <a:latin typeface="Consolas" panose="020B0609020204030204" pitchFamily="49" charset="0"/>
                        </a:rPr>
                        <a:t> </a:t>
                      </a:r>
                      <a:r>
                        <a:rPr lang="en-US" altLang="zh-CN" sz="2400" dirty="0">
                          <a:solidFill>
                            <a:srgbClr val="4271AE"/>
                          </a:solidFill>
                          <a:latin typeface="Consolas" panose="020B0609020204030204" pitchFamily="49" charset="0"/>
                        </a:rPr>
                        <a:t>fun2</a:t>
                      </a:r>
                      <a:r>
                        <a:rPr lang="en-US" altLang="zh-CN" sz="2400" dirty="0">
                          <a:solidFill>
                            <a:srgbClr val="F5871F"/>
                          </a:solidFill>
                          <a:latin typeface="Consolas" panose="020B0609020204030204" pitchFamily="49" charset="0"/>
                        </a:rPr>
                        <a: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"fun2 start"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fun3()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"fun2 end"</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8959A8"/>
                          </a:solidFill>
                          <a:latin typeface="Consolas" panose="020B0609020204030204" pitchFamily="49" charset="0"/>
                        </a:rPr>
                        <a:t>def</a:t>
                      </a:r>
                      <a:r>
                        <a:rPr lang="en-US" altLang="zh-CN" sz="2400" dirty="0">
                          <a:solidFill>
                            <a:srgbClr val="000000"/>
                          </a:solidFill>
                          <a:latin typeface="Consolas" panose="020B0609020204030204" pitchFamily="49" charset="0"/>
                        </a:rPr>
                        <a:t> </a:t>
                      </a:r>
                      <a:r>
                        <a:rPr lang="en-US" altLang="zh-CN" sz="2400" dirty="0">
                          <a:solidFill>
                            <a:srgbClr val="4271AE"/>
                          </a:solidFill>
                          <a:latin typeface="Consolas" panose="020B0609020204030204" pitchFamily="49" charset="0"/>
                        </a:rPr>
                        <a:t>fun3</a:t>
                      </a:r>
                      <a:r>
                        <a:rPr lang="en-US" altLang="zh-CN" sz="2400" dirty="0">
                          <a:solidFill>
                            <a:srgbClr val="F5871F"/>
                          </a:solidFill>
                          <a:latin typeface="Consolas" panose="020B0609020204030204" pitchFamily="49" charset="0"/>
                        </a:rPr>
                        <a:t>()</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    print(</a:t>
                      </a:r>
                      <a:r>
                        <a:rPr lang="en-US" altLang="zh-CN" sz="2400" dirty="0">
                          <a:solidFill>
                            <a:srgbClr val="718C00"/>
                          </a:solidFill>
                          <a:latin typeface="Consolas" panose="020B0609020204030204" pitchFamily="49" charset="0"/>
                        </a:rPr>
                        <a:t>"fun3"</a:t>
                      </a:r>
                      <a:r>
                        <a:rPr lang="en-US" altLang="zh-CN" sz="24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000000"/>
                        </a:solidFill>
                        <a:latin typeface="Consolas" panose="020B0609020204030204" pitchFamily="49" charset="0"/>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rgbClr val="000000"/>
                          </a:solidFill>
                          <a:latin typeface="Consolas" panose="020B0609020204030204" pitchFamily="49" charset="0"/>
                        </a:rPr>
                        <a:t>fun1()</a:t>
                      </a:r>
                      <a:endParaRPr lang="zh-CN" altLang="en-US" sz="24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10" name="矩形 9"/>
          <p:cNvSpPr/>
          <p:nvPr/>
        </p:nvSpPr>
        <p:spPr>
          <a:xfrm>
            <a:off x="4238500" y="6200399"/>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Text Box 11"/>
          <p:cNvSpPr txBox="1">
            <a:spLocks noChangeArrowheads="1"/>
          </p:cNvSpPr>
          <p:nvPr/>
        </p:nvSpPr>
        <p:spPr bwMode="auto">
          <a:xfrm>
            <a:off x="3294198" y="3731640"/>
            <a:ext cx="385763" cy="54554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①</a:t>
            </a:r>
          </a:p>
        </p:txBody>
      </p:sp>
      <p:sp>
        <p:nvSpPr>
          <p:cNvPr id="26" name="矩形 25"/>
          <p:cNvSpPr/>
          <p:nvPr/>
        </p:nvSpPr>
        <p:spPr>
          <a:xfrm>
            <a:off x="4871864" y="2177833"/>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4871864" y="4013094"/>
            <a:ext cx="1224136" cy="468961"/>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a:off x="3191359" y="1700808"/>
            <a:ext cx="1032433" cy="4752528"/>
            <a:chOff x="3791744" y="1700808"/>
            <a:chExt cx="432048" cy="4752528"/>
          </a:xfrm>
          <a:effectLst>
            <a:outerShdw blurRad="50800" dist="38100" dir="2700000" algn="tl" rotWithShape="0">
              <a:prstClr val="black">
                <a:alpha val="40000"/>
              </a:prstClr>
            </a:outerShdw>
          </a:effectLst>
        </p:grpSpPr>
        <p:cxnSp>
          <p:nvCxnSpPr>
            <p:cNvPr id="22" name="肘形连接符 21"/>
            <p:cNvCxnSpPr/>
            <p:nvPr/>
          </p:nvCxnSpPr>
          <p:spPr>
            <a:xfrm rot="5400000" flipH="1" flipV="1">
              <a:off x="1631504" y="3861048"/>
              <a:ext cx="4752528" cy="432048"/>
            </a:xfrm>
            <a:prstGeom prst="bentConnector3">
              <a:avLst>
                <a:gd name="adj1" fmla="val 99601"/>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791744" y="6434879"/>
              <a:ext cx="432048"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cxnSp>
        <p:nvCxnSpPr>
          <p:cNvPr id="43" name="直接连接符 42"/>
          <p:cNvCxnSpPr/>
          <p:nvPr/>
        </p:nvCxnSpPr>
        <p:spPr>
          <a:xfrm>
            <a:off x="5015880" y="5949280"/>
            <a:ext cx="208823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15880" y="4837154"/>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5015880" y="3001893"/>
            <a:ext cx="2808312" cy="0"/>
          </a:xfrm>
          <a:prstGeom prst="line">
            <a:avLst/>
          </a:prstGeom>
          <a:ln w="38100">
            <a:solidFill>
              <a:srgbClr val="00800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3674770" y="2330424"/>
            <a:ext cx="1184960" cy="1242593"/>
            <a:chOff x="3779730" y="2330424"/>
            <a:chExt cx="1080000" cy="1242593"/>
          </a:xfrm>
          <a:effectLst>
            <a:outerShdw blurRad="50800" dist="38100" dir="2700000" algn="tl" rotWithShape="0">
              <a:prstClr val="black">
                <a:alpha val="40000"/>
              </a:prstClr>
            </a:outerShdw>
          </a:effectLst>
        </p:grpSpPr>
        <p:cxnSp>
          <p:nvCxnSpPr>
            <p:cNvPr id="27" name="肘形连接符 2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grpSp>
        <p:nvGrpSpPr>
          <p:cNvPr id="76" name="组合 75"/>
          <p:cNvGrpSpPr/>
          <p:nvPr/>
        </p:nvGrpSpPr>
        <p:grpSpPr>
          <a:xfrm>
            <a:off x="3674770" y="4148172"/>
            <a:ext cx="1184960" cy="1242593"/>
            <a:chOff x="3779730" y="2330424"/>
            <a:chExt cx="1080000" cy="1242593"/>
          </a:xfrm>
          <a:effectLst>
            <a:outerShdw blurRad="50800" dist="38100" dir="2700000" algn="tl" rotWithShape="0">
              <a:prstClr val="black">
                <a:alpha val="40000"/>
              </a:prstClr>
            </a:outerShdw>
          </a:effectLst>
        </p:grpSpPr>
        <p:cxnSp>
          <p:nvCxnSpPr>
            <p:cNvPr id="77" name="肘形连接符 76"/>
            <p:cNvCxnSpPr/>
            <p:nvPr/>
          </p:nvCxnSpPr>
          <p:spPr>
            <a:xfrm rot="16200000" flipH="1">
              <a:off x="3404248" y="2726433"/>
              <a:ext cx="1242593" cy="450576"/>
            </a:xfrm>
            <a:prstGeom prst="bentConnector3">
              <a:avLst>
                <a:gd name="adj1" fmla="val 99634"/>
              </a:avLst>
            </a:prstGeom>
            <a:ln w="38100">
              <a:solidFill>
                <a:srgbClr val="0070C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79730" y="2348880"/>
              <a:ext cx="1080000" cy="0"/>
            </a:xfrm>
            <a:prstGeom prst="line">
              <a:avLst/>
            </a:prstGeom>
            <a:ln w="38100">
              <a:solidFill>
                <a:srgbClr val="0070C0"/>
              </a:solidFill>
            </a:ln>
            <a:effectLst/>
          </p:spPr>
          <p:style>
            <a:lnRef idx="1">
              <a:schemeClr val="accent1"/>
            </a:lnRef>
            <a:fillRef idx="0">
              <a:schemeClr val="accent1"/>
            </a:fillRef>
            <a:effectRef idx="0">
              <a:schemeClr val="accent1"/>
            </a:effectRef>
            <a:fontRef idx="minor">
              <a:schemeClr val="tx1"/>
            </a:fontRef>
          </p:style>
        </p:cxnSp>
      </p:grpSp>
      <p:sp>
        <p:nvSpPr>
          <p:cNvPr id="33" name="Text Box 12"/>
          <p:cNvSpPr txBox="1">
            <a:spLocks noChangeArrowheads="1"/>
          </p:cNvSpPr>
          <p:nvPr/>
        </p:nvSpPr>
        <p:spPr bwMode="auto">
          <a:xfrm>
            <a:off x="3829382" y="2716902"/>
            <a:ext cx="363538" cy="463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②</a:t>
            </a:r>
          </a:p>
        </p:txBody>
      </p:sp>
      <p:sp>
        <p:nvSpPr>
          <p:cNvPr id="34" name="Text Box 18"/>
          <p:cNvSpPr txBox="1">
            <a:spLocks noChangeArrowheads="1"/>
          </p:cNvSpPr>
          <p:nvPr/>
        </p:nvSpPr>
        <p:spPr bwMode="auto">
          <a:xfrm>
            <a:off x="3824351" y="4611011"/>
            <a:ext cx="363538" cy="46513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70C0"/>
                </a:solidFill>
                <a:latin typeface="微软雅黑" panose="020B0503020204020204" pitchFamily="34" charset="-122"/>
                <a:ea typeface="微软雅黑" panose="020B0503020204020204" pitchFamily="34" charset="-122"/>
              </a:rPr>
              <a:t>③</a:t>
            </a:r>
          </a:p>
        </p:txBody>
      </p:sp>
      <p:grpSp>
        <p:nvGrpSpPr>
          <p:cNvPr id="100" name="组合 99"/>
          <p:cNvGrpSpPr/>
          <p:nvPr/>
        </p:nvGrpSpPr>
        <p:grpSpPr>
          <a:xfrm>
            <a:off x="6096011" y="4221088"/>
            <a:ext cx="2997283" cy="1521388"/>
            <a:chOff x="6096012" y="4283878"/>
            <a:chExt cx="2736293" cy="1521388"/>
          </a:xfrm>
          <a:effectLst>
            <a:outerShdw blurRad="50800" dist="38100" dir="2700000" algn="tl" rotWithShape="0">
              <a:prstClr val="black">
                <a:alpha val="40000"/>
              </a:prstClr>
            </a:outerShdw>
          </a:effectLst>
        </p:grpSpPr>
        <p:cxnSp>
          <p:nvCxnSpPr>
            <p:cNvPr id="49"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7176120" y="5795706"/>
              <a:ext cx="1656185" cy="956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1" name="组合 100"/>
          <p:cNvGrpSpPr/>
          <p:nvPr/>
        </p:nvGrpSpPr>
        <p:grpSpPr>
          <a:xfrm>
            <a:off x="6108134" y="2348443"/>
            <a:ext cx="3435750" cy="2262568"/>
            <a:chOff x="6096012" y="4283878"/>
            <a:chExt cx="2736293" cy="1521387"/>
          </a:xfrm>
          <a:effectLst>
            <a:outerShdw blurRad="50800" dist="38100" dir="2700000" algn="tl" rotWithShape="0">
              <a:prstClr val="black">
                <a:alpha val="40000"/>
              </a:prstClr>
            </a:outerShdw>
          </a:effectLst>
        </p:grpSpPr>
        <p:cxnSp>
          <p:nvCxnSpPr>
            <p:cNvPr id="102"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7495232" y="5795707"/>
              <a:ext cx="1337073" cy="9558"/>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grpSp>
        <p:nvGrpSpPr>
          <p:cNvPr id="106" name="组合 105"/>
          <p:cNvGrpSpPr/>
          <p:nvPr/>
        </p:nvGrpSpPr>
        <p:grpSpPr>
          <a:xfrm flipV="1">
            <a:off x="5519936" y="2737406"/>
            <a:ext cx="4680520" cy="3703101"/>
            <a:chOff x="6096012" y="4283878"/>
            <a:chExt cx="2736293" cy="1521387"/>
          </a:xfrm>
          <a:effectLst>
            <a:outerShdw blurRad="50800" dist="38100" dir="2700000" algn="tl" rotWithShape="0">
              <a:prstClr val="black">
                <a:alpha val="40000"/>
              </a:prstClr>
            </a:outerShdw>
          </a:effectLst>
        </p:grpSpPr>
        <p:cxnSp>
          <p:nvCxnSpPr>
            <p:cNvPr id="107" name="肘形连接符 26"/>
            <p:cNvCxnSpPr/>
            <p:nvPr/>
          </p:nvCxnSpPr>
          <p:spPr>
            <a:xfrm rot="10800000">
              <a:off x="6096012" y="4283878"/>
              <a:ext cx="2736293" cy="1521387"/>
            </a:xfrm>
            <a:prstGeom prst="bentConnector3">
              <a:avLst>
                <a:gd name="adj1" fmla="val -126"/>
              </a:avLst>
            </a:prstGeom>
            <a:ln w="38100">
              <a:solidFill>
                <a:srgbClr val="008000"/>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a:off x="7497824" y="5787385"/>
              <a:ext cx="1334481" cy="8320"/>
            </a:xfrm>
            <a:prstGeom prst="line">
              <a:avLst/>
            </a:prstGeom>
            <a:ln w="38100">
              <a:solidFill>
                <a:srgbClr val="008000"/>
              </a:solidFill>
            </a:ln>
            <a:effectLst/>
          </p:spPr>
          <p:style>
            <a:lnRef idx="1">
              <a:schemeClr val="accent1"/>
            </a:lnRef>
            <a:fillRef idx="0">
              <a:schemeClr val="accent1"/>
            </a:fillRef>
            <a:effectRef idx="0">
              <a:schemeClr val="accent1"/>
            </a:effectRef>
            <a:fontRef idx="minor">
              <a:schemeClr val="tx1"/>
            </a:fontRef>
          </p:style>
        </p:cxnSp>
      </p:grpSp>
      <p:sp>
        <p:nvSpPr>
          <p:cNvPr id="113" name="Text Box 13"/>
          <p:cNvSpPr txBox="1">
            <a:spLocks noChangeArrowheads="1"/>
          </p:cNvSpPr>
          <p:nvPr/>
        </p:nvSpPr>
        <p:spPr bwMode="auto">
          <a:xfrm>
            <a:off x="8706122" y="4803109"/>
            <a:ext cx="3619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④</a:t>
            </a:r>
          </a:p>
        </p:txBody>
      </p:sp>
      <p:sp>
        <p:nvSpPr>
          <p:cNvPr id="114" name="Text Box 14"/>
          <p:cNvSpPr txBox="1">
            <a:spLocks noChangeArrowheads="1"/>
          </p:cNvSpPr>
          <p:nvPr/>
        </p:nvSpPr>
        <p:spPr bwMode="auto">
          <a:xfrm>
            <a:off x="9830006" y="4392655"/>
            <a:ext cx="3619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⑥</a:t>
            </a:r>
          </a:p>
        </p:txBody>
      </p:sp>
      <p:sp>
        <p:nvSpPr>
          <p:cNvPr id="115" name="Text Box 21"/>
          <p:cNvSpPr txBox="1">
            <a:spLocks noChangeArrowheads="1"/>
          </p:cNvSpPr>
          <p:nvPr/>
        </p:nvSpPr>
        <p:spPr bwMode="auto">
          <a:xfrm>
            <a:off x="9128783" y="3274192"/>
            <a:ext cx="365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har char="•"/>
              <a:defRPr sz="2000">
                <a:solidFill>
                  <a:schemeClr val="tx1"/>
                </a:solidFill>
                <a:latin typeface="Arial" panose="020B0604020202020204" pitchFamily="34" charset="0"/>
                <a:ea typeface="黑体" panose="02010609060101010101" pitchFamily="49" charset="-122"/>
              </a:defRPr>
            </a:lvl1pPr>
            <a:lvl2pPr marL="742950" indent="-285750">
              <a:spcBef>
                <a:spcPct val="20000"/>
              </a:spcBef>
              <a:buChar char="–"/>
              <a:defRPr>
                <a:solidFill>
                  <a:schemeClr val="tx1"/>
                </a:solidFill>
                <a:latin typeface="Arial" panose="020B0604020202020204" pitchFamily="34" charset="0"/>
                <a:ea typeface="黑体" panose="02010609060101010101" pitchFamily="49" charset="-122"/>
              </a:defRPr>
            </a:lvl2pPr>
            <a:lvl3pPr marL="1143000" indent="-228600">
              <a:spcBef>
                <a:spcPct val="20000"/>
              </a:spcBef>
              <a:buChar char="•"/>
              <a:defRPr sz="1600">
                <a:solidFill>
                  <a:schemeClr val="tx1"/>
                </a:solidFill>
                <a:latin typeface="Arial" panose="020B0604020202020204" pitchFamily="34" charset="0"/>
                <a:ea typeface="黑体" panose="02010609060101010101" pitchFamily="49" charset="-122"/>
              </a:defRPr>
            </a:lvl3pPr>
            <a:lvl4pPr marL="1600200" indent="-228600">
              <a:spcBef>
                <a:spcPct val="20000"/>
              </a:spcBef>
              <a:buChar char="–"/>
              <a:defRPr sz="1600">
                <a:solidFill>
                  <a:schemeClr val="tx1"/>
                </a:solidFill>
                <a:latin typeface="Arial" panose="020B0604020202020204" pitchFamily="34" charset="0"/>
                <a:ea typeface="黑体" panose="02010609060101010101" pitchFamily="49" charset="-122"/>
              </a:defRPr>
            </a:lvl4pPr>
            <a:lvl5pPr marL="2057400" indent="-228600">
              <a:spcBef>
                <a:spcPct val="20000"/>
              </a:spcBef>
              <a:buChar char="»"/>
              <a:defRPr sz="16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ea typeface="黑体" panose="02010609060101010101" pitchFamily="49" charset="-122"/>
              </a:defRPr>
            </a:lvl9pPr>
          </a:lstStyle>
          <a:p>
            <a:pPr algn="just">
              <a:spcBef>
                <a:spcPct val="0"/>
              </a:spcBef>
              <a:buFontTx/>
              <a:buNone/>
            </a:pPr>
            <a:r>
              <a:rPr kumimoji="1" lang="zh-CN" altLang="en-US" sz="2800" b="1">
                <a:solidFill>
                  <a:srgbClr val="008000"/>
                </a:solidFill>
                <a:latin typeface="微软雅黑" panose="020B0503020204020204" pitchFamily="34" charset="-122"/>
                <a:ea typeface="微软雅黑" panose="020B0503020204020204" pitchFamily="34" charset="-122"/>
              </a:rPr>
              <a:t>⑤</a:t>
            </a:r>
          </a:p>
        </p:txBody>
      </p:sp>
      <mc:AlternateContent xmlns:mc="http://schemas.openxmlformats.org/markup-compatibility/2006" xmlns:p14="http://schemas.microsoft.com/office/powerpoint/2010/main">
        <mc:Choice Requires="p14">
          <p:contentPart p14:bwMode="auto" r:id="rId3">
            <p14:nvContentPartPr>
              <p14:cNvPr id="4" name="墨迹 3">
                <a:extLst>
                  <a:ext uri="{FF2B5EF4-FFF2-40B4-BE49-F238E27FC236}">
                    <a16:creationId xmlns:a16="http://schemas.microsoft.com/office/drawing/2014/main" id="{D0E84959-220C-4523-90E6-4BA34BA3FE2F}"/>
                  </a:ext>
                </a:extLst>
              </p14:cNvPr>
              <p14:cNvContentPartPr/>
              <p14:nvPr/>
            </p14:nvContentPartPr>
            <p14:xfrm>
              <a:off x="7965360" y="3815640"/>
              <a:ext cx="360" cy="360"/>
            </p14:xfrm>
          </p:contentPart>
        </mc:Choice>
        <mc:Fallback xmlns="">
          <p:pic>
            <p:nvPicPr>
              <p:cNvPr id="4" name="墨迹 3">
                <a:extLst>
                  <a:ext uri="{FF2B5EF4-FFF2-40B4-BE49-F238E27FC236}">
                    <a16:creationId xmlns:a16="http://schemas.microsoft.com/office/drawing/2014/main" id="{D0E84959-220C-4523-90E6-4BA34BA3FE2F}"/>
                  </a:ext>
                </a:extLst>
              </p:cNvPr>
              <p:cNvPicPr/>
              <p:nvPr/>
            </p:nvPicPr>
            <p:blipFill>
              <a:blip r:embed="rId4"/>
              <a:stretch>
                <a:fillRect/>
              </a:stretch>
            </p:blipFill>
            <p:spPr>
              <a:xfrm>
                <a:off x="7949520" y="3752280"/>
                <a:ext cx="3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墨迹 4">
                <a:extLst>
                  <a:ext uri="{FF2B5EF4-FFF2-40B4-BE49-F238E27FC236}">
                    <a16:creationId xmlns:a16="http://schemas.microsoft.com/office/drawing/2014/main" id="{FE81431E-69B4-4775-881A-1F3B11DFD895}"/>
                  </a:ext>
                </a:extLst>
              </p14:cNvPr>
              <p14:cNvContentPartPr/>
              <p14:nvPr/>
            </p14:nvContentPartPr>
            <p14:xfrm>
              <a:off x="369720" y="190800"/>
              <a:ext cx="7677360" cy="4409640"/>
            </p14:xfrm>
          </p:contentPart>
        </mc:Choice>
        <mc:Fallback xmlns="">
          <p:pic>
            <p:nvPicPr>
              <p:cNvPr id="5" name="墨迹 4">
                <a:extLst>
                  <a:ext uri="{FF2B5EF4-FFF2-40B4-BE49-F238E27FC236}">
                    <a16:creationId xmlns:a16="http://schemas.microsoft.com/office/drawing/2014/main" id="{FE81431E-69B4-4775-881A-1F3B11DFD895}"/>
                  </a:ext>
                </a:extLst>
              </p:cNvPr>
              <p:cNvPicPr/>
              <p:nvPr/>
            </p:nvPicPr>
            <p:blipFill>
              <a:blip r:embed="rId6"/>
              <a:stretch>
                <a:fillRect/>
              </a:stretch>
            </p:blipFill>
            <p:spPr>
              <a:xfrm>
                <a:off x="360360" y="181440"/>
                <a:ext cx="7696080" cy="4428360"/>
              </a:xfrm>
              <a:prstGeom prst="rect">
                <a:avLst/>
              </a:prstGeom>
            </p:spPr>
          </p:pic>
        </mc:Fallback>
      </mc:AlternateContent>
      <p:sp>
        <p:nvSpPr>
          <p:cNvPr id="6" name="文本框 5">
            <a:extLst>
              <a:ext uri="{FF2B5EF4-FFF2-40B4-BE49-F238E27FC236}">
                <a16:creationId xmlns:a16="http://schemas.microsoft.com/office/drawing/2014/main" id="{6834ACF2-0E30-411E-A694-5513B824731E}"/>
              </a:ext>
            </a:extLst>
          </p:cNvPr>
          <p:cNvSpPr txBox="1"/>
          <p:nvPr/>
        </p:nvSpPr>
        <p:spPr>
          <a:xfrm>
            <a:off x="153231" y="4740163"/>
            <a:ext cx="2592288" cy="1754326"/>
          </a:xfrm>
          <a:prstGeom prst="rect">
            <a:avLst/>
          </a:prstGeom>
          <a:noFill/>
        </p:spPr>
        <p:txBody>
          <a:bodyPr wrap="square" rtlCol="0">
            <a:spAutoFit/>
          </a:bodyPr>
          <a:lstStyle/>
          <a:p>
            <a:r>
              <a:rPr lang="zh-CN" altLang="en-US" b="1" dirty="0"/>
              <a:t>结果</a:t>
            </a:r>
            <a:endParaRPr lang="da-DK" altLang="zh-CN" b="1" dirty="0"/>
          </a:p>
          <a:p>
            <a:r>
              <a:rPr lang="da-DK" altLang="zh-CN" dirty="0"/>
              <a:t>fun1 start</a:t>
            </a:r>
          </a:p>
          <a:p>
            <a:r>
              <a:rPr lang="da-DK" altLang="zh-CN" dirty="0"/>
              <a:t>fun2 start</a:t>
            </a:r>
          </a:p>
          <a:p>
            <a:r>
              <a:rPr lang="da-DK" altLang="zh-CN" dirty="0"/>
              <a:t>fun3</a:t>
            </a:r>
          </a:p>
          <a:p>
            <a:r>
              <a:rPr lang="da-DK" altLang="zh-CN" dirty="0"/>
              <a:t>fun2 end</a:t>
            </a:r>
          </a:p>
          <a:p>
            <a:r>
              <a:rPr lang="da-DK" altLang="zh-CN" dirty="0"/>
              <a:t>fun1 end</a:t>
            </a:r>
            <a:endParaRPr lang="zh-CN" altLang="en-US" dirty="0"/>
          </a:p>
        </p:txBody>
      </p:sp>
    </p:spTree>
    <p:extLst>
      <p:ext uri="{BB962C8B-B14F-4D97-AF65-F5344CB8AC3E}">
        <p14:creationId xmlns:p14="http://schemas.microsoft.com/office/powerpoint/2010/main" val="4049655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1000"/>
                                        <p:tgtEl>
                                          <p:spTgt spid="10"/>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down)">
                                      <p:cBhvr>
                                        <p:cTn id="11" dur="500"/>
                                        <p:tgtEl>
                                          <p:spTgt spid="41"/>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heel(1)">
                                      <p:cBhvr>
                                        <p:cTn id="20" dur="1000"/>
                                        <p:tgtEl>
                                          <p:spTgt spid="26"/>
                                        </p:tgtEl>
                                      </p:cBhvr>
                                    </p:animEffect>
                                  </p:childTnLst>
                                </p:cTn>
                              </p:par>
                            </p:childTnLst>
                          </p:cTn>
                        </p:par>
                        <p:par>
                          <p:cTn id="21" fill="hold">
                            <p:stCondLst>
                              <p:cond delay="1000"/>
                            </p:stCondLst>
                            <p:childTnLst>
                              <p:par>
                                <p:cTn id="22" presetID="22" presetClass="entr" presetSubtype="1" fill="hold" nodeType="afterEffect">
                                  <p:stCondLst>
                                    <p:cond delay="0"/>
                                  </p:stCondLst>
                                  <p:childTnLst>
                                    <p:set>
                                      <p:cBhvr>
                                        <p:cTn id="23" dur="1" fill="hold">
                                          <p:stCondLst>
                                            <p:cond delay="0"/>
                                          </p:stCondLst>
                                        </p:cTn>
                                        <p:tgtEl>
                                          <p:spTgt spid="75"/>
                                        </p:tgtEl>
                                        <p:attrNameLst>
                                          <p:attrName>style.visibility</p:attrName>
                                        </p:attrNameLst>
                                      </p:cBhvr>
                                      <p:to>
                                        <p:strVal val="visible"/>
                                      </p:to>
                                    </p:set>
                                    <p:animEffect transition="in" filter="wipe(up)">
                                      <p:cBhvr>
                                        <p:cTn id="24" dur="500"/>
                                        <p:tgtEl>
                                          <p:spTgt spid="75"/>
                                        </p:tgtEl>
                                      </p:cBhvr>
                                    </p:animEffect>
                                  </p:childTnLst>
                                </p:cTn>
                              </p:par>
                            </p:childTnLst>
                          </p:cTn>
                        </p:par>
                        <p:par>
                          <p:cTn id="25" fill="hold">
                            <p:stCondLst>
                              <p:cond delay="1500"/>
                            </p:stCondLst>
                            <p:childTnLst>
                              <p:par>
                                <p:cTn id="26" presetID="10" presetClass="entr" presetSubtype="0" fill="hold" grpId="0" nodeType="after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heel(1)">
                                      <p:cBhvr>
                                        <p:cTn id="33" dur="1000"/>
                                        <p:tgtEl>
                                          <p:spTgt spid="31"/>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wipe(up)">
                                      <p:cBhvr>
                                        <p:cTn id="37" dur="500"/>
                                        <p:tgtEl>
                                          <p:spTgt spid="76"/>
                                        </p:tgtEl>
                                      </p:cBhvr>
                                    </p:animEffect>
                                  </p:childTnLst>
                                </p:cTn>
                              </p:par>
                            </p:childTnLst>
                          </p:cTn>
                        </p:par>
                        <p:par>
                          <p:cTn id="38" fill="hold">
                            <p:stCondLst>
                              <p:cond delay="1500"/>
                            </p:stCondLst>
                            <p:childTnLst>
                              <p:par>
                                <p:cTn id="39" presetID="10"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left)">
                                      <p:cBhvr>
                                        <p:cTn id="46" dur="500"/>
                                        <p:tgtEl>
                                          <p:spTgt spid="43"/>
                                        </p:tgtEl>
                                      </p:cBhvr>
                                    </p:animEffect>
                                  </p:childTnLst>
                                </p:cTn>
                              </p:par>
                            </p:childTnLst>
                          </p:cTn>
                        </p:par>
                        <p:par>
                          <p:cTn id="47" fill="hold">
                            <p:stCondLst>
                              <p:cond delay="500"/>
                            </p:stCondLst>
                            <p:childTnLst>
                              <p:par>
                                <p:cTn id="48" presetID="22" presetClass="entr" presetSubtype="4" fill="hold" nodeType="afterEffect">
                                  <p:stCondLst>
                                    <p:cond delay="0"/>
                                  </p:stCondLst>
                                  <p:childTnLst>
                                    <p:set>
                                      <p:cBhvr>
                                        <p:cTn id="49" dur="1" fill="hold">
                                          <p:stCondLst>
                                            <p:cond delay="0"/>
                                          </p:stCondLst>
                                        </p:cTn>
                                        <p:tgtEl>
                                          <p:spTgt spid="100"/>
                                        </p:tgtEl>
                                        <p:attrNameLst>
                                          <p:attrName>style.visibility</p:attrName>
                                        </p:attrNameLst>
                                      </p:cBhvr>
                                      <p:to>
                                        <p:strVal val="visible"/>
                                      </p:to>
                                    </p:set>
                                    <p:animEffect transition="in" filter="wipe(down)">
                                      <p:cBhvr>
                                        <p:cTn id="50" dur="500"/>
                                        <p:tgtEl>
                                          <p:spTgt spid="100"/>
                                        </p:tgtEl>
                                      </p:cBhvr>
                                    </p:animEffect>
                                  </p:childTnLst>
                                </p:cTn>
                              </p:par>
                            </p:childTnLst>
                          </p:cTn>
                        </p:par>
                        <p:par>
                          <p:cTn id="51" fill="hold">
                            <p:stCondLst>
                              <p:cond delay="1000"/>
                            </p:stCondLst>
                            <p:childTnLst>
                              <p:par>
                                <p:cTn id="52" presetID="10" presetClass="entr" presetSubtype="0" fill="hold" grpId="0" nodeType="afterEffect">
                                  <p:stCondLst>
                                    <p:cond delay="0"/>
                                  </p:stCondLst>
                                  <p:childTnLst>
                                    <p:set>
                                      <p:cBhvr>
                                        <p:cTn id="53" dur="1" fill="hold">
                                          <p:stCondLst>
                                            <p:cond delay="0"/>
                                          </p:stCondLst>
                                        </p:cTn>
                                        <p:tgtEl>
                                          <p:spTgt spid="113"/>
                                        </p:tgtEl>
                                        <p:attrNameLst>
                                          <p:attrName>style.visibility</p:attrName>
                                        </p:attrNameLst>
                                      </p:cBhvr>
                                      <p:to>
                                        <p:strVal val="visible"/>
                                      </p:to>
                                    </p:set>
                                    <p:animEffect transition="in" filter="fade">
                                      <p:cBhvr>
                                        <p:cTn id="54" dur="500"/>
                                        <p:tgtEl>
                                          <p:spTgt spid="11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animEffect transition="in" filter="wipe(left)">
                                      <p:cBhvr>
                                        <p:cTn id="59" dur="500"/>
                                        <p:tgtEl>
                                          <p:spTgt spid="45"/>
                                        </p:tgtEl>
                                      </p:cBhvr>
                                    </p:animEffect>
                                  </p:childTnLst>
                                </p:cTn>
                              </p:par>
                            </p:childTnLst>
                          </p:cTn>
                        </p:par>
                        <p:par>
                          <p:cTn id="60" fill="hold">
                            <p:stCondLst>
                              <p:cond delay="500"/>
                            </p:stCondLst>
                            <p:childTnLst>
                              <p:par>
                                <p:cTn id="61" presetID="22" presetClass="entr" presetSubtype="4" fill="hold" nodeType="afterEffect">
                                  <p:stCondLst>
                                    <p:cond delay="0"/>
                                  </p:stCondLst>
                                  <p:childTnLst>
                                    <p:set>
                                      <p:cBhvr>
                                        <p:cTn id="62" dur="1" fill="hold">
                                          <p:stCondLst>
                                            <p:cond delay="0"/>
                                          </p:stCondLst>
                                        </p:cTn>
                                        <p:tgtEl>
                                          <p:spTgt spid="101"/>
                                        </p:tgtEl>
                                        <p:attrNameLst>
                                          <p:attrName>style.visibility</p:attrName>
                                        </p:attrNameLst>
                                      </p:cBhvr>
                                      <p:to>
                                        <p:strVal val="visible"/>
                                      </p:to>
                                    </p:set>
                                    <p:animEffect transition="in" filter="wipe(down)">
                                      <p:cBhvr>
                                        <p:cTn id="63" dur="500"/>
                                        <p:tgtEl>
                                          <p:spTgt spid="101"/>
                                        </p:tgtEl>
                                      </p:cBhvr>
                                    </p:animEffect>
                                  </p:childTnLst>
                                </p:cTn>
                              </p:par>
                            </p:childTnLst>
                          </p:cTn>
                        </p:par>
                        <p:par>
                          <p:cTn id="64" fill="hold">
                            <p:stCondLst>
                              <p:cond delay="1000"/>
                            </p:stCondLst>
                            <p:childTnLst>
                              <p:par>
                                <p:cTn id="65" presetID="10" presetClass="entr" presetSubtype="0" fill="hold" grpId="0" nodeType="afterEffect">
                                  <p:stCondLst>
                                    <p:cond delay="0"/>
                                  </p:stCondLst>
                                  <p:childTnLst>
                                    <p:set>
                                      <p:cBhvr>
                                        <p:cTn id="66" dur="1" fill="hold">
                                          <p:stCondLst>
                                            <p:cond delay="0"/>
                                          </p:stCondLst>
                                        </p:cTn>
                                        <p:tgtEl>
                                          <p:spTgt spid="115"/>
                                        </p:tgtEl>
                                        <p:attrNameLst>
                                          <p:attrName>style.visibility</p:attrName>
                                        </p:attrNameLst>
                                      </p:cBhvr>
                                      <p:to>
                                        <p:strVal val="visible"/>
                                      </p:to>
                                    </p:set>
                                    <p:animEffect transition="in" filter="fade">
                                      <p:cBhvr>
                                        <p:cTn id="67" dur="500"/>
                                        <p:tgtEl>
                                          <p:spTgt spid="1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left)">
                                      <p:cBhvr>
                                        <p:cTn id="72" dur="500"/>
                                        <p:tgtEl>
                                          <p:spTgt spid="47"/>
                                        </p:tgtEl>
                                      </p:cBhvr>
                                    </p:animEffect>
                                  </p:childTnLst>
                                </p:cTn>
                              </p:par>
                            </p:childTnLst>
                          </p:cTn>
                        </p:par>
                        <p:par>
                          <p:cTn id="73" fill="hold">
                            <p:stCondLst>
                              <p:cond delay="500"/>
                            </p:stCondLst>
                            <p:childTnLst>
                              <p:par>
                                <p:cTn id="74" presetID="22" presetClass="entr" presetSubtype="1"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up)">
                                      <p:cBhvr>
                                        <p:cTn id="76" dur="500"/>
                                        <p:tgtEl>
                                          <p:spTgt spid="106"/>
                                        </p:tgtEl>
                                      </p:cBhvr>
                                    </p:animEffect>
                                  </p:childTnLst>
                                </p:cTn>
                              </p:par>
                            </p:childTnLst>
                          </p:cTn>
                        </p:par>
                        <p:par>
                          <p:cTn id="77" fill="hold">
                            <p:stCondLst>
                              <p:cond delay="1000"/>
                            </p:stCondLst>
                            <p:childTnLst>
                              <p:par>
                                <p:cTn id="78" presetID="10" presetClass="entr" presetSubtype="0" fill="hold" grpId="0" nodeType="afterEffect">
                                  <p:stCondLst>
                                    <p:cond delay="0"/>
                                  </p:stCondLst>
                                  <p:childTnLst>
                                    <p:set>
                                      <p:cBhvr>
                                        <p:cTn id="79" dur="1" fill="hold">
                                          <p:stCondLst>
                                            <p:cond delay="0"/>
                                          </p:stCondLst>
                                        </p:cTn>
                                        <p:tgtEl>
                                          <p:spTgt spid="114"/>
                                        </p:tgtEl>
                                        <p:attrNameLst>
                                          <p:attrName>style.visibility</p:attrName>
                                        </p:attrNameLst>
                                      </p:cBhvr>
                                      <p:to>
                                        <p:strVal val="visible"/>
                                      </p:to>
                                    </p:set>
                                    <p:animEffect transition="in" filter="fade">
                                      <p:cBhvr>
                                        <p:cTn id="80"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5" grpId="0"/>
      <p:bldP spid="26" grpId="0" animBg="1"/>
      <p:bldP spid="31" grpId="0" animBg="1"/>
      <p:bldP spid="33" grpId="0"/>
      <p:bldP spid="34" grpId="0"/>
      <p:bldP spid="113" grpId="0"/>
      <p:bldP spid="114" grpId="0"/>
      <p:bldP spid="11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1150D-6545-4EED-B785-720D6081151D}"/>
              </a:ext>
            </a:extLst>
          </p:cNvPr>
          <p:cNvSpPr>
            <a:spLocks noGrp="1"/>
          </p:cNvSpPr>
          <p:nvPr>
            <p:ph type="title"/>
          </p:nvPr>
        </p:nvSpPr>
        <p:spPr/>
        <p:txBody>
          <a:bodyPr/>
          <a:lstStyle/>
          <a:p>
            <a:r>
              <a:rPr lang="en-US" altLang="zh-CN" dirty="0"/>
              <a:t>2018.11.13</a:t>
            </a:r>
            <a:r>
              <a:rPr lang="zh-CN" altLang="en-US" dirty="0"/>
              <a:t>课上笔记</a:t>
            </a:r>
          </a:p>
        </p:txBody>
      </p:sp>
      <p:sp>
        <p:nvSpPr>
          <p:cNvPr id="3" name="内容占位符 2">
            <a:extLst>
              <a:ext uri="{FF2B5EF4-FFF2-40B4-BE49-F238E27FC236}">
                <a16:creationId xmlns:a16="http://schemas.microsoft.com/office/drawing/2014/main" id="{4BFD8908-5ECA-47D5-A751-9616D3DB79CA}"/>
              </a:ext>
            </a:extLst>
          </p:cNvPr>
          <p:cNvSpPr>
            <a:spLocks noGrp="1"/>
          </p:cNvSpPr>
          <p:nvPr>
            <p:ph idx="1"/>
          </p:nvPr>
        </p:nvSpPr>
        <p:spPr/>
        <p:txBody>
          <a:bodyPr/>
          <a:lstStyle/>
          <a:p>
            <a:r>
              <a:rPr lang="zh-CN" altLang="en-US" dirty="0"/>
              <a:t>全局变量；局部变量</a:t>
            </a:r>
            <a:endParaRPr lang="en-US" altLang="zh-CN" dirty="0"/>
          </a:p>
          <a:p>
            <a:r>
              <a:rPr lang="zh-CN" altLang="en-US" dirty="0"/>
              <a:t>函数调用自己：递归调用 斐波那契数列</a:t>
            </a:r>
            <a:endParaRPr lang="en-US" altLang="zh-CN" dirty="0"/>
          </a:p>
          <a:p>
            <a:r>
              <a:rPr lang="zh-CN" altLang="en-US" dirty="0"/>
              <a:t>函数调用 后调用的函数先返回</a:t>
            </a:r>
            <a:endParaRPr lang="en-US" altLang="zh-CN" dirty="0"/>
          </a:p>
          <a:p>
            <a:r>
              <a:rPr lang="zh-CN" altLang="en-US" dirty="0"/>
              <a:t>整个有序：</a:t>
            </a:r>
            <a:r>
              <a:rPr lang="en-US" altLang="zh-CN" dirty="0"/>
              <a:t>1.</a:t>
            </a:r>
            <a:r>
              <a:rPr lang="zh-CN" altLang="en-US" dirty="0"/>
              <a:t>冒泡；</a:t>
            </a:r>
            <a:r>
              <a:rPr lang="en-US" altLang="zh-CN" dirty="0"/>
              <a:t>2.</a:t>
            </a:r>
            <a:r>
              <a:rPr lang="zh-CN" altLang="en-US" dirty="0"/>
              <a:t>整个选择</a:t>
            </a:r>
            <a:endParaRPr lang="en-US" altLang="zh-CN" dirty="0"/>
          </a:p>
          <a:p>
            <a:r>
              <a:rPr lang="en-US" altLang="zh-CN" dirty="0"/>
              <a:t>                  </a:t>
            </a:r>
            <a:r>
              <a:rPr lang="zh-CN" altLang="en-US" dirty="0"/>
              <a:t>冒泡：</a:t>
            </a:r>
            <a:endParaRPr lang="en-US" altLang="zh-CN" dirty="0"/>
          </a:p>
          <a:p>
            <a:r>
              <a:rPr lang="en-US" altLang="zh-CN" dirty="0"/>
              <a:t>                  </a:t>
            </a:r>
            <a:r>
              <a:rPr lang="zh-CN" altLang="en-US" dirty="0"/>
              <a:t>更加富有逻辑：</a:t>
            </a:r>
            <a:r>
              <a:rPr lang="en-US" altLang="zh-CN" dirty="0"/>
              <a:t>if </a:t>
            </a:r>
            <a:r>
              <a:rPr lang="zh-CN" altLang="en-US" dirty="0"/>
              <a:t> </a:t>
            </a:r>
            <a:r>
              <a:rPr lang="en-US" altLang="zh-CN" dirty="0"/>
              <a:t>change=0</a:t>
            </a:r>
          </a:p>
          <a:p>
            <a:r>
              <a:rPr lang="en-US" altLang="zh-CN" dirty="0"/>
              <a:t>                                            else change=1</a:t>
            </a:r>
          </a:p>
          <a:p>
            <a:r>
              <a:rPr lang="zh-CN" altLang="en-US" dirty="0"/>
              <a:t>函数创建</a:t>
            </a:r>
            <a:r>
              <a:rPr lang="en-US" altLang="zh-CN" dirty="0"/>
              <a:t>-</a:t>
            </a:r>
            <a:r>
              <a:rPr lang="zh-CN" altLang="en-US" dirty="0"/>
              <a:t>常用的列表创建成一个函数</a:t>
            </a:r>
            <a:endParaRPr lang="en-US" altLang="zh-CN" dirty="0"/>
          </a:p>
          <a:p>
            <a:endParaRPr lang="en-US" altLang="zh-CN" dirty="0"/>
          </a:p>
          <a:p>
            <a:endParaRPr lang="zh-CN" altLang="en-US" dirty="0"/>
          </a:p>
        </p:txBody>
      </p:sp>
    </p:spTree>
    <p:extLst>
      <p:ext uri="{BB962C8B-B14F-4D97-AF65-F5344CB8AC3E}">
        <p14:creationId xmlns:p14="http://schemas.microsoft.com/office/powerpoint/2010/main" val="58922036"/>
      </p:ext>
    </p:extLst>
  </p:cSld>
  <p:clrMapOvr>
    <a:masterClrMapping/>
  </p:clrMapOvr>
  <p:transition>
    <p:fade/>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E40654-F4F2-4898-AE18-A85480C008BB}"/>
              </a:ext>
            </a:extLst>
          </p:cNvPr>
          <p:cNvSpPr>
            <a:spLocks noGrp="1"/>
          </p:cNvSpPr>
          <p:nvPr>
            <p:ph type="title"/>
          </p:nvPr>
        </p:nvSpPr>
        <p:spPr/>
        <p:txBody>
          <a:bodyPr/>
          <a:lstStyle/>
          <a:p>
            <a:r>
              <a:rPr lang="en-US" altLang="zh-CN" dirty="0"/>
              <a:t>2018.11.13</a:t>
            </a:r>
            <a:r>
              <a:rPr lang="zh-CN" altLang="en-US" dirty="0"/>
              <a:t>上课笔记</a:t>
            </a:r>
          </a:p>
        </p:txBody>
      </p:sp>
      <p:sp>
        <p:nvSpPr>
          <p:cNvPr id="3" name="内容占位符 2">
            <a:extLst>
              <a:ext uri="{FF2B5EF4-FFF2-40B4-BE49-F238E27FC236}">
                <a16:creationId xmlns:a16="http://schemas.microsoft.com/office/drawing/2014/main" id="{F0360B93-C930-4E80-9552-C7E229630B77}"/>
              </a:ext>
            </a:extLst>
          </p:cNvPr>
          <p:cNvSpPr>
            <a:spLocks noGrp="1"/>
          </p:cNvSpPr>
          <p:nvPr>
            <p:ph idx="1"/>
          </p:nvPr>
        </p:nvSpPr>
        <p:spPr>
          <a:xfrm>
            <a:off x="479376" y="1268760"/>
            <a:ext cx="10972800" cy="4641850"/>
          </a:xfrm>
        </p:spPr>
        <p:txBody>
          <a:bodyPr/>
          <a:lstStyle/>
          <a:p>
            <a:r>
              <a:rPr lang="zh-CN" altLang="en-US" dirty="0"/>
              <a:t>查找 列表中某数是否存在</a:t>
            </a:r>
            <a:endParaRPr lang="en-US" altLang="zh-CN" dirty="0"/>
          </a:p>
          <a:p>
            <a:r>
              <a:rPr lang="en-US" altLang="zh-CN" dirty="0"/>
              <a:t>         </a:t>
            </a:r>
            <a:r>
              <a:rPr lang="zh-CN" altLang="en-US" dirty="0"/>
              <a:t>顺序查找：一个挨着一个去比较（疑问：打印五遍不存在）</a:t>
            </a:r>
            <a:endParaRPr lang="en-US" altLang="zh-CN" dirty="0"/>
          </a:p>
          <a:p>
            <a:r>
              <a:rPr lang="en-US" altLang="zh-CN" dirty="0"/>
              <a:t>         </a:t>
            </a:r>
            <a:r>
              <a:rPr lang="zh-CN" altLang="en-US" dirty="0"/>
              <a:t>折半查找：从小到大有序排列（类似二分法）</a:t>
            </a:r>
            <a:endParaRPr lang="en-US" altLang="zh-CN" dirty="0"/>
          </a:p>
          <a:p>
            <a:endParaRPr lang="en-US" altLang="zh-CN" dirty="0"/>
          </a:p>
          <a:p>
            <a:r>
              <a:rPr lang="zh-CN" altLang="en-US" dirty="0"/>
              <a:t>练习</a:t>
            </a:r>
            <a:r>
              <a:rPr lang="en-US" altLang="zh-CN" dirty="0"/>
              <a:t>——</a:t>
            </a:r>
            <a:r>
              <a:rPr lang="zh-CN" altLang="en-US" dirty="0"/>
              <a:t>引入“冒泡排序”思想（单层</a:t>
            </a:r>
            <a:r>
              <a:rPr lang="en-US" altLang="zh-CN" dirty="0"/>
              <a:t>for</a:t>
            </a:r>
            <a:r>
              <a:rPr lang="zh-CN" altLang="en-US" dirty="0"/>
              <a:t>循环</a:t>
            </a:r>
            <a:r>
              <a:rPr lang="en-US" altLang="zh-CN" dirty="0"/>
              <a:t>——for</a:t>
            </a:r>
            <a:r>
              <a:rPr lang="zh-CN" altLang="en-US" dirty="0"/>
              <a:t>循环的嵌套）简单选择排序</a:t>
            </a:r>
            <a:r>
              <a:rPr lang="en-US" altLang="zh-CN" dirty="0"/>
              <a:t>——</a:t>
            </a:r>
            <a:r>
              <a:rPr lang="zh-CN" altLang="en-US" dirty="0"/>
              <a:t>数据结构学习排序</a:t>
            </a:r>
          </a:p>
          <a:p>
            <a:r>
              <a:rPr lang="en-US" altLang="zh-CN" dirty="0"/>
              <a:t>3.</a:t>
            </a:r>
            <a:r>
              <a:rPr lang="zh-CN" altLang="en-US" dirty="0"/>
              <a:t>嵌套循环</a:t>
            </a:r>
            <a:r>
              <a:rPr lang="en-US" altLang="zh-CN" dirty="0"/>
              <a:t>——</a:t>
            </a:r>
            <a:r>
              <a:rPr lang="zh-CN" altLang="en-US" dirty="0"/>
              <a:t>九九乘法表的引入（循环套循环）</a:t>
            </a:r>
          </a:p>
          <a:p>
            <a:r>
              <a:rPr lang="en-US" altLang="zh-CN" dirty="0"/>
              <a:t>for </a:t>
            </a:r>
            <a:r>
              <a:rPr lang="en-US" altLang="zh-CN" dirty="0" err="1"/>
              <a:t>i</a:t>
            </a:r>
            <a:r>
              <a:rPr lang="en-US" altLang="zh-CN" dirty="0"/>
              <a:t> in range(0,4):            0123</a:t>
            </a:r>
          </a:p>
          <a:p>
            <a:r>
              <a:rPr lang="en-US" altLang="zh-CN" dirty="0"/>
              <a:t>    for j in range(0,5):        01234</a:t>
            </a:r>
          </a:p>
          <a:p>
            <a:r>
              <a:rPr lang="en-US" altLang="zh-CN" dirty="0"/>
              <a:t>        print("*",end="")      </a:t>
            </a:r>
          </a:p>
          <a:p>
            <a:r>
              <a:rPr lang="en-US" altLang="zh-CN" dirty="0"/>
              <a:t>    print()</a:t>
            </a:r>
          </a:p>
          <a:p>
            <a:endParaRPr lang="zh-CN" altLang="en-US" dirty="0"/>
          </a:p>
        </p:txBody>
      </p:sp>
      <p:sp>
        <p:nvSpPr>
          <p:cNvPr id="4" name="文本框 3">
            <a:extLst>
              <a:ext uri="{FF2B5EF4-FFF2-40B4-BE49-F238E27FC236}">
                <a16:creationId xmlns:a16="http://schemas.microsoft.com/office/drawing/2014/main" id="{112C41D1-0764-48D1-93F9-3B3BCD3C038A}"/>
              </a:ext>
            </a:extLst>
          </p:cNvPr>
          <p:cNvSpPr txBox="1"/>
          <p:nvPr/>
        </p:nvSpPr>
        <p:spPr>
          <a:xfrm>
            <a:off x="7176120" y="5445224"/>
            <a:ext cx="2664296" cy="1477328"/>
          </a:xfrm>
          <a:prstGeom prst="rect">
            <a:avLst/>
          </a:prstGeom>
          <a:noFill/>
        </p:spPr>
        <p:txBody>
          <a:bodyPr wrap="square" rtlCol="0">
            <a:spAutoFit/>
          </a:bodyPr>
          <a:lstStyle/>
          <a:p>
            <a:r>
              <a:rPr lang="zh-CN" altLang="en-US" dirty="0"/>
              <a:t>结果</a:t>
            </a:r>
            <a:endParaRPr lang="en-US" altLang="zh-CN" dirty="0"/>
          </a:p>
          <a:p>
            <a:r>
              <a:rPr lang="en-US" altLang="zh-CN" dirty="0"/>
              <a:t>*****</a:t>
            </a:r>
          </a:p>
          <a:p>
            <a:r>
              <a:rPr lang="en-US" altLang="zh-CN" dirty="0"/>
              <a:t>*****</a:t>
            </a:r>
          </a:p>
          <a:p>
            <a:r>
              <a:rPr lang="en-US" altLang="zh-CN" dirty="0"/>
              <a:t>*****</a:t>
            </a:r>
          </a:p>
          <a:p>
            <a:r>
              <a:rPr lang="en-US" altLang="zh-CN" dirty="0"/>
              <a:t>*****</a:t>
            </a:r>
            <a:endParaRPr lang="zh-CN" altLang="en-US" dirty="0"/>
          </a:p>
        </p:txBody>
      </p:sp>
    </p:spTree>
    <p:extLst>
      <p:ext uri="{BB962C8B-B14F-4D97-AF65-F5344CB8AC3E}">
        <p14:creationId xmlns:p14="http://schemas.microsoft.com/office/powerpoint/2010/main" val="2545686758"/>
      </p:ext>
    </p:extLst>
  </p:cSld>
  <p:clrMapOvr>
    <a:masterClrMapping/>
  </p:clrMapOvr>
  <p:transition>
    <p:fade/>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mn-ea"/>
              </a:rPr>
              <a:t>带返回值的函数</a:t>
            </a:r>
          </a:p>
        </p:txBody>
      </p:sp>
      <p:sp>
        <p:nvSpPr>
          <p:cNvPr id="3" name="内容占位符 2"/>
          <p:cNvSpPr>
            <a:spLocks noGrp="1"/>
          </p:cNvSpPr>
          <p:nvPr>
            <p:ph idx="1"/>
          </p:nvPr>
        </p:nvSpPr>
        <p:spPr>
          <a:xfrm>
            <a:off x="609600" y="1484312"/>
            <a:ext cx="10972800" cy="4969024"/>
          </a:xfrm>
        </p:spPr>
        <p:txBody>
          <a:bodyPr/>
          <a:lstStyle/>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函数与调用者之间的沟通：</a:t>
            </a:r>
            <a:endParaRPr lang="en-US" altLang="zh-CN" sz="3200">
              <a:solidFill>
                <a:schemeClr val="tx1">
                  <a:lumMod val="85000"/>
                  <a:lumOff val="15000"/>
                </a:schemeClr>
              </a:solidFill>
              <a:latin typeface="微软雅黑" panose="020B0503020204020204" pitchFamily="34" charset="-122"/>
              <a:ea typeface="微软雅黑" panose="020B0503020204020204" pitchFamily="34" charset="-122"/>
            </a:endParaRP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通过参数从调用者输入值</a:t>
            </a:r>
          </a:p>
          <a:p>
            <a:pPr lvl="1" eaLnBrk="1">
              <a:spcBef>
                <a:spcPts val="12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 通过</a:t>
            </a:r>
            <a:r>
              <a:rPr lang="zh-CN" altLang="en-US" sz="3200">
                <a:solidFill>
                  <a:srgbClr val="C00000"/>
                </a:solidFill>
                <a:latin typeface="微软雅黑" panose="020B0503020204020204" pitchFamily="34" charset="-122"/>
                <a:ea typeface="微软雅黑" panose="020B0503020204020204" pitchFamily="34" charset="-122"/>
              </a:rPr>
              <a:t>返回值</a:t>
            </a: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向调用者输出值</a:t>
            </a:r>
          </a:p>
          <a:p>
            <a:pPr eaLnBrk="1">
              <a:spcBef>
                <a:spcPts val="1800"/>
              </a:spcBef>
            </a:pPr>
            <a:r>
              <a:rPr lang="zh-CN" altLang="en-US" sz="3200">
                <a:solidFill>
                  <a:schemeClr val="tx1">
                    <a:lumMod val="85000"/>
                    <a:lumOff val="15000"/>
                  </a:schemeClr>
                </a:solidFill>
                <a:latin typeface="微软雅黑" panose="020B0503020204020204" pitchFamily="34" charset="-122"/>
                <a:ea typeface="微软雅黑" panose="020B0503020204020204" pitchFamily="34" charset="-122"/>
              </a:rPr>
              <a:t>定义</a:t>
            </a:r>
          </a:p>
        </p:txBody>
      </p:sp>
      <p:graphicFrame>
        <p:nvGraphicFramePr>
          <p:cNvPr id="4" name="表格 3"/>
          <p:cNvGraphicFramePr>
            <a:graphicFrameLocks noGrp="1"/>
          </p:cNvGraphicFramePr>
          <p:nvPr>
            <p:extLst>
              <p:ext uri="{D42A27DB-BD31-4B8C-83A1-F6EECF244321}">
                <p14:modId xmlns:p14="http://schemas.microsoft.com/office/powerpoint/2010/main" val="95900067"/>
              </p:ext>
            </p:extLst>
          </p:nvPr>
        </p:nvGraphicFramePr>
        <p:xfrm>
          <a:off x="2279576" y="3645024"/>
          <a:ext cx="5515990" cy="137160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5515990">
                  <a:extLst>
                    <a:ext uri="{9D8B030D-6E8A-4147-A177-3AD203B41FA5}">
                      <a16:colId xmlns:a16="http://schemas.microsoft.com/office/drawing/2014/main" val="2740497982"/>
                    </a:ext>
                  </a:extLst>
                </a:gridCol>
              </a:tblGrid>
              <a:tr h="953498">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a:solidFill>
                            <a:srgbClr val="8959A8"/>
                          </a:solidFill>
                          <a:latin typeface="Consolas" panose="020B0609020204030204" pitchFamily="49" charset="0"/>
                        </a:rPr>
                        <a:t>def </a:t>
                      </a:r>
                      <a:r>
                        <a:rPr lang="en-US" altLang="zh-CN" sz="2800" b="1" kern="1200">
                          <a:solidFill>
                            <a:srgbClr val="000000"/>
                          </a:solidFill>
                          <a:latin typeface="Consolas" panose="020B0609020204030204" pitchFamily="49" charset="0"/>
                          <a:ea typeface="+mn-ea"/>
                          <a:cs typeface="+mn-cs"/>
                        </a:rPr>
                        <a:t>&lt;</a:t>
                      </a:r>
                      <a:r>
                        <a:rPr lang="zh-CN" altLang="en-US" sz="2800" b="1" kern="1200">
                          <a:solidFill>
                            <a:srgbClr val="000000"/>
                          </a:solidFill>
                          <a:latin typeface="Consolas" panose="020B0609020204030204" pitchFamily="49" charset="0"/>
                          <a:ea typeface="+mn-ea"/>
                          <a:cs typeface="+mn-cs"/>
                        </a:rPr>
                        <a:t>函数名</a:t>
                      </a:r>
                      <a:r>
                        <a:rPr lang="en-US" altLang="zh-CN" sz="2800" b="1" kern="1200">
                          <a:solidFill>
                            <a:srgbClr val="000000"/>
                          </a:solidFill>
                          <a:latin typeface="Consolas" panose="020B0609020204030204" pitchFamily="49" charset="0"/>
                          <a:ea typeface="+mn-ea"/>
                          <a:cs typeface="+mn-cs"/>
                        </a:rPr>
                        <a:t>&gt;(&lt;</a:t>
                      </a:r>
                      <a:r>
                        <a:rPr lang="zh-CN" altLang="en-US" sz="2800" b="1" kern="1200">
                          <a:solidFill>
                            <a:srgbClr val="000000"/>
                          </a:solidFill>
                          <a:latin typeface="Consolas" panose="020B0609020204030204" pitchFamily="49" charset="0"/>
                          <a:ea typeface="+mn-ea"/>
                          <a:cs typeface="+mn-cs"/>
                        </a:rPr>
                        <a:t>形参列表</a:t>
                      </a:r>
                      <a:r>
                        <a:rPr lang="en-US" altLang="zh-CN" sz="2800" b="1" kern="1200">
                          <a:solidFill>
                            <a:srgbClr val="000000"/>
                          </a:solidFill>
                          <a:latin typeface="Consolas" panose="020B0609020204030204" pitchFamily="49" charset="0"/>
                          <a:ea typeface="+mn-ea"/>
                          <a:cs typeface="+mn-cs"/>
                        </a:rPr>
                        <a:t>&gt;):</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800" b="1" kern="1200">
                          <a:solidFill>
                            <a:srgbClr val="000000"/>
                          </a:solidFill>
                          <a:latin typeface="Consolas" panose="020B0609020204030204" pitchFamily="49" charset="0"/>
                          <a:ea typeface="+mn-ea"/>
                          <a:cs typeface="+mn-cs"/>
                        </a:rPr>
                        <a:t>    </a:t>
                      </a:r>
                      <a:r>
                        <a:rPr lang="en-US" altLang="zh-CN" sz="2800" b="1" kern="1200">
                          <a:solidFill>
                            <a:srgbClr val="8959A8"/>
                          </a:solidFill>
                          <a:latin typeface="Consolas" panose="020B0609020204030204" pitchFamily="49" charset="0"/>
                          <a:ea typeface="+mn-ea"/>
                          <a:cs typeface="+mn-cs"/>
                        </a:rPr>
                        <a:t>return</a:t>
                      </a:r>
                      <a:r>
                        <a:rPr lang="en-US" altLang="zh-CN" sz="2800" b="1" kern="1200">
                          <a:solidFill>
                            <a:srgbClr val="000000"/>
                          </a:solidFill>
                          <a:latin typeface="Consolas" panose="020B0609020204030204" pitchFamily="49" charset="0"/>
                          <a:ea typeface="+mn-ea"/>
                          <a:cs typeface="+mn-cs"/>
                        </a:rPr>
                        <a:t> &lt;</a:t>
                      </a:r>
                      <a:r>
                        <a:rPr lang="zh-CN" altLang="en-US" sz="2800" b="1" kern="1200">
                          <a:solidFill>
                            <a:srgbClr val="000000"/>
                          </a:solidFill>
                          <a:latin typeface="Consolas" panose="020B0609020204030204" pitchFamily="49" charset="0"/>
                          <a:ea typeface="+mn-ea"/>
                          <a:cs typeface="+mn-cs"/>
                        </a:rPr>
                        <a:t>表达式列表</a:t>
                      </a:r>
                      <a:r>
                        <a:rPr lang="en-US" altLang="zh-CN" sz="2800" b="1" kern="1200">
                          <a:solidFill>
                            <a:srgbClr val="000000"/>
                          </a:solidFill>
                          <a:latin typeface="Consolas" panose="020B0609020204030204" pitchFamily="49" charset="0"/>
                          <a:ea typeface="+mn-ea"/>
                          <a:cs typeface="+mn-cs"/>
                        </a:rPr>
                        <a:t>&gt;</a:t>
                      </a: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 name="内容占位符 2"/>
          <p:cNvSpPr txBox="1">
            <a:spLocks/>
          </p:cNvSpPr>
          <p:nvPr/>
        </p:nvSpPr>
        <p:spPr bwMode="auto">
          <a:xfrm>
            <a:off x="609600" y="5228728"/>
            <a:ext cx="10972800" cy="1368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800" u="none">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ea typeface="+mn-ea"/>
              </a:defRPr>
            </a:lvl2pPr>
            <a:lvl3pPr marL="1143000" indent="-228600" algn="l" rtl="0" eaLnBrk="0" fontAlgn="base" hangingPunct="0">
              <a:spcBef>
                <a:spcPct val="20000"/>
              </a:spcBef>
              <a:spcAft>
                <a:spcPct val="0"/>
              </a:spcAft>
              <a:buChar char="•"/>
              <a:defRPr sz="16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fontAlgn="base">
              <a:spcBef>
                <a:spcPct val="20000"/>
              </a:spcBef>
              <a:spcAft>
                <a:spcPct val="0"/>
              </a:spcAft>
              <a:buChar char="»"/>
              <a:defRPr sz="1600">
                <a:solidFill>
                  <a:schemeClr val="tx1"/>
                </a:solidFill>
                <a:latin typeface="+mn-lt"/>
                <a:ea typeface="+mn-ea"/>
              </a:defRPr>
            </a:lvl6pPr>
            <a:lvl7pPr marL="2971800" indent="-228600" algn="l" rtl="0" fontAlgn="base">
              <a:spcBef>
                <a:spcPct val="20000"/>
              </a:spcBef>
              <a:spcAft>
                <a:spcPct val="0"/>
              </a:spcAft>
              <a:buChar char="»"/>
              <a:defRPr sz="1600">
                <a:solidFill>
                  <a:schemeClr val="tx1"/>
                </a:solidFill>
                <a:latin typeface="+mn-lt"/>
                <a:ea typeface="+mn-ea"/>
              </a:defRPr>
            </a:lvl7pPr>
            <a:lvl8pPr marL="3429000" indent="-228600" algn="l" rtl="0" fontAlgn="base">
              <a:spcBef>
                <a:spcPct val="20000"/>
              </a:spcBef>
              <a:spcAft>
                <a:spcPct val="0"/>
              </a:spcAft>
              <a:buChar char="»"/>
              <a:defRPr sz="1600">
                <a:solidFill>
                  <a:schemeClr val="tx1"/>
                </a:solidFill>
                <a:latin typeface="+mn-lt"/>
                <a:ea typeface="+mn-ea"/>
              </a:defRPr>
            </a:lvl8pPr>
            <a:lvl9pPr marL="3886200" indent="-228600" algn="l" rtl="0" fontAlgn="base">
              <a:spcBef>
                <a:spcPct val="20000"/>
              </a:spcBef>
              <a:spcAft>
                <a:spcPct val="0"/>
              </a:spcAft>
              <a:buChar char="»"/>
              <a:defRPr sz="1600">
                <a:solidFill>
                  <a:schemeClr val="tx1"/>
                </a:solidFill>
                <a:latin typeface="+mn-lt"/>
                <a:ea typeface="+mn-ea"/>
              </a:defRPr>
            </a:lvl9pPr>
          </a:lstStyle>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计算各表达式，将结果返回调用者，退出函数</a:t>
            </a:r>
          </a:p>
          <a:p>
            <a:pPr lvl="1" eaLnBrk="1">
              <a:spcBef>
                <a:spcPts val="1200"/>
              </a:spcBef>
            </a:pP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 没有</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return</a:t>
            </a:r>
            <a:r>
              <a:rPr lang="zh-CN" altLang="en-US" sz="3200" kern="0">
                <a:solidFill>
                  <a:schemeClr val="tx1">
                    <a:lumMod val="85000"/>
                    <a:lumOff val="15000"/>
                  </a:schemeClr>
                </a:solidFill>
                <a:latin typeface="微软雅黑" panose="020B0503020204020204" pitchFamily="34" charset="-122"/>
                <a:ea typeface="微软雅黑" panose="020B0503020204020204" pitchFamily="34" charset="-122"/>
              </a:rPr>
              <a:t>的函数其实也返回一个值：</a:t>
            </a:r>
            <a:r>
              <a:rPr lang="en-US" altLang="zh-CN" sz="3200" kern="0">
                <a:solidFill>
                  <a:schemeClr val="tx1">
                    <a:lumMod val="85000"/>
                    <a:lumOff val="15000"/>
                  </a:schemeClr>
                </a:solidFill>
                <a:latin typeface="微软雅黑" panose="020B0503020204020204" pitchFamily="34" charset="-122"/>
                <a:ea typeface="微软雅黑" panose="020B0503020204020204" pitchFamily="34" charset="-122"/>
              </a:rPr>
              <a:t>None</a:t>
            </a:r>
          </a:p>
        </p:txBody>
      </p:sp>
      <mc:AlternateContent xmlns:mc="http://schemas.openxmlformats.org/markup-compatibility/2006" xmlns:p14="http://schemas.microsoft.com/office/powerpoint/2010/main">
        <mc:Choice Requires="p14">
          <p:contentPart p14:bwMode="auto" r:id="rId3">
            <p14:nvContentPartPr>
              <p14:cNvPr id="6" name="墨迹 5">
                <a:extLst>
                  <a:ext uri="{FF2B5EF4-FFF2-40B4-BE49-F238E27FC236}">
                    <a16:creationId xmlns:a16="http://schemas.microsoft.com/office/drawing/2014/main" id="{488D91D2-0C57-4F0C-8BAA-9137AF8BBBDC}"/>
                  </a:ext>
                </a:extLst>
              </p14:cNvPr>
              <p14:cNvContentPartPr/>
              <p14:nvPr/>
            </p14:nvContentPartPr>
            <p14:xfrm>
              <a:off x="646200" y="1243440"/>
              <a:ext cx="11221200" cy="5266800"/>
            </p14:xfrm>
          </p:contentPart>
        </mc:Choice>
        <mc:Fallback xmlns="">
          <p:pic>
            <p:nvPicPr>
              <p:cNvPr id="6" name="墨迹 5">
                <a:extLst>
                  <a:ext uri="{FF2B5EF4-FFF2-40B4-BE49-F238E27FC236}">
                    <a16:creationId xmlns:a16="http://schemas.microsoft.com/office/drawing/2014/main" id="{488D91D2-0C57-4F0C-8BAA-9137AF8BBBDC}"/>
                  </a:ext>
                </a:extLst>
              </p:cNvPr>
              <p:cNvPicPr/>
              <p:nvPr/>
            </p:nvPicPr>
            <p:blipFill>
              <a:blip r:embed="rId4"/>
              <a:stretch>
                <a:fillRect/>
              </a:stretch>
            </p:blipFill>
            <p:spPr>
              <a:xfrm>
                <a:off x="636840" y="1234080"/>
                <a:ext cx="11239920" cy="5285520"/>
              </a:xfrm>
              <a:prstGeom prst="rect">
                <a:avLst/>
              </a:prstGeom>
            </p:spPr>
          </p:pic>
        </mc:Fallback>
      </mc:AlternateContent>
    </p:spTree>
    <p:extLst>
      <p:ext uri="{BB962C8B-B14F-4D97-AF65-F5344CB8AC3E}">
        <p14:creationId xmlns:p14="http://schemas.microsoft.com/office/powerpoint/2010/main" val="36093129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表格 16"/>
          <p:cNvGraphicFramePr>
            <a:graphicFrameLocks noGrp="1"/>
          </p:cNvGraphicFramePr>
          <p:nvPr>
            <p:extLst/>
          </p:nvPr>
        </p:nvGraphicFramePr>
        <p:xfrm>
          <a:off x="2850307" y="1199200"/>
          <a:ext cx="6624736" cy="527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6624736">
                  <a:extLst>
                    <a:ext uri="{9D8B030D-6E8A-4147-A177-3AD203B41FA5}">
                      <a16:colId xmlns:a16="http://schemas.microsoft.com/office/drawing/2014/main" val="2740497982"/>
                    </a:ext>
                  </a:extLst>
                </a:gridCol>
              </a:tblGrid>
              <a:tr h="370840">
                <a:tc>
                  <a: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import</a:t>
                      </a:r>
                      <a:r>
                        <a:rPr lang="en-US" altLang="zh-CN" sz="2000" dirty="0">
                          <a:solidFill>
                            <a:srgbClr val="000000"/>
                          </a:solidFill>
                          <a:latin typeface="Consolas" panose="020B0609020204030204" pitchFamily="49" charset="0"/>
                        </a:rPr>
                        <a:t> random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8959A8"/>
                          </a:solidFill>
                          <a:latin typeface="Consolas" panose="020B0609020204030204" pitchFamily="49" charset="0"/>
                        </a:rPr>
                        <a:t>def</a:t>
                      </a:r>
                      <a:r>
                        <a:rPr lang="en-US" altLang="zh-CN" sz="2000" dirty="0">
                          <a:solidFill>
                            <a:srgbClr val="000000"/>
                          </a:solidFill>
                          <a:latin typeface="Consolas" panose="020B0609020204030204" pitchFamily="49" charset="0"/>
                        </a:rPr>
                        <a:t> </a:t>
                      </a:r>
                      <a:r>
                        <a:rPr lang="en-US" altLang="zh-CN" sz="2000" dirty="0" err="1">
                          <a:solidFill>
                            <a:srgbClr val="4271AE"/>
                          </a:solidFill>
                          <a:latin typeface="Consolas" panose="020B0609020204030204" pitchFamily="49" charset="0"/>
                        </a:rPr>
                        <a:t>caishu</a:t>
                      </a:r>
                      <a:r>
                        <a:rPr lang="en-US" altLang="zh-CN" sz="2000" dirty="0">
                          <a:solidFill>
                            <a:srgbClr val="F5871F"/>
                          </a:solidFill>
                          <a:latin typeface="Consolas" panose="020B0609020204030204" pitchFamily="49" charset="0"/>
                        </a:rPr>
                        <a:t>()</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random.randint</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a:t>
                      </a:r>
                      <a:r>
                        <a:rPr lang="en-US" altLang="zh-CN" sz="2000" dirty="0">
                          <a:solidFill>
                            <a:srgbClr val="F5871F"/>
                          </a:solidFill>
                          <a:latin typeface="Consolas" panose="020B0609020204030204" pitchFamily="49" charset="0"/>
                        </a:rPr>
                        <a:t>10</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while</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&lt; </a:t>
                      </a:r>
                      <a:r>
                        <a:rPr lang="en-US" altLang="zh-CN" sz="2000" dirty="0">
                          <a:solidFill>
                            <a:srgbClr val="F5871F"/>
                          </a:solidFill>
                          <a:latin typeface="Consolas" panose="020B0609020204030204" pitchFamily="49" charset="0"/>
                        </a:rPr>
                        <a:t>5</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 int(input(</a:t>
                      </a:r>
                      <a:r>
                        <a:rPr lang="en-US" altLang="zh-CN" sz="2000" dirty="0">
                          <a:solidFill>
                            <a:srgbClr val="718C00"/>
                          </a:solidFill>
                          <a:latin typeface="Consolas" panose="020B0609020204030204" pitchFamily="49" charset="0"/>
                        </a:rPr>
                        <a:t>"enter:"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if</a:t>
                      </a:r>
                      <a:r>
                        <a:rPr lang="en-US" altLang="zh-CN" sz="2000" dirty="0">
                          <a:solidFill>
                            <a:srgbClr val="000000"/>
                          </a:solidFill>
                          <a:latin typeface="Consolas" panose="020B0609020204030204" pitchFamily="49" charset="0"/>
                        </a:rPr>
                        <a:t> key ==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"good guess!"</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break</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8959A8"/>
                          </a:solidFill>
                          <a:latin typeface="Consolas" panose="020B0609020204030204" pitchFamily="49" charset="0"/>
                        </a:rPr>
                        <a:t>elif</a:t>
                      </a: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guss</a:t>
                      </a:r>
                      <a:r>
                        <a:rPr lang="en-US" altLang="zh-CN" sz="2000" dirty="0">
                          <a:solidFill>
                            <a:srgbClr val="000000"/>
                          </a:solidFill>
                          <a:latin typeface="Consolas" panose="020B0609020204030204" pitchFamily="49" charset="0"/>
                        </a:rPr>
                        <a:t> &gt;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&gt;ken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a:t>
                      </a:r>
                      <a:r>
                        <a:rPr lang="en-US" altLang="zh-CN" sz="2000" dirty="0" err="1">
                          <a:solidFill>
                            <a:srgbClr val="718C00"/>
                          </a:solidFill>
                          <a:latin typeface="Consolas" panose="020B0609020204030204" pitchFamily="49" charset="0"/>
                        </a:rPr>
                        <a:t>guss</a:t>
                      </a:r>
                      <a:r>
                        <a:rPr lang="en-US" altLang="zh-CN" sz="2000" dirty="0">
                          <a:solidFill>
                            <a:srgbClr val="718C00"/>
                          </a:solidFill>
                          <a:latin typeface="Consolas" panose="020B0609020204030204" pitchFamily="49" charset="0"/>
                        </a:rPr>
                        <a:t>&lt;key try again"</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err="1">
                          <a:solidFill>
                            <a:srgbClr val="000000"/>
                          </a:solidFill>
                          <a:latin typeface="Consolas" panose="020B0609020204030204" pitchFamily="49" charset="0"/>
                        </a:rPr>
                        <a:t>i</a:t>
                      </a:r>
                      <a:r>
                        <a:rPr lang="en-US" altLang="zh-CN" sz="2000" dirty="0">
                          <a:solidFill>
                            <a:srgbClr val="000000"/>
                          </a:solidFill>
                          <a:latin typeface="Consolas" panose="020B0609020204030204" pitchFamily="49" charset="0"/>
                        </a:rPr>
                        <a:t> += </a:t>
                      </a:r>
                      <a:r>
                        <a:rPr lang="en-US" altLang="zh-CN" sz="2000" dirty="0">
                          <a:solidFill>
                            <a:srgbClr val="F5871F"/>
                          </a:solidFill>
                          <a:latin typeface="Consolas" panose="020B0609020204030204" pitchFamily="49" charset="0"/>
                        </a:rPr>
                        <a:t>1</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a:t>
                      </a:r>
                      <a:r>
                        <a:rPr lang="en-US" altLang="zh-CN" sz="2000" dirty="0">
                          <a:solidFill>
                            <a:srgbClr val="8959A8"/>
                          </a:solidFill>
                          <a:latin typeface="Consolas" panose="020B0609020204030204" pitchFamily="49" charset="0"/>
                        </a:rPr>
                        <a:t>else</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"game over"</a:t>
                      </a:r>
                      <a:r>
                        <a:rPr lang="en-US" altLang="zh-CN" sz="2000" dirty="0">
                          <a:solidFill>
                            <a:srgbClr val="000000"/>
                          </a:solidFill>
                          <a:latin typeface="Consolas" panose="020B0609020204030204" pitchFamily="49" charset="0"/>
                        </a:rPr>
                        <a:t>)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a:solidFill>
                            <a:srgbClr val="000000"/>
                          </a:solidFill>
                          <a:latin typeface="Consolas" panose="020B0609020204030204" pitchFamily="49" charset="0"/>
                        </a:rPr>
                        <a:t>        print(</a:t>
                      </a:r>
                      <a:r>
                        <a:rPr lang="en-US" altLang="zh-CN" sz="2000" dirty="0">
                          <a:solidFill>
                            <a:srgbClr val="718C00"/>
                          </a:solidFill>
                          <a:latin typeface="Consolas" panose="020B0609020204030204" pitchFamily="49" charset="0"/>
                        </a:rPr>
                        <a:t>"The key is:"</a:t>
                      </a:r>
                      <a:r>
                        <a:rPr lang="en-US" altLang="zh-CN" sz="2000" dirty="0">
                          <a:solidFill>
                            <a:srgbClr val="000000"/>
                          </a:solidFill>
                          <a:latin typeface="Consolas" panose="020B0609020204030204" pitchFamily="49" charset="0"/>
                        </a:rPr>
                        <a:t>, key) </a:t>
                      </a:r>
                    </a:p>
                    <a:p>
                      <a:pPr marL="0" marR="0" lvl="3" indent="0" algn="l" defTabSz="914400" rtl="0" eaLnBrk="1" fontAlgn="auto" latinLnBrk="0" hangingPunct="1">
                        <a:lnSpc>
                          <a:spcPct val="100000"/>
                        </a:lnSpc>
                        <a:spcBef>
                          <a:spcPts val="0"/>
                        </a:spcBef>
                        <a:spcAft>
                          <a:spcPts val="0"/>
                        </a:spcAft>
                        <a:buClrTx/>
                        <a:buSzTx/>
                        <a:buFontTx/>
                        <a:buNone/>
                        <a:tabLst/>
                        <a:defRPr/>
                      </a:pPr>
                      <a:r>
                        <a:rPr lang="en-US" altLang="zh-CN" sz="2000" dirty="0" err="1">
                          <a:solidFill>
                            <a:srgbClr val="000000"/>
                          </a:solidFill>
                          <a:latin typeface="Consolas" panose="020B0609020204030204" pitchFamily="49" charset="0"/>
                        </a:rPr>
                        <a:t>caishu</a:t>
                      </a:r>
                      <a:r>
                        <a:rPr lang="en-US" altLang="zh-CN" sz="2000" dirty="0">
                          <a:solidFill>
                            <a:srgbClr val="000000"/>
                          </a:solidFill>
                          <a:latin typeface="Consolas" panose="020B0609020204030204" pitchFamily="49" charset="0"/>
                        </a:rPr>
                        <a:t>()</a:t>
                      </a:r>
                      <a:endParaRPr lang="zh-CN" altLang="en-US" sz="20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50625107"/>
                  </a:ext>
                </a:extLst>
              </a:tr>
            </a:tbl>
          </a:graphicData>
        </a:graphic>
      </p:graphicFrame>
      <p:sp>
        <p:nvSpPr>
          <p:cNvPr id="50178" name="标题 1"/>
          <p:cNvSpPr>
            <a:spLocks noGrp="1" noChangeArrowheads="1"/>
          </p:cNvSpPr>
          <p:nvPr>
            <p:ph type="title"/>
          </p:nvPr>
        </p:nvSpPr>
        <p:spPr/>
        <p:txBody>
          <a:bodyPr/>
          <a:lstStyle/>
          <a:p>
            <a:r>
              <a:rPr lang="zh-CN" altLang="en-US"/>
              <a:t>再见小游戏</a:t>
            </a:r>
          </a:p>
        </p:txBody>
      </p:sp>
      <p:sp>
        <p:nvSpPr>
          <p:cNvPr id="19" name="圆角矩形标注 18"/>
          <p:cNvSpPr/>
          <p:nvPr/>
        </p:nvSpPr>
        <p:spPr>
          <a:xfrm>
            <a:off x="440701" y="1308709"/>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函数定义</a:t>
            </a:r>
          </a:p>
        </p:txBody>
      </p:sp>
      <p:sp>
        <p:nvSpPr>
          <p:cNvPr id="20" name="圆角矩形标注 19"/>
          <p:cNvSpPr/>
          <p:nvPr/>
        </p:nvSpPr>
        <p:spPr>
          <a:xfrm>
            <a:off x="407913" y="5878747"/>
            <a:ext cx="2016224" cy="648072"/>
          </a:xfrm>
          <a:prstGeom prst="wedgeRoundRectCallout">
            <a:avLst>
              <a:gd name="adj1" fmla="val 64170"/>
              <a:gd name="adj2" fmla="val 1693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sp>
        <p:nvSpPr>
          <p:cNvPr id="21" name="矩形 20"/>
          <p:cNvSpPr/>
          <p:nvPr/>
        </p:nvSpPr>
        <p:spPr>
          <a:xfrm>
            <a:off x="3431704" y="2492340"/>
            <a:ext cx="5544616" cy="3672963"/>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圆角矩形标注 21"/>
          <p:cNvSpPr/>
          <p:nvPr/>
        </p:nvSpPr>
        <p:spPr>
          <a:xfrm>
            <a:off x="9408368" y="2168304"/>
            <a:ext cx="2016224" cy="648072"/>
          </a:xfrm>
          <a:prstGeom prst="wedgeRoundRectCallout">
            <a:avLst>
              <a:gd name="adj1" fmla="val -67635"/>
              <a:gd name="adj2" fmla="val 18409"/>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循环结构</a:t>
            </a:r>
          </a:p>
        </p:txBody>
      </p:sp>
      <p:sp>
        <p:nvSpPr>
          <p:cNvPr id="23" name="矩形 22"/>
          <p:cNvSpPr/>
          <p:nvPr/>
        </p:nvSpPr>
        <p:spPr>
          <a:xfrm>
            <a:off x="4007768" y="3068639"/>
            <a:ext cx="4752528" cy="2160562"/>
          </a:xfrm>
          <a:prstGeom prst="rect">
            <a:avLst/>
          </a:prstGeom>
          <a:noFill/>
          <a:ln w="38100">
            <a:solidFill>
              <a:srgbClr val="C0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圆角矩形标注 23"/>
          <p:cNvSpPr/>
          <p:nvPr/>
        </p:nvSpPr>
        <p:spPr>
          <a:xfrm>
            <a:off x="9475043" y="3785480"/>
            <a:ext cx="2016224" cy="648072"/>
          </a:xfrm>
          <a:prstGeom prst="wedgeRoundRectCallout">
            <a:avLst>
              <a:gd name="adj1" fmla="val -82280"/>
              <a:gd name="adj2" fmla="val 22818"/>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选择结构</a:t>
            </a:r>
          </a:p>
        </p:txBody>
      </p:sp>
      <p:sp>
        <p:nvSpPr>
          <p:cNvPr id="11" name="圆角矩形标注 10"/>
          <p:cNvSpPr/>
          <p:nvPr/>
        </p:nvSpPr>
        <p:spPr>
          <a:xfrm>
            <a:off x="7176120" y="1772816"/>
            <a:ext cx="1448160" cy="648072"/>
          </a:xfrm>
          <a:prstGeom prst="wedgeRoundRectCallout">
            <a:avLst>
              <a:gd name="adj1" fmla="val -34391"/>
              <a:gd name="adj2" fmla="val 96306"/>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字符串</a:t>
            </a:r>
          </a:p>
        </p:txBody>
      </p:sp>
      <p:sp>
        <p:nvSpPr>
          <p:cNvPr id="13" name="圆角矩形标注 12"/>
          <p:cNvSpPr/>
          <p:nvPr/>
        </p:nvSpPr>
        <p:spPr>
          <a:xfrm>
            <a:off x="440701" y="3698093"/>
            <a:ext cx="2017562" cy="901654"/>
          </a:xfrm>
          <a:prstGeom prst="wedgeRoundRectCallout">
            <a:avLst>
              <a:gd name="adj1" fmla="val 88295"/>
              <a:gd name="adj2" fmla="val -29542"/>
              <a:gd name="adj3" fmla="val 16667"/>
            </a:avLst>
          </a:prstGeom>
          <a:solidFill>
            <a:srgbClr val="99CCFF"/>
          </a:solidFill>
          <a:ln w="38100">
            <a:solidFill>
              <a:schemeClr val="tx1">
                <a:lumMod val="75000"/>
                <a:lumOff val="25000"/>
              </a:schemeClr>
            </a:solidFill>
          </a:ln>
          <a:effectLst>
            <a:outerShdw blurRad="50800" dist="381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lt2">
              <a:hueOff val="0"/>
              <a:satOff val="0"/>
              <a:lumOff val="0"/>
              <a:alphaOff val="0"/>
            </a:schemeClr>
          </a:lnRef>
          <a:fillRef idx="3">
            <a:schemeClr val="dk2">
              <a:hueOff val="0"/>
              <a:satOff val="0"/>
              <a:lumOff val="0"/>
              <a:alphaOff val="0"/>
            </a:schemeClr>
          </a:fillRef>
          <a:effectRef idx="3">
            <a:schemeClr val="dk2">
              <a:hueOff val="0"/>
              <a:satOff val="0"/>
              <a:lumOff val="0"/>
              <a:alphaOff val="0"/>
            </a:schemeClr>
          </a:effectRef>
          <a:fontRef idx="minor">
            <a:schemeClr val="lt1"/>
          </a:fontRef>
        </p:style>
        <p:txBody>
          <a:bodyPr spcFirstLastPara="0" vert="horz" wrap="square" lIns="128682" tIns="128682" rIns="128682" bIns="128682" numCol="1" spcCol="1270" anchor="ctr" anchorCtr="0">
            <a:noAutofit/>
          </a:bodyPr>
          <a:lstStyle/>
          <a:p>
            <a:pPr algn="ctr" defTabSz="1244600">
              <a:spcAft>
                <a:spcPts val="0"/>
              </a:spcAft>
            </a:pPr>
            <a:r>
              <a:rPr lang="zh-CN" altLang="en-US" sz="2800">
                <a:solidFill>
                  <a:schemeClr val="tx1">
                    <a:lumMod val="75000"/>
                    <a:lumOff val="25000"/>
                  </a:schemeClr>
                </a:solidFill>
                <a:latin typeface="微软雅黑" panose="020B0503020204020204" pitchFamily="34" charset="-122"/>
                <a:ea typeface="微软雅黑" panose="020B0503020204020204" pitchFamily="34" charset="-122"/>
              </a:rPr>
              <a:t>缩进体现逻辑</a:t>
            </a:r>
          </a:p>
        </p:txBody>
      </p:sp>
    </p:spTree>
    <p:extLst>
      <p:ext uri="{BB962C8B-B14F-4D97-AF65-F5344CB8AC3E}">
        <p14:creationId xmlns:p14="http://schemas.microsoft.com/office/powerpoint/2010/main" val="120203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heel(1)">
                                      <p:cBhvr>
                                        <p:cTn id="17" dur="1000"/>
                                        <p:tgtEl>
                                          <p:spTgt spid="21"/>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1" presetClass="entr" presetSubtype="1"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heel(1)">
                                      <p:cBhvr>
                                        <p:cTn id="26" dur="1000"/>
                                        <p:tgtEl>
                                          <p:spTgt spid="23"/>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P spid="11" grpId="0" animBg="1"/>
      <p:bldP spid="13" grpId="0" animBg="1"/>
    </p:bldLst>
  </p:timing>
</p:sld>
</file>

<file path=ppt/theme/theme1.xml><?xml version="1.0" encoding="utf-8"?>
<a:theme xmlns:a="http://schemas.openxmlformats.org/drawingml/2006/main" name="上海Nordri专业商务幻灯演示设计">
  <a:themeElements>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fontScheme name="上海Nordri专业商务幻灯演示设计">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上海Nordri专业商务幻灯演示设计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上海Nordri专业商务幻灯演示设计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上海Nordri专业商务幻灯演示设计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上海Nordri专业商务幻灯演示设计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上海Nordri专业商务幻灯演示设计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上海Nordri专业商务幻灯演示设计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上海Nordri专业商务幻灯演示设计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上海Nordri专业商务幻灯演示设计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上海Nordri专业商务幻灯演示设计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上海Nordri专业商务幻灯演示设计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上海Nordri专业商务幻灯演示设计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上海Nordri专业商务幻灯演示设计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上海Nordri专业商务幻灯演示设计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000000"/>
        </a:folHlink>
      </a:clrScheme>
      <a:clrMap bg1="lt1" tx1="dk1" bg2="lt2" tx2="dk2" accent1="accent1" accent2="accent2" accent3="accent3" accent4="accent4" accent5="accent5" accent6="accent6" hlink="hlink" folHlink="folHlink"/>
    </a:extraClrScheme>
    <a:extraClrScheme>
      <a:clrScheme name="上海Nordri专业商务幻灯演示设计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8F8F8"/>
        </a:hlink>
        <a:folHlink>
          <a:srgbClr val="F8F8F8"/>
        </a:folHlink>
      </a:clrScheme>
      <a:clrMap bg1="lt1" tx1="dk1" bg2="lt2" tx2="dk2" accent1="accent1" accent2="accent2" accent3="accent3" accent4="accent4" accent5="accent5" accent6="accent6" hlink="hlink" folHlink="folHlink"/>
    </a:extraClrScheme>
    <a:extraClrScheme>
      <a:clrScheme name="上海Nordri专业商务幻灯演示设计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80808"/>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144</TotalTime>
  <Words>5912</Words>
  <Application>Microsoft Office PowerPoint</Application>
  <PresentationFormat>宽屏</PresentationFormat>
  <Paragraphs>1099</Paragraphs>
  <Slides>103</Slides>
  <Notes>66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103</vt:i4>
      </vt:variant>
    </vt:vector>
  </HeadingPairs>
  <TitlesOfParts>
    <vt:vector size="110" baseType="lpstr">
      <vt:lpstr>黑体</vt:lpstr>
      <vt:lpstr>微软雅黑</vt:lpstr>
      <vt:lpstr>Arial</vt:lpstr>
      <vt:lpstr>Calibri</vt:lpstr>
      <vt:lpstr>Consolas</vt:lpstr>
      <vt:lpstr>Wingdings</vt:lpstr>
      <vt:lpstr>上海Nordri专业商务幻灯演示设计</vt:lpstr>
      <vt:lpstr>PowerPoint 演示文稿</vt:lpstr>
      <vt:lpstr>引子</vt:lpstr>
      <vt:lpstr>本章内容</vt:lpstr>
      <vt:lpstr>本章内容</vt:lpstr>
      <vt:lpstr>计算机编程的基本概念</vt:lpstr>
      <vt:lpstr>PowerPoint 演示文稿</vt:lpstr>
      <vt:lpstr>计算机编程基本概念</vt:lpstr>
      <vt:lpstr>计算机编程基本概念</vt:lpstr>
      <vt:lpstr>计算机编程基本概念</vt:lpstr>
      <vt:lpstr>机器语言</vt:lpstr>
      <vt:lpstr>汇编语言</vt:lpstr>
      <vt:lpstr>高级语言</vt:lpstr>
      <vt:lpstr>本章内容</vt:lpstr>
      <vt:lpstr>语言的层次</vt:lpstr>
      <vt:lpstr>语言的层次</vt:lpstr>
      <vt:lpstr>编译系统</vt:lpstr>
      <vt:lpstr>计算机软件</vt:lpstr>
      <vt:lpstr>编译类语言</vt:lpstr>
      <vt:lpstr>解释类语言</vt:lpstr>
      <vt:lpstr>本章内容</vt:lpstr>
      <vt:lpstr>高级语言的特点</vt:lpstr>
      <vt:lpstr>高级语言的语法</vt:lpstr>
      <vt:lpstr>词法规则</vt:lpstr>
      <vt:lpstr>语法规则</vt:lpstr>
      <vt:lpstr>高级语言的数据类型</vt:lpstr>
      <vt:lpstr>高级语言的表达式语句</vt:lpstr>
      <vt:lpstr>表达式例子</vt:lpstr>
      <vt:lpstr>函数调用语句</vt:lpstr>
      <vt:lpstr>控制结构</vt:lpstr>
      <vt:lpstr>顺序结构</vt:lpstr>
      <vt:lpstr>选择结构</vt:lpstr>
      <vt:lpstr>循环结构</vt:lpstr>
      <vt:lpstr>本章内容</vt:lpstr>
      <vt:lpstr>常用的程序设计语言 </vt:lpstr>
      <vt:lpstr>高级语言时代（1954—1995） </vt:lpstr>
      <vt:lpstr>被遗忘的PASCAL</vt:lpstr>
      <vt:lpstr>C语言</vt:lpstr>
      <vt:lpstr>C++的特点</vt:lpstr>
      <vt:lpstr>C#</vt:lpstr>
      <vt:lpstr>Java </vt:lpstr>
      <vt:lpstr>总结</vt:lpstr>
      <vt:lpstr>TIOBE编程语言排行榜</vt:lpstr>
      <vt:lpstr>本章内容</vt:lpstr>
      <vt:lpstr>Python</vt:lpstr>
      <vt:lpstr>为什么要学Python</vt:lpstr>
      <vt:lpstr>Python发展</vt:lpstr>
      <vt:lpstr>Windows中使用Python</vt:lpstr>
      <vt:lpstr>小例子：照猫画虎</vt:lpstr>
      <vt:lpstr>小游戏：结构分解</vt:lpstr>
      <vt:lpstr>中学知识再现</vt:lpstr>
      <vt:lpstr>初识Python</vt:lpstr>
      <vt:lpstr>Python</vt:lpstr>
      <vt:lpstr>Python</vt:lpstr>
      <vt:lpstr>整数类型</vt:lpstr>
      <vt:lpstr>浮点类型</vt:lpstr>
      <vt:lpstr>生成随机数</vt:lpstr>
      <vt:lpstr>Python</vt:lpstr>
      <vt:lpstr>布尔类型</vt:lpstr>
      <vt:lpstr>Python</vt:lpstr>
      <vt:lpstr>序列</vt:lpstr>
      <vt:lpstr>列表（list）</vt:lpstr>
      <vt:lpstr>序列的通用操作</vt:lpstr>
      <vt:lpstr>序列的通用操作</vt:lpstr>
      <vt:lpstr>序列的通用操作</vt:lpstr>
      <vt:lpstr>列表方法</vt:lpstr>
      <vt:lpstr>列表方法</vt:lpstr>
      <vt:lpstr>内建函数</vt:lpstr>
      <vt:lpstr>元组（tuple）</vt:lpstr>
      <vt:lpstr>Python</vt:lpstr>
      <vt:lpstr>字符串类型</vt:lpstr>
      <vt:lpstr>字符串类型的部分应用</vt:lpstr>
      <vt:lpstr>字符串的格式化</vt:lpstr>
      <vt:lpstr>字符串的格式化</vt:lpstr>
      <vt:lpstr>字符串专有方法</vt:lpstr>
      <vt:lpstr>字符串专有方法</vt:lpstr>
      <vt:lpstr>Python</vt:lpstr>
      <vt:lpstr>字典（dict）</vt:lpstr>
      <vt:lpstr>字典基本操作</vt:lpstr>
      <vt:lpstr>Python</vt:lpstr>
      <vt:lpstr>基本赋值语句</vt:lpstr>
      <vt:lpstr>序列赋值</vt:lpstr>
      <vt:lpstr>Python</vt:lpstr>
      <vt:lpstr>if语句</vt:lpstr>
      <vt:lpstr>例子：if</vt:lpstr>
      <vt:lpstr>While语句-通用格式</vt:lpstr>
      <vt:lpstr>While语句-continue</vt:lpstr>
      <vt:lpstr>While语句-break</vt:lpstr>
      <vt:lpstr>例子：continue和break</vt:lpstr>
      <vt:lpstr>for语句</vt:lpstr>
      <vt:lpstr>Python</vt:lpstr>
      <vt:lpstr>什么是函数</vt:lpstr>
      <vt:lpstr>函数的定义和使用</vt:lpstr>
      <vt:lpstr>编程实例：生日歌</vt:lpstr>
      <vt:lpstr>函数调用过程</vt:lpstr>
      <vt:lpstr>函数调用过程图解</vt:lpstr>
      <vt:lpstr>2018.11.13课上笔记</vt:lpstr>
      <vt:lpstr>2018.11.13上课笔记</vt:lpstr>
      <vt:lpstr>带返回值的函数</vt:lpstr>
      <vt:lpstr>再见小游戏</vt:lpstr>
      <vt:lpstr>Python进阶学习</vt:lpstr>
      <vt:lpstr>练习</vt:lpstr>
      <vt:lpstr>练习</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creator>Eetze</dc:creator>
  <cp:keywords>河北师范大学软件学院</cp:keywords>
  <dc:description>http://software.hebtu.edu.cn/</dc:description>
  <cp:lastModifiedBy>ji chen</cp:lastModifiedBy>
  <cp:revision>779</cp:revision>
  <dcterms:created xsi:type="dcterms:W3CDTF">2007-10-21T01:27:31Z</dcterms:created>
  <dcterms:modified xsi:type="dcterms:W3CDTF">2019-01-06T12:58:47Z</dcterms:modified>
  <cp:category/>
</cp:coreProperties>
</file>