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9" r:id="rId5"/>
    <p:sldId id="452" r:id="rId6"/>
    <p:sldId id="457" r:id="rId7"/>
    <p:sldId id="372" r:id="rId8"/>
    <p:sldId id="373" r:id="rId9"/>
    <p:sldId id="374" r:id="rId10"/>
    <p:sldId id="375" r:id="rId11"/>
    <p:sldId id="377" r:id="rId12"/>
    <p:sldId id="378" r:id="rId13"/>
    <p:sldId id="380" r:id="rId14"/>
    <p:sldId id="382" r:id="rId15"/>
    <p:sldId id="384" r:id="rId16"/>
    <p:sldId id="453" r:id="rId17"/>
    <p:sldId id="386" r:id="rId18"/>
    <p:sldId id="390" r:id="rId19"/>
    <p:sldId id="454" r:id="rId20"/>
    <p:sldId id="392" r:id="rId21"/>
    <p:sldId id="393" r:id="rId22"/>
    <p:sldId id="395" r:id="rId23"/>
    <p:sldId id="455" r:id="rId24"/>
    <p:sldId id="397" r:id="rId25"/>
    <p:sldId id="399" r:id="rId26"/>
    <p:sldId id="458" r:id="rId27"/>
    <p:sldId id="403" r:id="rId28"/>
    <p:sldId id="434" r:id="rId29"/>
    <p:sldId id="433" r:id="rId30"/>
    <p:sldId id="435" r:id="rId31"/>
    <p:sldId id="436" r:id="rId32"/>
    <p:sldId id="437" r:id="rId33"/>
    <p:sldId id="438" r:id="rId34"/>
    <p:sldId id="442" r:id="rId35"/>
    <p:sldId id="405" r:id="rId36"/>
    <p:sldId id="406" r:id="rId37"/>
    <p:sldId id="407" r:id="rId38"/>
    <p:sldId id="443" r:id="rId39"/>
    <p:sldId id="409" r:id="rId40"/>
    <p:sldId id="411" r:id="rId41"/>
    <p:sldId id="413" r:id="rId42"/>
    <p:sldId id="425" r:id="rId43"/>
    <p:sldId id="444" r:id="rId44"/>
    <p:sldId id="445" r:id="rId45"/>
    <p:sldId id="446" r:id="rId46"/>
    <p:sldId id="447" r:id="rId47"/>
    <p:sldId id="448" r:id="rId48"/>
    <p:sldId id="449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88689" autoAdjust="0"/>
  </p:normalViewPr>
  <p:slideViewPr>
    <p:cSldViewPr snapToGrid="0">
      <p:cViewPr varScale="1">
        <p:scale>
          <a:sx n="88" d="100"/>
          <a:sy n="88" d="100"/>
        </p:scale>
        <p:origin x="183" y="63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12/29/2018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17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8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839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83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12/29/2018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671958" y="387351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600" y="387255"/>
                <a:ext cx="2841842" cy="119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0177" y="4642634"/>
              <a:ext cx="3005886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命令提示符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0807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9274" y="1821321"/>
            <a:ext cx="7995256" cy="5144203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54" y="1302104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66737" y="1973179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9933" y="1014813"/>
            <a:ext cx="10342533" cy="427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" y="300668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4AB6DB-4AC3-4FF5-BBF4-9872BCD25F6A}"/>
              </a:ext>
            </a:extLst>
          </p:cNvPr>
          <p:cNvSpPr txBox="1"/>
          <p:nvPr/>
        </p:nvSpPr>
        <p:spPr>
          <a:xfrm>
            <a:off x="151847" y="5181421"/>
            <a:ext cx="1104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补充：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无论是目录还是文件夹，在硬盘里，实际上都是一个树形结构，目录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里，但是，最外层的目录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下，最底层的目录，是根目录。而桌面系统里，最外层的文件夹，实际上就是各个分区。这样的树形结构，易于分类数据，便于硬盘上的数据和文件管理。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609597" cy="45380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</a:rPr>
                <a:t>D:</a:t>
              </a: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243138-4989-4D97-8E56-3AB65D8AA9E7}"/>
              </a:ext>
            </a:extLst>
          </p:cNvPr>
          <p:cNvGrpSpPr/>
          <p:nvPr/>
        </p:nvGrpSpPr>
        <p:grpSpPr>
          <a:xfrm>
            <a:off x="1389941" y="566856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413BF4-E142-402A-9280-BE3110B5F841}"/>
              </a:ext>
            </a:extLst>
          </p:cNvPr>
          <p:cNvSpPr txBox="1"/>
          <p:nvPr/>
        </p:nvSpPr>
        <p:spPr>
          <a:xfrm>
            <a:off x="457200" y="5825801"/>
            <a:ext cx="106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7EB140-0B44-4959-BBFC-4907C6A56F17}"/>
              </a:ext>
            </a:extLst>
          </p:cNvPr>
          <p:cNvSpPr txBox="1"/>
          <p:nvPr/>
        </p:nvSpPr>
        <p:spPr>
          <a:xfrm>
            <a:off x="495300" y="5192486"/>
            <a:ext cx="1126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798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4284882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F0772807-ABC7-4876-A350-F1561E66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474329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10073-A6F0-49BB-A409-1C6ED6393152}"/>
              </a:ext>
            </a:extLst>
          </p:cNvPr>
          <p:cNvSpPr txBox="1"/>
          <p:nvPr/>
        </p:nvSpPr>
        <p:spPr>
          <a:xfrm>
            <a:off x="8314318" y="4707004"/>
            <a:ext cx="3877682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Cd </a:t>
            </a:r>
            <a:r>
              <a:rPr lang="zh-CN" altLang="en-US" dirty="0">
                <a:solidFill>
                  <a:schemeClr val="bg2"/>
                </a:solidFill>
              </a:rPr>
              <a:t>命令访问某个目录，可以进入到当前目录下的某个子目录中，只能一层一层走，不能越层，如需越层，则需要</a:t>
            </a:r>
            <a:r>
              <a:rPr lang="en-US" altLang="zh-CN" dirty="0">
                <a:solidFill>
                  <a:schemeClr val="bg2"/>
                </a:solidFill>
              </a:rPr>
              <a:t>cd..</a:t>
            </a:r>
            <a:r>
              <a:rPr lang="zh-CN" altLang="en-US" dirty="0">
                <a:solidFill>
                  <a:schemeClr val="bg2"/>
                </a:solidFill>
              </a:rPr>
              <a:t>或</a:t>
            </a:r>
            <a:r>
              <a:rPr lang="en-US" altLang="zh-CN" dirty="0">
                <a:solidFill>
                  <a:schemeClr val="bg2"/>
                </a:solidFill>
              </a:rPr>
              <a:t>cd\</a:t>
            </a:r>
            <a:endParaRPr lang="zh-CN" altLang="en-US" dirty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309C2BAD-D52D-4AB6-8F04-8EBCBE83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一、命令操作简介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600" y="2667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900" y="3945366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19CE2-8B52-4F40-A36F-A9936D6E76C0}"/>
              </a:ext>
            </a:extLst>
          </p:cNvPr>
          <p:cNvSpPr txBox="1"/>
          <p:nvPr/>
        </p:nvSpPr>
        <p:spPr>
          <a:xfrm>
            <a:off x="1562971" y="1691289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说起：</a:t>
            </a:r>
            <a:endParaRPr lang="zh-CN" altLang="en-US" sz="32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51" y="894330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393" y="2069322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98" y="3667507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A53834FC-8AC6-4BE6-A64B-846708A1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0A2E2-86FF-44C9-94F3-4340EFB692DE}"/>
              </a:ext>
            </a:extLst>
          </p:cNvPr>
          <p:cNvSpPr txBox="1"/>
          <p:nvPr/>
        </p:nvSpPr>
        <p:spPr>
          <a:xfrm>
            <a:off x="381000" y="5066538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zh-CN" altLang="en-US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dirty="0">
                <a:solidFill>
                  <a:srgbClr val="FF0000"/>
                </a:solidFill>
              </a:rPr>
              <a:t>del</a:t>
            </a:r>
            <a:r>
              <a:rPr lang="zh-CN" altLang="en-US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dirty="0" err="1">
                <a:solidFill>
                  <a:schemeClr val="bg2"/>
                </a:solidFill>
              </a:rPr>
              <a:t>rd</a:t>
            </a:r>
            <a:r>
              <a:rPr lang="zh-CN" altLang="en-US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（</a:t>
            </a:r>
            <a:r>
              <a:rPr lang="en-US" altLang="zh-CN" dirty="0">
                <a:solidFill>
                  <a:schemeClr val="bg2"/>
                </a:solidFill>
              </a:rPr>
              <a:t>2</a:t>
            </a:r>
            <a:r>
              <a:rPr lang="zh-CN" altLang="en-US" dirty="0">
                <a:solidFill>
                  <a:schemeClr val="bg2"/>
                </a:solidFill>
              </a:rPr>
              <a:t>）不能删除</a:t>
            </a:r>
            <a:r>
              <a:rPr lang="zh-CN" altLang="en-US" dirty="0">
                <a:solidFill>
                  <a:srgbClr val="FF0000"/>
                </a:solidFill>
              </a:rPr>
              <a:t>根目录和当前目录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EC1A42BB-CE94-4AA5-B5CB-E74950A1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F8A2233-BF79-43F5-97A7-D56C00A4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41" y="746563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912CF345-194B-4C85-85E5-D6D5EB0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EA0BF4-57C4-428E-A3B0-E6C7C6E9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8773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A836EE-A5AC-4728-A6B4-4342C0A49642}"/>
              </a:ext>
            </a:extLst>
          </p:cNvPr>
          <p:cNvSpPr txBox="1"/>
          <p:nvPr/>
        </p:nvSpPr>
        <p:spPr>
          <a:xfrm>
            <a:off x="6052457" y="1429896"/>
            <a:ext cx="5883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2412" y="1802636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55" y="649753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DAB2032-49D0-4ED7-B7A5-54B44F0A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38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BF3036F-B48D-499B-9439-EA2355A1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2084" y="2683665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43" y="668058"/>
            <a:ext cx="5914704" cy="3691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888ABDA-3178-4F4E-862B-47356BC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EA1E96-EA50-45D6-8B2B-114A596D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FEC10-DA1E-435F-8612-1E0453C6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2018/12/29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C2BB90-E388-439A-A47E-4630AD2946A7}"/>
              </a:ext>
            </a:extLst>
          </p:cNvPr>
          <p:cNvSpPr/>
          <p:nvPr/>
        </p:nvSpPr>
        <p:spPr>
          <a:xfrm>
            <a:off x="0" y="587829"/>
            <a:ext cx="12192000" cy="593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E6698-B3F9-4FD6-AE2D-F5B587CA6B02}"/>
              </a:ext>
            </a:extLst>
          </p:cNvPr>
          <p:cNvSpPr txBox="1"/>
          <p:nvPr/>
        </p:nvSpPr>
        <p:spPr>
          <a:xfrm>
            <a:off x="571501" y="1149489"/>
            <a:ext cx="1118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384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DCBECE71-13B9-47C6-8075-32E57771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2054" y="14330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16" y="1312410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2E2996C6-74B2-4715-AE39-0186F510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4329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66019" y="1463369"/>
            <a:ext cx="1213483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474329"/>
            <a:ext cx="7751866" cy="2431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534CD9B-7C4B-493B-B687-1D90C4A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1014" y="1122550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4" y="3457575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13" y="31285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B84DAEB-525F-4596-B74B-70E26DA2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1447715-7AEF-402C-8DB1-5F721D1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84590" y="851483"/>
            <a:ext cx="5893053" cy="612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28" y="376870"/>
            <a:ext cx="5453672" cy="629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05625D3-D1A9-4E74-BF38-0F408459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7" y="250658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9B0210C-571D-44FD-ADF8-1F4F154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9C791E08-D38C-43B6-B24B-5B9FF037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673AE7A-04DD-42A6-825A-8FC945F1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045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6BB9EA-E1B8-4C6F-9591-AF35F9DFF0C1}"/>
              </a:ext>
            </a:extLst>
          </p:cNvPr>
          <p:cNvGrpSpPr/>
          <p:nvPr/>
        </p:nvGrpSpPr>
        <p:grpSpPr>
          <a:xfrm>
            <a:off x="5083933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CC5823-D6EF-4FF0-B040-04A75F43E0DD}"/>
              </a:ext>
            </a:extLst>
          </p:cNvPr>
          <p:cNvGrpSpPr/>
          <p:nvPr/>
        </p:nvGrpSpPr>
        <p:grpSpPr>
          <a:xfrm>
            <a:off x="5083933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1F52D21-37EA-42E8-8D6B-546EDEF3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457" y="3885620"/>
            <a:ext cx="37470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命令提示符</a:t>
            </a:r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260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157257901</TotalTime>
  <Pages>0</Pages>
  <Words>3606</Words>
  <Characters>0</Characters>
  <Application>Microsoft Office PowerPoint</Application>
  <DocSecurity>0</DocSecurity>
  <PresentationFormat>宽屏</PresentationFormat>
  <Lines>0</Lines>
  <Paragraphs>358</Paragraphs>
  <Slides>48</Slides>
  <Notes>17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华文新魏</vt:lpstr>
      <vt:lpstr>宋体</vt:lpstr>
      <vt:lpstr>微软雅黑</vt:lpstr>
      <vt:lpstr>Arial</vt:lpstr>
      <vt:lpstr>Calibri</vt:lpstr>
      <vt:lpstr>Wingdings</vt:lpstr>
      <vt:lpstr>Wingdings 2</vt:lpstr>
      <vt:lpstr>主题1</vt:lpstr>
      <vt:lpstr>PowerPoint 演示文稿</vt:lpstr>
      <vt:lpstr>PowerPoint 演示文稿</vt:lpstr>
      <vt:lpstr>一、命令操作简介</vt:lpstr>
      <vt:lpstr>PowerPoint 演示文稿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ji chen</cp:lastModifiedBy>
  <cp:revision>440</cp:revision>
  <cp:lastPrinted>1899-12-30T00:00:00Z</cp:lastPrinted>
  <dcterms:created xsi:type="dcterms:W3CDTF">2012-04-08T16:29:00Z</dcterms:created>
  <dcterms:modified xsi:type="dcterms:W3CDTF">2018-12-29T08:14:07Z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