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77" r:id="rId2"/>
  </p:sldMasterIdLst>
  <p:notesMasterIdLst>
    <p:notesMasterId r:id="rId23"/>
  </p:notesMasterIdLst>
  <p:handoutMasterIdLst>
    <p:handoutMasterId r:id="rId24"/>
  </p:handoutMasterIdLst>
  <p:sldIdLst>
    <p:sldId id="256" r:id="rId3"/>
    <p:sldId id="393" r:id="rId4"/>
    <p:sldId id="394" r:id="rId5"/>
    <p:sldId id="453" r:id="rId6"/>
    <p:sldId id="397" r:id="rId7"/>
    <p:sldId id="454" r:id="rId8"/>
    <p:sldId id="407" r:id="rId9"/>
    <p:sldId id="404" r:id="rId10"/>
    <p:sldId id="409" r:id="rId11"/>
    <p:sldId id="410" r:id="rId12"/>
    <p:sldId id="411" r:id="rId13"/>
    <p:sldId id="455" r:id="rId14"/>
    <p:sldId id="414" r:id="rId15"/>
    <p:sldId id="396" r:id="rId16"/>
    <p:sldId id="456" r:id="rId17"/>
    <p:sldId id="416" r:id="rId18"/>
    <p:sldId id="457" r:id="rId19"/>
    <p:sldId id="458" r:id="rId20"/>
    <p:sldId id="459" r:id="rId21"/>
    <p:sldId id="460" r:id="rId22"/>
  </p:sldIdLst>
  <p:sldSz cx="12192000" cy="6858000"/>
  <p:notesSz cx="9928225" cy="679767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7">
          <p15:clr>
            <a:srgbClr val="A4A3A4"/>
          </p15:clr>
        </p15:guide>
        <p15:guide id="2" orient="horz" pos="164">
          <p15:clr>
            <a:srgbClr val="A4A3A4"/>
          </p15:clr>
        </p15:guide>
        <p15:guide id="3" orient="horz" pos="4110">
          <p15:clr>
            <a:srgbClr val="A4A3A4"/>
          </p15:clr>
        </p15:guide>
        <p15:guide id="4" orient="horz" pos="709">
          <p15:clr>
            <a:srgbClr val="A4A3A4"/>
          </p15:clr>
        </p15:guide>
        <p15:guide id="5" pos="393">
          <p15:clr>
            <a:srgbClr val="A4A3A4"/>
          </p15:clr>
        </p15:guide>
        <p15:guide id="6" pos="728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1" userDrawn="1">
          <p15:clr>
            <a:srgbClr val="A4A3A4"/>
          </p15:clr>
        </p15:guide>
        <p15:guide id="2" pos="312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FF3300"/>
    <a:srgbClr val="99CCFF"/>
    <a:srgbClr val="111111"/>
    <a:srgbClr val="00336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6" autoAdjust="0"/>
    <p:restoredTop sz="91529" autoAdjust="0"/>
  </p:normalViewPr>
  <p:slideViewPr>
    <p:cSldViewPr>
      <p:cViewPr varScale="1">
        <p:scale>
          <a:sx n="91" d="100"/>
          <a:sy n="91" d="100"/>
        </p:scale>
        <p:origin x="63" y="303"/>
      </p:cViewPr>
      <p:guideLst>
        <p:guide orient="horz" pos="227"/>
        <p:guide orient="horz" pos="164"/>
        <p:guide orient="horz" pos="4110"/>
        <p:guide orient="horz" pos="709"/>
        <p:guide pos="393"/>
        <p:guide pos="7287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3" d="100"/>
          <a:sy n="63" d="100"/>
        </p:scale>
        <p:origin x="-1932" y="-102"/>
      </p:cViewPr>
      <p:guideLst>
        <p:guide orient="horz" pos="2141"/>
        <p:guide pos="312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0"/>
    <c:view3D>
      <c:rotX val="15"/>
      <c:rotY val="20"/>
      <c:depthPercent val="10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g/"通""用""格""式"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627-4365-8664-90B9CDE4563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Sheet1!$C$2:$C$5</c:f>
              <c:numCache>
                <c:formatCode>g/"通""用""格""式"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627-4365-8664-90B9CDE4563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Sheet1!$D$2:$D$5</c:f>
              <c:numCache>
                <c:formatCode>g/"通""用""格""式"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627-4365-8664-90B9CDE456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cylinder"/>
        <c:axId val="141255512"/>
        <c:axId val="1"/>
        <c:axId val="0"/>
      </c:bar3DChart>
      <c:catAx>
        <c:axId val="14125551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>
                <a:solidFill>
                  <a:schemeClr val="bg1"/>
                </a:solidFill>
              </a:defRPr>
            </a:pPr>
            <a:endParaRPr lang="zh-CN"/>
          </a:p>
        </c:txPr>
        <c:crossAx val="1"/>
        <c:crosses val="autoZero"/>
        <c:auto val="1"/>
        <c:lblAlgn val="ctr"/>
        <c:lblOffset val="100"/>
        <c:noMultiLvlLbl val="0"/>
      </c:catAx>
      <c:valAx>
        <c:axId val="1"/>
        <c:scaling>
          <c:orientation val="minMax"/>
        </c:scaling>
        <c:delete val="0"/>
        <c:axPos val="l"/>
        <c:majorGridlines/>
        <c:numFmt formatCode="g/&quot;通&quot;&quot;用&quot;&quot;格&quot;&quot;式&quot;" sourceLinked="1"/>
        <c:majorTickMark val="out"/>
        <c:minorTickMark val="none"/>
        <c:tickLblPos val="nextTo"/>
        <c:txPr>
          <a:bodyPr/>
          <a:lstStyle/>
          <a:p>
            <a:pPr>
              <a:defRPr>
                <a:solidFill>
                  <a:schemeClr val="bg1"/>
                </a:solidFill>
              </a:defRPr>
            </a:pPr>
            <a:endParaRPr lang="zh-CN"/>
          </a:p>
        </c:txPr>
        <c:crossAx val="141255512"/>
        <c:crosses val="autoZero"/>
        <c:crossBetween val="between"/>
      </c:valAx>
      <c:spPr>
        <a:noFill/>
        <a:ln w="25380">
          <a:noFill/>
        </a:ln>
      </c:spPr>
    </c:plotArea>
    <c:legend>
      <c:legendPos val="r"/>
      <c:legendEntry>
        <c:idx val="0"/>
        <c:txPr>
          <a:bodyPr/>
          <a:lstStyle/>
          <a:p>
            <a:pPr>
              <a:defRPr>
                <a:solidFill>
                  <a:schemeClr val="bg1"/>
                </a:solidFill>
              </a:defRPr>
            </a:pPr>
            <a:endParaRPr lang="zh-CN"/>
          </a:p>
        </c:txPr>
      </c:legendEntry>
      <c:legendEntry>
        <c:idx val="1"/>
        <c:txPr>
          <a:bodyPr/>
          <a:lstStyle/>
          <a:p>
            <a:pPr>
              <a:defRPr>
                <a:solidFill>
                  <a:schemeClr val="bg1"/>
                </a:solidFill>
              </a:defRPr>
            </a:pPr>
            <a:endParaRPr lang="zh-CN"/>
          </a:p>
        </c:txPr>
      </c:legendEntry>
      <c:legendEntry>
        <c:idx val="2"/>
        <c:txPr>
          <a:bodyPr/>
          <a:lstStyle/>
          <a:p>
            <a:pPr>
              <a:defRPr>
                <a:solidFill>
                  <a:schemeClr val="bg1"/>
                </a:solidFill>
              </a:defRPr>
            </a:pPr>
            <a:endParaRPr lang="zh-CN"/>
          </a:p>
        </c:txPr>
      </c:legendEntry>
      <c:overlay val="0"/>
    </c:legend>
    <c:plotVisOnly val="1"/>
    <c:dispBlanksAs val="gap"/>
    <c:showDLblsOverMax val="0"/>
  </c:chart>
  <c:txPr>
    <a:bodyPr/>
    <a:lstStyle/>
    <a:p>
      <a:pPr>
        <a:defRPr sz="1774"/>
      </a:pPr>
      <a:endParaRPr lang="zh-CN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>
            <a:extLst>
              <a:ext uri="{FF2B5EF4-FFF2-40B4-BE49-F238E27FC236}">
                <a16:creationId xmlns:a16="http://schemas.microsoft.com/office/drawing/2014/main" id="{BDE8CA4E-3033-47BD-AF93-830112AB9FC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2231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7043" name="Rectangle 3">
            <a:extLst>
              <a:ext uri="{FF2B5EF4-FFF2-40B4-BE49-F238E27FC236}">
                <a16:creationId xmlns:a16="http://schemas.microsoft.com/office/drawing/2014/main" id="{52985437-66B5-4730-A9D5-0109EA8B0416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23697" y="0"/>
            <a:ext cx="4302231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7044" name="Rectangle 4">
            <a:extLst>
              <a:ext uri="{FF2B5EF4-FFF2-40B4-BE49-F238E27FC236}">
                <a16:creationId xmlns:a16="http://schemas.microsoft.com/office/drawing/2014/main" id="{67CCBACA-C04C-4D67-8379-7B48EA9632D7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456612"/>
            <a:ext cx="4302231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7045" name="Rectangle 5">
            <a:extLst>
              <a:ext uri="{FF2B5EF4-FFF2-40B4-BE49-F238E27FC236}">
                <a16:creationId xmlns:a16="http://schemas.microsoft.com/office/drawing/2014/main" id="{C8468B80-7730-456F-8940-EA5FB3C6BFBA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23697" y="6456612"/>
            <a:ext cx="4302231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EF01C0AC-1167-4C8B-9907-1825C358061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>
            <a:extLst>
              <a:ext uri="{FF2B5EF4-FFF2-40B4-BE49-F238E27FC236}">
                <a16:creationId xmlns:a16="http://schemas.microsoft.com/office/drawing/2014/main" id="{C09158F9-3E7D-4B9D-9BC7-FB9C95115B4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2231" cy="339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2643" name="Rectangle 3">
            <a:extLst>
              <a:ext uri="{FF2B5EF4-FFF2-40B4-BE49-F238E27FC236}">
                <a16:creationId xmlns:a16="http://schemas.microsoft.com/office/drawing/2014/main" id="{BA822FEF-32FF-46BF-B526-7D4C47F6C89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5623697" y="0"/>
            <a:ext cx="4302231" cy="339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AB533997-3D03-4882-B1B0-FD1818125965}" type="datetimeFigureOut">
              <a:rPr lang="zh-CN" altLang="en-US"/>
              <a:pPr>
                <a:defRPr/>
              </a:pPr>
              <a:t>2018/12/31</a:t>
            </a:fld>
            <a:endParaRPr lang="en-US" altLang="zh-CN"/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5804ACE3-ECE5-4902-9708-24C927AADD33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697163" y="509588"/>
            <a:ext cx="4533900" cy="2549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12645" name="Rectangle 5">
            <a:extLst>
              <a:ext uri="{FF2B5EF4-FFF2-40B4-BE49-F238E27FC236}">
                <a16:creationId xmlns:a16="http://schemas.microsoft.com/office/drawing/2014/main" id="{78CD465E-68DF-4BAA-B2A4-DF1169A8828A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2823" y="3228896"/>
            <a:ext cx="7942580" cy="30589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12646" name="Rectangle 6">
            <a:extLst>
              <a:ext uri="{FF2B5EF4-FFF2-40B4-BE49-F238E27FC236}">
                <a16:creationId xmlns:a16="http://schemas.microsoft.com/office/drawing/2014/main" id="{8018027E-D075-429B-AA6A-C56909CC294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56612"/>
            <a:ext cx="4302231" cy="339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2647" name="Rectangle 7">
            <a:extLst>
              <a:ext uri="{FF2B5EF4-FFF2-40B4-BE49-F238E27FC236}">
                <a16:creationId xmlns:a16="http://schemas.microsoft.com/office/drawing/2014/main" id="{15250875-0EBA-47C3-8A55-01284EA3234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3697" y="6456612"/>
            <a:ext cx="4302231" cy="339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AC06DA8F-A7B7-4D1C-A425-0E5E47C0CE9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baike.baidu.com/view/979640.htm" TargetMode="External"/><Relationship Id="rId3" Type="http://schemas.openxmlformats.org/officeDocument/2006/relationships/hyperlink" Target="http://baike.baidu.com/subview/5819/5989803.htm" TargetMode="External"/><Relationship Id="rId7" Type="http://schemas.openxmlformats.org/officeDocument/2006/relationships/hyperlink" Target="http://baike.baidu.com/view/2353.htm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baike.baidu.com/view/177771.htm" TargetMode="External"/><Relationship Id="rId5" Type="http://schemas.openxmlformats.org/officeDocument/2006/relationships/hyperlink" Target="http://baike.baidu.com/view/1001933.htm" TargetMode="External"/><Relationship Id="rId4" Type="http://schemas.openxmlformats.org/officeDocument/2006/relationships/hyperlink" Target="http://baike.baidu.com/view/25393.htm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8" Type="http://schemas.openxmlformats.org/officeDocument/2006/relationships/hyperlink" Target="http://baike.baidu.com/view/979640.htm" TargetMode="External"/><Relationship Id="rId3" Type="http://schemas.openxmlformats.org/officeDocument/2006/relationships/hyperlink" Target="http://baike.baidu.com/subview/5819/5989803.htm" TargetMode="External"/><Relationship Id="rId7" Type="http://schemas.openxmlformats.org/officeDocument/2006/relationships/hyperlink" Target="http://baike.baidu.com/view/2353.htm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baike.baidu.com/view/177771.htm" TargetMode="External"/><Relationship Id="rId5" Type="http://schemas.openxmlformats.org/officeDocument/2006/relationships/hyperlink" Target="http://baike.baidu.com/view/1001933.htm" TargetMode="External"/><Relationship Id="rId4" Type="http://schemas.openxmlformats.org/officeDocument/2006/relationships/hyperlink" Target="http://baike.baidu.com/view/25393.htm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>
            <a:extLst>
              <a:ext uri="{FF2B5EF4-FFF2-40B4-BE49-F238E27FC236}">
                <a16:creationId xmlns:a16="http://schemas.microsoft.com/office/drawing/2014/main" id="{075BCB0C-EC26-4139-BF12-E812EC7610E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备注占位符 2">
            <a:extLst>
              <a:ext uri="{FF2B5EF4-FFF2-40B4-BE49-F238E27FC236}">
                <a16:creationId xmlns:a16="http://schemas.microsoft.com/office/drawing/2014/main" id="{DA5AFB6B-F3FA-44C7-BF3C-7D88AF80FA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  <a:hlinkClick r:id="rId3"/>
              </a:rPr>
              <a:t>Office</a:t>
            </a:r>
            <a:r>
              <a:rPr lang="zh-CN" altLang="en-US">
                <a:ea typeface="宋体" panose="02010600030101010101" pitchFamily="2" charset="-122"/>
              </a:rPr>
              <a:t>是办公软件的英文简称，通常包括文字处理软件、表格处理软件和演示文稿处理软件。目前流行 </a:t>
            </a:r>
            <a:r>
              <a:rPr lang="en-US" altLang="zh-CN">
                <a:ea typeface="宋体" panose="02010600030101010101" pitchFamily="2" charset="-122"/>
              </a:rPr>
              <a:t>Office </a:t>
            </a:r>
            <a:r>
              <a:rPr lang="zh-CN" altLang="en-US">
                <a:ea typeface="宋体" panose="02010600030101010101" pitchFamily="2" charset="-122"/>
              </a:rPr>
              <a:t>办公软件包括有 </a:t>
            </a:r>
            <a:r>
              <a:rPr lang="en-US" altLang="zh-CN">
                <a:ea typeface="宋体" panose="02010600030101010101" pitchFamily="2" charset="-122"/>
                <a:hlinkClick r:id="rId4"/>
              </a:rPr>
              <a:t>Microsoft Office</a:t>
            </a:r>
            <a:r>
              <a:rPr lang="zh-CN" altLang="en-US">
                <a:ea typeface="宋体" panose="02010600030101010101" pitchFamily="2" charset="-122"/>
              </a:rPr>
              <a:t>、</a:t>
            </a:r>
            <a:r>
              <a:rPr lang="en-US" altLang="zh-CN">
                <a:ea typeface="宋体" panose="02010600030101010101" pitchFamily="2" charset="-122"/>
                <a:hlinkClick r:id="rId5"/>
              </a:rPr>
              <a:t>Open Office</a:t>
            </a:r>
            <a:r>
              <a:rPr lang="zh-CN" altLang="en-US">
                <a:ea typeface="宋体" panose="02010600030101010101" pitchFamily="2" charset="-122"/>
              </a:rPr>
              <a:t>、</a:t>
            </a:r>
            <a:r>
              <a:rPr lang="en-US" altLang="zh-CN">
                <a:ea typeface="宋体" panose="02010600030101010101" pitchFamily="2" charset="-122"/>
                <a:hlinkClick r:id="rId6"/>
              </a:rPr>
              <a:t>WPS Office</a:t>
            </a:r>
            <a:r>
              <a:rPr lang="en-US" altLang="zh-CN">
                <a:ea typeface="宋体" panose="02010600030101010101" pitchFamily="2" charset="-122"/>
              </a:rPr>
              <a:t> </a:t>
            </a:r>
            <a:r>
              <a:rPr lang="zh-CN" altLang="en-US">
                <a:ea typeface="宋体" panose="02010600030101010101" pitchFamily="2" charset="-122"/>
              </a:rPr>
              <a:t>等等。</a:t>
            </a:r>
            <a:endParaRPr lang="en-US" altLang="zh-CN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Microsoft Office 2010</a:t>
            </a:r>
            <a:r>
              <a:rPr lang="zh-CN" altLang="en-US">
                <a:ea typeface="宋体" panose="02010600030101010101" pitchFamily="2" charset="-122"/>
              </a:rPr>
              <a:t>，是</a:t>
            </a:r>
            <a:r>
              <a:rPr lang="zh-CN" altLang="en-US">
                <a:ea typeface="宋体" panose="02010600030101010101" pitchFamily="2" charset="-122"/>
                <a:hlinkClick r:id="rId7"/>
              </a:rPr>
              <a:t>微软</a:t>
            </a:r>
            <a:r>
              <a:rPr lang="zh-CN" altLang="en-US">
                <a:ea typeface="宋体" panose="02010600030101010101" pitchFamily="2" charset="-122"/>
              </a:rPr>
              <a:t>推出的新一代</a:t>
            </a:r>
            <a:r>
              <a:rPr lang="zh-CN" altLang="en-US">
                <a:ea typeface="宋体" panose="02010600030101010101" pitchFamily="2" charset="-122"/>
                <a:hlinkClick r:id="rId8"/>
              </a:rPr>
              <a:t>办公软件</a:t>
            </a:r>
            <a:r>
              <a:rPr lang="zh-CN" altLang="en-US">
                <a:ea typeface="宋体" panose="02010600030101010101" pitchFamily="2" charset="-122"/>
              </a:rPr>
              <a:t>。</a:t>
            </a:r>
          </a:p>
        </p:txBody>
      </p:sp>
      <p:sp>
        <p:nvSpPr>
          <p:cNvPr id="10244" name="灯片编号占位符 3">
            <a:extLst>
              <a:ext uri="{FF2B5EF4-FFF2-40B4-BE49-F238E27FC236}">
                <a16:creationId xmlns:a16="http://schemas.microsoft.com/office/drawing/2014/main" id="{9208F1B1-953E-455D-84F5-23062A76222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B0B67DF-1F15-4E05-9DE8-3070DF99E672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>
            <a:extLst>
              <a:ext uri="{FF2B5EF4-FFF2-40B4-BE49-F238E27FC236}">
                <a16:creationId xmlns:a16="http://schemas.microsoft.com/office/drawing/2014/main" id="{D9155A32-A9B8-4008-8840-72359119FB0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5" name="备注占位符 2">
            <a:extLst>
              <a:ext uri="{FF2B5EF4-FFF2-40B4-BE49-F238E27FC236}">
                <a16:creationId xmlns:a16="http://schemas.microsoft.com/office/drawing/2014/main" id="{80AB253B-7B6A-4A0D-B9F6-59A20DE594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92823" y="3271381"/>
            <a:ext cx="7942580" cy="2676585"/>
          </a:xfrm>
          <a:noFill/>
        </p:spPr>
        <p:txBody>
          <a:bodyPr/>
          <a:lstStyle/>
          <a:p>
            <a:pPr marL="228600" indent="-228600">
              <a:buFont typeface="Calibri" panose="020F0502020204030204" pitchFamily="34" charset="0"/>
              <a:buAutoNum type="arabicPeriod"/>
            </a:pPr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13316" name="日期占位符 3">
            <a:extLst>
              <a:ext uri="{FF2B5EF4-FFF2-40B4-BE49-F238E27FC236}">
                <a16:creationId xmlns:a16="http://schemas.microsoft.com/office/drawing/2014/main" id="{7B813168-7BB3-4F42-8132-F9EAFE18342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BF882B8-8F9C-4A71-8956-27F7EC9A7B30}" type="datetime1">
              <a:rPr lang="en-US" altLang="zh-CN" smtClean="0"/>
              <a:pPr/>
              <a:t>12/31/2018</a:t>
            </a:fld>
            <a:endParaRPr lang="en-US" altLang="zh-CN"/>
          </a:p>
        </p:txBody>
      </p:sp>
      <p:sp>
        <p:nvSpPr>
          <p:cNvPr id="13317" name="灯片编号占位符 4">
            <a:extLst>
              <a:ext uri="{FF2B5EF4-FFF2-40B4-BE49-F238E27FC236}">
                <a16:creationId xmlns:a16="http://schemas.microsoft.com/office/drawing/2014/main" id="{A008CEFD-5A22-4FDD-A16D-4FD91C0EB0F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BC13605-00A2-4332-94E0-4D70276D6549}" type="slidenum">
              <a:rPr lang="en-US" altLang="zh-CN" smtClean="0"/>
              <a:pPr/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001661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>
            <a:extLst>
              <a:ext uri="{FF2B5EF4-FFF2-40B4-BE49-F238E27FC236}">
                <a16:creationId xmlns:a16="http://schemas.microsoft.com/office/drawing/2014/main" id="{D9155A32-A9B8-4008-8840-72359119FB0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5" name="备注占位符 2">
            <a:extLst>
              <a:ext uri="{FF2B5EF4-FFF2-40B4-BE49-F238E27FC236}">
                <a16:creationId xmlns:a16="http://schemas.microsoft.com/office/drawing/2014/main" id="{80AB253B-7B6A-4A0D-B9F6-59A20DE594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92823" y="3271381"/>
            <a:ext cx="7942580" cy="2676585"/>
          </a:xfrm>
          <a:noFill/>
        </p:spPr>
        <p:txBody>
          <a:bodyPr/>
          <a:lstStyle/>
          <a:p>
            <a:pPr marL="228600" indent="-228600">
              <a:buFont typeface="Calibri" panose="020F0502020204030204" pitchFamily="34" charset="0"/>
              <a:buAutoNum type="arabicPeriod"/>
            </a:pPr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13316" name="日期占位符 3">
            <a:extLst>
              <a:ext uri="{FF2B5EF4-FFF2-40B4-BE49-F238E27FC236}">
                <a16:creationId xmlns:a16="http://schemas.microsoft.com/office/drawing/2014/main" id="{7B813168-7BB3-4F42-8132-F9EAFE18342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BF882B8-8F9C-4A71-8956-27F7EC9A7B30}" type="datetime1">
              <a:rPr lang="en-US" altLang="zh-CN" smtClean="0"/>
              <a:pPr/>
              <a:t>12/31/2018</a:t>
            </a:fld>
            <a:endParaRPr lang="en-US" altLang="zh-CN"/>
          </a:p>
        </p:txBody>
      </p:sp>
      <p:sp>
        <p:nvSpPr>
          <p:cNvPr id="13317" name="灯片编号占位符 4">
            <a:extLst>
              <a:ext uri="{FF2B5EF4-FFF2-40B4-BE49-F238E27FC236}">
                <a16:creationId xmlns:a16="http://schemas.microsoft.com/office/drawing/2014/main" id="{A008CEFD-5A22-4FDD-A16D-4FD91C0EB0F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BC13605-00A2-4332-94E0-4D70276D6549}" type="slidenum">
              <a:rPr lang="en-US" altLang="zh-CN" smtClean="0"/>
              <a:pPr/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203212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>
            <a:extLst>
              <a:ext uri="{FF2B5EF4-FFF2-40B4-BE49-F238E27FC236}">
                <a16:creationId xmlns:a16="http://schemas.microsoft.com/office/drawing/2014/main" id="{D9155A32-A9B8-4008-8840-72359119FB0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5" name="备注占位符 2">
            <a:extLst>
              <a:ext uri="{FF2B5EF4-FFF2-40B4-BE49-F238E27FC236}">
                <a16:creationId xmlns:a16="http://schemas.microsoft.com/office/drawing/2014/main" id="{80AB253B-7B6A-4A0D-B9F6-59A20DE594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92823" y="3271381"/>
            <a:ext cx="7942580" cy="2676585"/>
          </a:xfrm>
          <a:noFill/>
        </p:spPr>
        <p:txBody>
          <a:bodyPr/>
          <a:lstStyle/>
          <a:p>
            <a:pPr marL="228600" indent="-228600">
              <a:buFont typeface="Calibri" panose="020F0502020204030204" pitchFamily="34" charset="0"/>
              <a:buAutoNum type="arabicPeriod"/>
            </a:pPr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13316" name="日期占位符 3">
            <a:extLst>
              <a:ext uri="{FF2B5EF4-FFF2-40B4-BE49-F238E27FC236}">
                <a16:creationId xmlns:a16="http://schemas.microsoft.com/office/drawing/2014/main" id="{7B813168-7BB3-4F42-8132-F9EAFE18342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BF882B8-8F9C-4A71-8956-27F7EC9A7B30}" type="datetime1">
              <a:rPr lang="en-US" altLang="zh-CN" smtClean="0"/>
              <a:pPr/>
              <a:t>12/31/2018</a:t>
            </a:fld>
            <a:endParaRPr lang="en-US" altLang="zh-CN"/>
          </a:p>
        </p:txBody>
      </p:sp>
      <p:sp>
        <p:nvSpPr>
          <p:cNvPr id="13317" name="灯片编号占位符 4">
            <a:extLst>
              <a:ext uri="{FF2B5EF4-FFF2-40B4-BE49-F238E27FC236}">
                <a16:creationId xmlns:a16="http://schemas.microsoft.com/office/drawing/2014/main" id="{A008CEFD-5A22-4FDD-A16D-4FD91C0EB0F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BC13605-00A2-4332-94E0-4D70276D6549}" type="slidenum">
              <a:rPr lang="en-US" altLang="zh-CN" smtClean="0"/>
              <a:pPr/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3378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>
            <a:extLst>
              <a:ext uri="{FF2B5EF4-FFF2-40B4-BE49-F238E27FC236}">
                <a16:creationId xmlns:a16="http://schemas.microsoft.com/office/drawing/2014/main" id="{AFDC7FE3-11CF-4DD7-ADD3-7A55C6B722A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备注占位符 2">
            <a:extLst>
              <a:ext uri="{FF2B5EF4-FFF2-40B4-BE49-F238E27FC236}">
                <a16:creationId xmlns:a16="http://schemas.microsoft.com/office/drawing/2014/main" id="{497E60AD-DD6C-4E25-A7AD-223ED3388F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  <a:hlinkClick r:id="rId3"/>
              </a:rPr>
              <a:t>Office</a:t>
            </a:r>
            <a:r>
              <a:rPr lang="zh-CN" altLang="en-US">
                <a:ea typeface="宋体" panose="02010600030101010101" pitchFamily="2" charset="-122"/>
              </a:rPr>
              <a:t>是办公软件的英文简称，通常包括文字处理软件、表格处理软件和演示文稿处理软件。目前流行 </a:t>
            </a:r>
            <a:r>
              <a:rPr lang="en-US" altLang="zh-CN">
                <a:ea typeface="宋体" panose="02010600030101010101" pitchFamily="2" charset="-122"/>
              </a:rPr>
              <a:t>Office </a:t>
            </a:r>
            <a:r>
              <a:rPr lang="zh-CN" altLang="en-US">
                <a:ea typeface="宋体" panose="02010600030101010101" pitchFamily="2" charset="-122"/>
              </a:rPr>
              <a:t>办公软件包括有 </a:t>
            </a:r>
            <a:r>
              <a:rPr lang="en-US" altLang="zh-CN">
                <a:ea typeface="宋体" panose="02010600030101010101" pitchFamily="2" charset="-122"/>
                <a:hlinkClick r:id="rId4"/>
              </a:rPr>
              <a:t>Microsoft Office</a:t>
            </a:r>
            <a:r>
              <a:rPr lang="zh-CN" altLang="en-US">
                <a:ea typeface="宋体" panose="02010600030101010101" pitchFamily="2" charset="-122"/>
              </a:rPr>
              <a:t>、</a:t>
            </a:r>
            <a:r>
              <a:rPr lang="en-US" altLang="zh-CN">
                <a:ea typeface="宋体" panose="02010600030101010101" pitchFamily="2" charset="-122"/>
                <a:hlinkClick r:id="rId5"/>
              </a:rPr>
              <a:t>Open Office</a:t>
            </a:r>
            <a:r>
              <a:rPr lang="zh-CN" altLang="en-US">
                <a:ea typeface="宋体" panose="02010600030101010101" pitchFamily="2" charset="-122"/>
              </a:rPr>
              <a:t>、</a:t>
            </a:r>
            <a:r>
              <a:rPr lang="en-US" altLang="zh-CN">
                <a:ea typeface="宋体" panose="02010600030101010101" pitchFamily="2" charset="-122"/>
                <a:hlinkClick r:id="rId6"/>
              </a:rPr>
              <a:t>WPS Office</a:t>
            </a:r>
            <a:r>
              <a:rPr lang="en-US" altLang="zh-CN">
                <a:ea typeface="宋体" panose="02010600030101010101" pitchFamily="2" charset="-122"/>
              </a:rPr>
              <a:t> </a:t>
            </a:r>
            <a:r>
              <a:rPr lang="zh-CN" altLang="en-US">
                <a:ea typeface="宋体" panose="02010600030101010101" pitchFamily="2" charset="-122"/>
              </a:rPr>
              <a:t>等等。</a:t>
            </a:r>
            <a:endParaRPr lang="en-US" altLang="zh-CN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Microsoft Office 2010</a:t>
            </a:r>
            <a:r>
              <a:rPr lang="zh-CN" altLang="en-US">
                <a:ea typeface="宋体" panose="02010600030101010101" pitchFamily="2" charset="-122"/>
              </a:rPr>
              <a:t>，是</a:t>
            </a:r>
            <a:r>
              <a:rPr lang="zh-CN" altLang="en-US">
                <a:ea typeface="宋体" panose="02010600030101010101" pitchFamily="2" charset="-122"/>
                <a:hlinkClick r:id="rId7"/>
              </a:rPr>
              <a:t>微软</a:t>
            </a:r>
            <a:r>
              <a:rPr lang="zh-CN" altLang="en-US">
                <a:ea typeface="宋体" panose="02010600030101010101" pitchFamily="2" charset="-122"/>
              </a:rPr>
              <a:t>推出的新一代</a:t>
            </a:r>
            <a:r>
              <a:rPr lang="zh-CN" altLang="en-US">
                <a:ea typeface="宋体" panose="02010600030101010101" pitchFamily="2" charset="-122"/>
                <a:hlinkClick r:id="rId8"/>
              </a:rPr>
              <a:t>办公软件</a:t>
            </a:r>
            <a:r>
              <a:rPr lang="zh-CN" altLang="en-US">
                <a:ea typeface="宋体" panose="02010600030101010101" pitchFamily="2" charset="-122"/>
              </a:rPr>
              <a:t>。</a:t>
            </a:r>
          </a:p>
        </p:txBody>
      </p:sp>
      <p:sp>
        <p:nvSpPr>
          <p:cNvPr id="26628" name="灯片编号占位符 3">
            <a:extLst>
              <a:ext uri="{FF2B5EF4-FFF2-40B4-BE49-F238E27FC236}">
                <a16:creationId xmlns:a16="http://schemas.microsoft.com/office/drawing/2014/main" id="{70388EB2-A042-4452-8DF7-F7896C8FAFE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D6757B5-F11D-40B4-A3FD-2734FC474820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13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>
            <a:extLst>
              <a:ext uri="{FF2B5EF4-FFF2-40B4-BE49-F238E27FC236}">
                <a16:creationId xmlns:a16="http://schemas.microsoft.com/office/drawing/2014/main" id="{C26BBB37-9EDF-40C5-BBC6-4CAE1AA21BD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备注占位符 2">
            <a:extLst>
              <a:ext uri="{FF2B5EF4-FFF2-40B4-BE49-F238E27FC236}">
                <a16:creationId xmlns:a16="http://schemas.microsoft.com/office/drawing/2014/main" id="{E738CB47-A3FF-4AAD-984E-C23340A8A0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0724" name="灯片编号占位符 3">
            <a:extLst>
              <a:ext uri="{FF2B5EF4-FFF2-40B4-BE49-F238E27FC236}">
                <a16:creationId xmlns:a16="http://schemas.microsoft.com/office/drawing/2014/main" id="{ED6402A5-F2BC-41C6-9652-FC08D7A241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A2980A98-BF9D-44CD-954C-CF13923AE79D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14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>
            <a:extLst>
              <a:ext uri="{FF2B5EF4-FFF2-40B4-BE49-F238E27FC236}">
                <a16:creationId xmlns:a16="http://schemas.microsoft.com/office/drawing/2014/main" id="{D9155A32-A9B8-4008-8840-72359119FB0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5" name="备注占位符 2">
            <a:extLst>
              <a:ext uri="{FF2B5EF4-FFF2-40B4-BE49-F238E27FC236}">
                <a16:creationId xmlns:a16="http://schemas.microsoft.com/office/drawing/2014/main" id="{80AB253B-7B6A-4A0D-B9F6-59A20DE594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92823" y="3271381"/>
            <a:ext cx="7942580" cy="2676585"/>
          </a:xfrm>
          <a:noFill/>
        </p:spPr>
        <p:txBody>
          <a:bodyPr/>
          <a:lstStyle/>
          <a:p>
            <a:pPr marL="228600" indent="-228600">
              <a:buFont typeface="Calibri" panose="020F0502020204030204" pitchFamily="34" charset="0"/>
              <a:buAutoNum type="arabicPeriod"/>
            </a:pPr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13316" name="日期占位符 3">
            <a:extLst>
              <a:ext uri="{FF2B5EF4-FFF2-40B4-BE49-F238E27FC236}">
                <a16:creationId xmlns:a16="http://schemas.microsoft.com/office/drawing/2014/main" id="{7B813168-7BB3-4F42-8132-F9EAFE18342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BF882B8-8F9C-4A71-8956-27F7EC9A7B30}" type="datetime1">
              <a:rPr lang="en-US" altLang="zh-CN" smtClean="0"/>
              <a:pPr/>
              <a:t>12/31/2018</a:t>
            </a:fld>
            <a:endParaRPr lang="en-US" altLang="zh-CN"/>
          </a:p>
        </p:txBody>
      </p:sp>
      <p:sp>
        <p:nvSpPr>
          <p:cNvPr id="13317" name="灯片编号占位符 4">
            <a:extLst>
              <a:ext uri="{FF2B5EF4-FFF2-40B4-BE49-F238E27FC236}">
                <a16:creationId xmlns:a16="http://schemas.microsoft.com/office/drawing/2014/main" id="{A008CEFD-5A22-4FDD-A16D-4FD91C0EB0F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BC13605-00A2-4332-94E0-4D70276D6549}" type="slidenum">
              <a:rPr lang="en-US" altLang="zh-CN" smtClean="0"/>
              <a:pPr/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861944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4B5848CD-F109-4BB6-B56A-5BE91C0CA6D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4113973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5619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484313"/>
            <a:ext cx="10972800" cy="46418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156905071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864465998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5619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09600" y="1484313"/>
            <a:ext cx="10972800" cy="4641850"/>
          </a:xfrm>
          <a:prstGeom prst="rect">
            <a:avLst/>
          </a:prstGeom>
        </p:spPr>
        <p:txBody>
          <a:bodyPr/>
          <a:lstStyle/>
          <a:p>
            <a:pPr lvl="0"/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2839986489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5619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484313"/>
            <a:ext cx="5384800" cy="46418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484313"/>
            <a:ext cx="5384800" cy="46418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68076910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5167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3698991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5619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484313"/>
            <a:ext cx="10972800" cy="46418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136520723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3594384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5619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484313"/>
            <a:ext cx="10972800" cy="46418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707621681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726918877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5619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484313"/>
            <a:ext cx="5384800" cy="464185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484313"/>
            <a:ext cx="5384800" cy="464185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346482276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484313"/>
            <a:ext cx="10972800" cy="46418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981822180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578288872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5619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25098336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1312252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017475455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54870676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5619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484313"/>
            <a:ext cx="10972800" cy="46418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188130270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195250016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5619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09600" y="1484313"/>
            <a:ext cx="10972800" cy="4641850"/>
          </a:xfrm>
          <a:prstGeom prst="rect">
            <a:avLst/>
          </a:prstGeom>
        </p:spPr>
        <p:txBody>
          <a:bodyPr/>
          <a:lstStyle/>
          <a:p>
            <a:pPr lvl="0"/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2673952061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5619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484313"/>
            <a:ext cx="5384800" cy="46418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484313"/>
            <a:ext cx="5384800" cy="46418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896784018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3">
            <a:extLst>
              <a:ext uri="{FF2B5EF4-FFF2-40B4-BE49-F238E27FC236}">
                <a16:creationId xmlns:a16="http://schemas.microsoft.com/office/drawing/2014/main" id="{334F6988-4CF9-40A6-B1FD-6BE2729B6E3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0" y="0"/>
            <a:ext cx="12217400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5">
            <a:extLst>
              <a:ext uri="{FF2B5EF4-FFF2-40B4-BE49-F238E27FC236}">
                <a16:creationId xmlns:a16="http://schemas.microsoft.com/office/drawing/2014/main" id="{B1A7E285-D59A-4201-8DBA-89F315CC0A4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81075"/>
            <a:ext cx="12192000" cy="74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57BA8243-E5F1-4DFE-9E85-201F5929186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-6796"/>
            <a:ext cx="12192000" cy="6871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812439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5619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484313"/>
            <a:ext cx="5384800" cy="464185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484313"/>
            <a:ext cx="5384800" cy="464185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585353096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154611808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5619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729591450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9824251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00019855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13025916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8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17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2">
            <a:extLst>
              <a:ext uri="{FF2B5EF4-FFF2-40B4-BE49-F238E27FC236}">
                <a16:creationId xmlns:a16="http://schemas.microsoft.com/office/drawing/2014/main" id="{787AF07E-B668-4231-9F42-86006A06EBE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8" y="0"/>
            <a:ext cx="12192000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图片 4">
            <a:extLst>
              <a:ext uri="{FF2B5EF4-FFF2-40B4-BE49-F238E27FC236}">
                <a16:creationId xmlns:a16="http://schemas.microsoft.com/office/drawing/2014/main" id="{6293F761-4420-44C1-834D-E649D29DF5D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8" y="982663"/>
            <a:ext cx="12192000" cy="741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183" r:id="rId1"/>
    <p:sldLayoutId id="2147484158" r:id="rId2"/>
    <p:sldLayoutId id="2147484184" r:id="rId3"/>
    <p:sldLayoutId id="2147484159" r:id="rId4"/>
    <p:sldLayoutId id="2147484160" r:id="rId5"/>
    <p:sldLayoutId id="2147484161" r:id="rId6"/>
    <p:sldLayoutId id="2147484162" r:id="rId7"/>
    <p:sldLayoutId id="2147484163" r:id="rId8"/>
    <p:sldLayoutId id="2147484164" r:id="rId9"/>
    <p:sldLayoutId id="2147484165" r:id="rId10"/>
    <p:sldLayoutId id="2147484166" r:id="rId11"/>
    <p:sldLayoutId id="2147484167" r:id="rId12"/>
    <p:sldLayoutId id="2147484168" r:id="rId13"/>
    <p:sldLayoutId id="2147484169" r:id="rId14"/>
    <p:sldLayoutId id="2147484170" r:id="rId15"/>
  </p:sldLayoutIdLst>
  <p:transition>
    <p:fade/>
  </p:transition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pitchFamily="34" charset="0"/>
          <a:ea typeface="黑体" pitchFamily="2" charset="-122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pitchFamily="34" charset="0"/>
          <a:ea typeface="黑体" pitchFamily="2" charset="-122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pitchFamily="34" charset="0"/>
          <a:ea typeface="黑体" pitchFamily="2" charset="-122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pitchFamily="34" charset="0"/>
          <a:ea typeface="黑体" pitchFamily="2" charset="-122"/>
        </a:defRPr>
      </a:lvl5pPr>
      <a:lvl6pPr marL="457200" algn="r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pitchFamily="34" charset="0"/>
          <a:ea typeface="黑体" pitchFamily="2" charset="-122"/>
        </a:defRPr>
      </a:lvl6pPr>
      <a:lvl7pPr marL="914400" algn="r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pitchFamily="34" charset="0"/>
          <a:ea typeface="黑体" pitchFamily="2" charset="-122"/>
        </a:defRPr>
      </a:lvl7pPr>
      <a:lvl8pPr marL="1371600" algn="r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pitchFamily="34" charset="0"/>
          <a:ea typeface="黑体" pitchFamily="2" charset="-122"/>
        </a:defRPr>
      </a:lvl8pPr>
      <a:lvl9pPr marL="1828800" algn="r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pitchFamily="34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2">
            <a:extLst>
              <a:ext uri="{FF2B5EF4-FFF2-40B4-BE49-F238E27FC236}">
                <a16:creationId xmlns:a16="http://schemas.microsoft.com/office/drawing/2014/main" id="{C2AD94F5-B321-48F7-B1AB-F3697B4FD71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700"/>
            <a:ext cx="12192000" cy="96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图片 4">
            <a:extLst>
              <a:ext uri="{FF2B5EF4-FFF2-40B4-BE49-F238E27FC236}">
                <a16:creationId xmlns:a16="http://schemas.microsoft.com/office/drawing/2014/main" id="{799536C6-78E6-47FB-91E0-481CE619015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0" y="981075"/>
            <a:ext cx="12192000" cy="74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185" r:id="rId1"/>
    <p:sldLayoutId id="2147484171" r:id="rId2"/>
    <p:sldLayoutId id="2147484172" r:id="rId3"/>
    <p:sldLayoutId id="2147484173" r:id="rId4"/>
    <p:sldLayoutId id="2147484174" r:id="rId5"/>
    <p:sldLayoutId id="2147484175" r:id="rId6"/>
    <p:sldLayoutId id="2147484176" r:id="rId7"/>
    <p:sldLayoutId id="2147484177" r:id="rId8"/>
    <p:sldLayoutId id="2147484178" r:id="rId9"/>
    <p:sldLayoutId id="2147484179" r:id="rId10"/>
    <p:sldLayoutId id="2147484180" r:id="rId11"/>
    <p:sldLayoutId id="2147484181" r:id="rId12"/>
    <p:sldLayoutId id="2147484182" r:id="rId13"/>
  </p:sldLayoutIdLst>
  <p:transition>
    <p:fade/>
  </p:transition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pitchFamily="34" charset="0"/>
          <a:ea typeface="黑体" pitchFamily="2" charset="-122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pitchFamily="34" charset="0"/>
          <a:ea typeface="黑体" pitchFamily="2" charset="-122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pitchFamily="34" charset="0"/>
          <a:ea typeface="黑体" pitchFamily="2" charset="-122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pitchFamily="34" charset="0"/>
          <a:ea typeface="黑体" pitchFamily="2" charset="-122"/>
        </a:defRPr>
      </a:lvl5pPr>
      <a:lvl6pPr marL="457200" algn="r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pitchFamily="34" charset="0"/>
          <a:ea typeface="黑体" pitchFamily="2" charset="-122"/>
        </a:defRPr>
      </a:lvl6pPr>
      <a:lvl7pPr marL="914400" algn="r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pitchFamily="34" charset="0"/>
          <a:ea typeface="黑体" pitchFamily="2" charset="-122"/>
        </a:defRPr>
      </a:lvl7pPr>
      <a:lvl8pPr marL="1371600" algn="r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pitchFamily="34" charset="0"/>
          <a:ea typeface="黑体" pitchFamily="2" charset="-122"/>
        </a:defRPr>
      </a:lvl8pPr>
      <a:lvl9pPr marL="1828800" algn="r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pitchFamily="34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file:///C:\Users\Air\Music\BaiduMusic\Songs\&#33310;&#24213;&#32447;%20-%20&#21556;&#33707;&#24833;.mp3" TargetMode="External"/><Relationship Id="rId1" Type="http://schemas.microsoft.com/office/2007/relationships/media" Target="file:///C:\Users\Air\Music\BaiduMusic\Songs\&#33310;&#24213;&#32447;%20-%20&#21556;&#33707;&#24833;.mp3" TargetMode="Externa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aidu.com/s?wd=%E9%85%8D%E8%89%B2%E6%96%B9%E6%A1%88&amp;tn=SE_PcZhidaonwhc_ngpagmjz&amp;rsv_dl=gh_pc_zhidao" TargetMode="External"/><Relationship Id="rId2" Type="http://schemas.openxmlformats.org/officeDocument/2006/relationships/hyperlink" Target="https://www.baidu.com/s?wd=%E6%BC%94%E7%A4%BA%E6%96%87%E7%A8%BF&amp;tn=SE_PcZhidaonwhc_ngpagmjz&amp;rsv_dl=gh_pc_zhidao" TargetMode="External"/><Relationship Id="rId1" Type="http://schemas.openxmlformats.org/officeDocument/2006/relationships/slideLayout" Target="../slideLayouts/slideLayout14.xml"/><Relationship Id="rId5" Type="http://schemas.openxmlformats.org/officeDocument/2006/relationships/hyperlink" Target="http://www.1ppt.com/" TargetMode="External"/><Relationship Id="rId4" Type="http://schemas.openxmlformats.org/officeDocument/2006/relationships/hyperlink" Target="https://www.baidu.com/s?wd=%E5%B9%BB%E7%81%AF%E7%89%87%E6%AF%8D%E7%89%88&amp;tn=SE_PcZhidaonwhc_ngpagmjz&amp;rsv_dl=gh_pc_zhidao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>
            <a:extLst>
              <a:ext uri="{FF2B5EF4-FFF2-40B4-BE49-F238E27FC236}">
                <a16:creationId xmlns:a16="http://schemas.microsoft.com/office/drawing/2014/main" id="{F80AEC3E-644E-42D4-8FC5-802C17A7DF7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600" y="274638"/>
            <a:ext cx="10972800" cy="56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/>
              <a:t>视频的插入</a:t>
            </a:r>
          </a:p>
        </p:txBody>
      </p:sp>
      <p:sp>
        <p:nvSpPr>
          <p:cNvPr id="11" name="内容占位符 10">
            <a:extLst>
              <a:ext uri="{FF2B5EF4-FFF2-40B4-BE49-F238E27FC236}">
                <a16:creationId xmlns:a16="http://schemas.microsoft.com/office/drawing/2014/main" id="{61E32049-AE87-4C89-865E-1F1CA3AF93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4525963"/>
          </a:xfrm>
        </p:spPr>
        <p:txBody>
          <a:bodyPr/>
          <a:lstStyle/>
          <a:p>
            <a:pPr>
              <a:defRPr/>
            </a:pPr>
            <a:r>
              <a:rPr lang="zh-CN" altLang="en-US" sz="3200" dirty="0"/>
              <a:t>联机视频</a:t>
            </a:r>
            <a:endParaRPr lang="en-US" altLang="zh-CN" sz="3200" dirty="0"/>
          </a:p>
          <a:p>
            <a:pPr>
              <a:defRPr/>
            </a:pPr>
            <a:r>
              <a:rPr lang="en-US" altLang="zh-CN" sz="3200" dirty="0"/>
              <a:t>PC</a:t>
            </a:r>
            <a:r>
              <a:rPr lang="zh-CN" altLang="en-US" sz="3200" dirty="0"/>
              <a:t>上的视频</a:t>
            </a:r>
            <a:endParaRPr lang="en-US" altLang="zh-CN" sz="3200" dirty="0"/>
          </a:p>
          <a:p>
            <a:pPr marL="0" indent="0">
              <a:buFontTx/>
              <a:buNone/>
              <a:defRPr/>
            </a:pPr>
            <a:endParaRPr lang="zh-CN" altLang="en-US" sz="32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78AE41F-6FD4-4A24-BB80-C0C28E5CB1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3750" y="2997200"/>
            <a:ext cx="5538788" cy="34956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79403073-7565-43F0-8C84-DA722B0798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4725" y="2863850"/>
            <a:ext cx="5445125" cy="36290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>
            <a:extLst>
              <a:ext uri="{FF2B5EF4-FFF2-40B4-BE49-F238E27FC236}">
                <a16:creationId xmlns:a16="http://schemas.microsoft.com/office/drawing/2014/main" id="{0E47B0AC-CF4B-48F4-809A-DE714278F4B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600" y="274638"/>
            <a:ext cx="10972800" cy="56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/>
              <a:t>音频的插入</a:t>
            </a:r>
          </a:p>
        </p:txBody>
      </p:sp>
      <p:sp>
        <p:nvSpPr>
          <p:cNvPr id="11" name="内容占位符 10">
            <a:extLst>
              <a:ext uri="{FF2B5EF4-FFF2-40B4-BE49-F238E27FC236}">
                <a16:creationId xmlns:a16="http://schemas.microsoft.com/office/drawing/2014/main" id="{2C383BDA-0FEC-4A24-9DE2-A05CE361B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4525963"/>
          </a:xfrm>
        </p:spPr>
        <p:txBody>
          <a:bodyPr/>
          <a:lstStyle/>
          <a:p>
            <a:pPr>
              <a:defRPr/>
            </a:pPr>
            <a:r>
              <a:rPr lang="en-US" altLang="zh-CN" sz="3200" dirty="0"/>
              <a:t>PC</a:t>
            </a:r>
            <a:r>
              <a:rPr lang="zh-CN" altLang="en-US" sz="3200" dirty="0"/>
              <a:t>上的音频</a:t>
            </a:r>
            <a:endParaRPr lang="en-US" altLang="zh-CN" sz="3200" dirty="0"/>
          </a:p>
          <a:p>
            <a:pPr>
              <a:defRPr/>
            </a:pPr>
            <a:r>
              <a:rPr lang="zh-CN" altLang="en-US" sz="3200" dirty="0"/>
              <a:t>录制音频</a:t>
            </a:r>
            <a:endParaRPr lang="en-US" altLang="zh-CN" sz="3200" dirty="0"/>
          </a:p>
          <a:p>
            <a:pPr marL="0" indent="0">
              <a:buFontTx/>
              <a:buNone/>
              <a:defRPr/>
            </a:pPr>
            <a:endParaRPr lang="zh-CN" altLang="en-US" sz="3200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67FDE4D-77B6-4E26-843B-B997CA8A2D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5188" y="3068638"/>
            <a:ext cx="4724400" cy="3149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499CF82E-B5A6-4A35-BB16-984FB1E495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67550" y="3500438"/>
            <a:ext cx="3143250" cy="16192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舞底线 - 吴莫愁">
            <a:hlinkClick r:id="" action="ppaction://media"/>
            <a:extLst>
              <a:ext uri="{FF2B5EF4-FFF2-40B4-BE49-F238E27FC236}">
                <a16:creationId xmlns:a16="http://schemas.microsoft.com/office/drawing/2014/main" id="{0063894A-902F-4168-90A6-711764B65A28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6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611072" y="5714816"/>
            <a:ext cx="609600" cy="60960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5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" fill="hold" nodeType="clickPar">
                      <p:stCondLst>
                        <p:cond delay="0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9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audio>
              <p:cMediaNode vol="80000">
                <p:cTn id="2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ounded Rectangular Callout 105">
            <a:extLst>
              <a:ext uri="{FF2B5EF4-FFF2-40B4-BE49-F238E27FC236}">
                <a16:creationId xmlns:a16="http://schemas.microsoft.com/office/drawing/2014/main" id="{B773371F-6A0A-4142-92B2-8C48285007FA}"/>
              </a:ext>
            </a:extLst>
          </p:cNvPr>
          <p:cNvSpPr>
            <a:spLocks noChangeAspect="1"/>
          </p:cNvSpPr>
          <p:nvPr/>
        </p:nvSpPr>
        <p:spPr bwMode="auto">
          <a:xfrm>
            <a:off x="1535113" y="4941888"/>
            <a:ext cx="611187" cy="628650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2291" name="Rounded Rectangular Callout 119">
            <a:extLst>
              <a:ext uri="{FF2B5EF4-FFF2-40B4-BE49-F238E27FC236}">
                <a16:creationId xmlns:a16="http://schemas.microsoft.com/office/drawing/2014/main" id="{4FE5579F-8D78-4233-BDF5-24CA6D272A3F}"/>
              </a:ext>
            </a:extLst>
          </p:cNvPr>
          <p:cNvSpPr>
            <a:spLocks noChangeAspect="1"/>
          </p:cNvSpPr>
          <p:nvPr/>
        </p:nvSpPr>
        <p:spPr bwMode="auto">
          <a:xfrm>
            <a:off x="1679575" y="2698750"/>
            <a:ext cx="466725" cy="479425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2292" name="Rounded Rectangular Callout 120">
            <a:extLst>
              <a:ext uri="{FF2B5EF4-FFF2-40B4-BE49-F238E27FC236}">
                <a16:creationId xmlns:a16="http://schemas.microsoft.com/office/drawing/2014/main" id="{5345667C-C8A5-4E96-A86D-B23B42B55945}"/>
              </a:ext>
            </a:extLst>
          </p:cNvPr>
          <p:cNvSpPr>
            <a:spLocks noChangeAspect="1"/>
          </p:cNvSpPr>
          <p:nvPr/>
        </p:nvSpPr>
        <p:spPr bwMode="auto">
          <a:xfrm>
            <a:off x="1998663" y="3167063"/>
            <a:ext cx="458787" cy="471487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2293" name="Rounded Rectangular Callout 121">
            <a:extLst>
              <a:ext uri="{FF2B5EF4-FFF2-40B4-BE49-F238E27FC236}">
                <a16:creationId xmlns:a16="http://schemas.microsoft.com/office/drawing/2014/main" id="{CF499611-A27C-4914-B641-C8B8054C9F70}"/>
              </a:ext>
            </a:extLst>
          </p:cNvPr>
          <p:cNvSpPr>
            <a:spLocks noChangeAspect="1"/>
          </p:cNvSpPr>
          <p:nvPr/>
        </p:nvSpPr>
        <p:spPr bwMode="auto">
          <a:xfrm>
            <a:off x="1793875" y="3382963"/>
            <a:ext cx="352425" cy="360362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635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2294" name="Rounded Rectangular Callout 123">
            <a:extLst>
              <a:ext uri="{FF2B5EF4-FFF2-40B4-BE49-F238E27FC236}">
                <a16:creationId xmlns:a16="http://schemas.microsoft.com/office/drawing/2014/main" id="{6E7C6006-C53B-45CB-BF6A-A5126243F2AD}"/>
              </a:ext>
            </a:extLst>
          </p:cNvPr>
          <p:cNvSpPr>
            <a:spLocks noChangeAspect="1"/>
          </p:cNvSpPr>
          <p:nvPr/>
        </p:nvSpPr>
        <p:spPr bwMode="auto">
          <a:xfrm>
            <a:off x="2163763" y="3333750"/>
            <a:ext cx="608012" cy="625475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2295" name="Rounded Rectangular Callout 124">
            <a:extLst>
              <a:ext uri="{FF2B5EF4-FFF2-40B4-BE49-F238E27FC236}">
                <a16:creationId xmlns:a16="http://schemas.microsoft.com/office/drawing/2014/main" id="{78E28CB2-B3C2-4EB0-B320-353FF9B9381C}"/>
              </a:ext>
            </a:extLst>
          </p:cNvPr>
          <p:cNvSpPr>
            <a:spLocks noChangeAspect="1"/>
          </p:cNvSpPr>
          <p:nvPr/>
        </p:nvSpPr>
        <p:spPr bwMode="auto">
          <a:xfrm>
            <a:off x="1524000" y="3479800"/>
            <a:ext cx="671513" cy="849313"/>
          </a:xfrm>
          <a:prstGeom prst="wedgeRoundRectCallout">
            <a:avLst>
              <a:gd name="adj1" fmla="val -6824"/>
              <a:gd name="adj2" fmla="val 62176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2296" name="Title 1">
            <a:extLst>
              <a:ext uri="{FF2B5EF4-FFF2-40B4-BE49-F238E27FC236}">
                <a16:creationId xmlns:a16="http://schemas.microsoft.com/office/drawing/2014/main" id="{593295F8-1C59-4F53-A1D5-435BC38D2F9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2209800" y="1547813"/>
            <a:ext cx="7124700" cy="815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/>
            <a:r>
              <a:rPr lang="zh-CN" altLang="en-US" sz="5400">
                <a:solidFill>
                  <a:srgbClr val="ED5E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目  录</a:t>
            </a:r>
            <a:endParaRPr lang="zh-CN" altLang="zh-CN" sz="540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2297" name="Content Placeholder 12">
            <a:extLst>
              <a:ext uri="{FF2B5EF4-FFF2-40B4-BE49-F238E27FC236}">
                <a16:creationId xmlns:a16="http://schemas.microsoft.com/office/drawing/2014/main" id="{273BDA27-6DB5-48AE-B6B5-E4C437C255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1150" y="2571750"/>
            <a:ext cx="5329238" cy="460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85750" indent="-28575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spcAft>
                <a:spcPts val="600"/>
              </a:spcAft>
              <a:buClr>
                <a:srgbClr val="D23B07"/>
              </a:buClr>
              <a:buFont typeface="Wingdings" panose="05000000000000000000" pitchFamily="2" charset="2"/>
              <a:buChar char="§"/>
            </a:pPr>
            <a:r>
              <a:rPr lang="en-US" altLang="zh-CN" sz="32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 </a:t>
            </a:r>
            <a:r>
              <a:rPr lang="zh-CN" altLang="en-US" sz="32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创建</a:t>
            </a:r>
            <a:r>
              <a:rPr lang="en-US" altLang="zh-CN" sz="32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PPT</a:t>
            </a:r>
            <a:r>
              <a:rPr lang="zh-CN" altLang="en-US" sz="32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的基本四步</a:t>
            </a:r>
            <a:endParaRPr lang="en-US" altLang="zh-CN" sz="32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rgbClr val="D23B07"/>
              </a:buClr>
              <a:buFont typeface="Wingdings" panose="05000000000000000000" pitchFamily="2" charset="2"/>
              <a:buChar char="§"/>
            </a:pPr>
            <a:r>
              <a:rPr lang="zh-CN" altLang="en-US" sz="32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 元素的插入</a:t>
            </a:r>
            <a:endParaRPr lang="en-US" altLang="zh-CN" sz="32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rgbClr val="D23B07"/>
              </a:buClr>
              <a:buFont typeface="Wingdings" panose="05000000000000000000" pitchFamily="2" charset="2"/>
              <a:buChar char="§"/>
            </a:pPr>
            <a:r>
              <a:rPr lang="zh-CN" altLang="en-US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 动画效果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rgbClr val="D23B07"/>
              </a:buClr>
              <a:buFont typeface="Wingdings" panose="05000000000000000000" pitchFamily="2" charset="2"/>
              <a:buChar char="§"/>
            </a:pPr>
            <a:r>
              <a:rPr lang="zh-CN" altLang="en-US" sz="32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 幻灯片切换</a:t>
            </a:r>
            <a:endParaRPr lang="en-US" altLang="zh-CN" sz="32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rgbClr val="D23B07"/>
              </a:buClr>
              <a:buFont typeface="Wingdings" panose="05000000000000000000" pitchFamily="2" charset="2"/>
              <a:buChar char="§"/>
            </a:pPr>
            <a:r>
              <a:rPr lang="zh-CN" altLang="en-US" sz="32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 母版的使用</a:t>
            </a:r>
          </a:p>
          <a:p>
            <a:pPr eaLnBrk="1" hangingPunct="1">
              <a:spcBef>
                <a:spcPct val="20000"/>
              </a:spcBef>
              <a:spcAft>
                <a:spcPts val="600"/>
              </a:spcAft>
              <a:buClr>
                <a:srgbClr val="D23B07"/>
              </a:buClr>
              <a:buFont typeface="Wingdings" panose="05000000000000000000" pitchFamily="2" charset="2"/>
              <a:buChar char="§"/>
            </a:pPr>
            <a:endParaRPr lang="en-US" altLang="zh-CN" sz="32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  <a:sym typeface="Calibri" panose="020F0502020204030204" pitchFamily="34" charset="0"/>
            </a:endParaRPr>
          </a:p>
          <a:p>
            <a:pPr eaLnBrk="1" hangingPunct="1">
              <a:spcBef>
                <a:spcPct val="20000"/>
              </a:spcBef>
              <a:spcAft>
                <a:spcPts val="600"/>
              </a:spcAft>
              <a:buClr>
                <a:srgbClr val="D23B07"/>
              </a:buClr>
            </a:pPr>
            <a:endParaRPr lang="zh-CN" altLang="zh-CN" sz="32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  <a:sym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808481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83F3AAE-8B80-41D9-B55E-31D72748C4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7262" y="1052736"/>
            <a:ext cx="18542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</p:txBody>
      </p:sp>
      <p:pic>
        <p:nvPicPr>
          <p:cNvPr id="25603" name="图片 1">
            <a:extLst>
              <a:ext uri="{FF2B5EF4-FFF2-40B4-BE49-F238E27FC236}">
                <a16:creationId xmlns:a16="http://schemas.microsoft.com/office/drawing/2014/main" id="{EBFA0C79-1993-467C-B98E-8C61939059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0688" y="1422400"/>
            <a:ext cx="2266950" cy="211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0E3990B-2EEF-4B22-8F45-3C3A4C16A1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7648" y="1600200"/>
            <a:ext cx="5135562" cy="1106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什么效果，算动画</a:t>
            </a:r>
            <a:r>
              <a:rPr lang="zh-CN" altLang="en-US" sz="6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</a:p>
        </p:txBody>
      </p:sp>
      <p:sp>
        <p:nvSpPr>
          <p:cNvPr id="25605" name="标题 1">
            <a:extLst>
              <a:ext uri="{FF2B5EF4-FFF2-40B4-BE49-F238E27FC236}">
                <a16:creationId xmlns:a16="http://schemas.microsoft.com/office/drawing/2014/main" id="{8765E4EB-A41D-45DF-8FE8-147AC3E20C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/>
              <a:t>PPT</a:t>
            </a:r>
            <a:r>
              <a:rPr lang="zh-CN" altLang="en-US"/>
              <a:t>动画效果</a:t>
            </a:r>
            <a:r>
              <a:rPr lang="en-US" altLang="zh-CN"/>
              <a:t>—</a:t>
            </a:r>
            <a:r>
              <a:rPr lang="zh-CN" altLang="en-US"/>
              <a:t>分类</a:t>
            </a: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668DC4EC-4B43-44E4-A373-C4846261D4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1464" y="2739231"/>
            <a:ext cx="10972800" cy="4641850"/>
          </a:xfrm>
        </p:spPr>
        <p:txBody>
          <a:bodyPr/>
          <a:lstStyle/>
          <a:p>
            <a:pPr marL="0" indent="0">
              <a:lnSpc>
                <a:spcPct val="150000"/>
              </a:lnSpc>
              <a:buFontTx/>
              <a:buNone/>
              <a:defRPr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动画效果分类：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进入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强调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退出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动作路径</a:t>
            </a:r>
          </a:p>
          <a:p>
            <a:pPr>
              <a:lnSpc>
                <a:spcPct val="150000"/>
              </a:lnSpc>
              <a:defRPr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518D402-14FE-40F8-AEF2-4F8598F4AD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1424" y="1547812"/>
            <a:ext cx="18542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</p:txBody>
      </p:sp>
      <p:pic>
        <p:nvPicPr>
          <p:cNvPr id="29699" name="图片 1">
            <a:extLst>
              <a:ext uri="{FF2B5EF4-FFF2-40B4-BE49-F238E27FC236}">
                <a16:creationId xmlns:a16="http://schemas.microsoft.com/office/drawing/2014/main" id="{469DC4DB-A192-43CA-9A93-610A0079F4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0688" y="1422400"/>
            <a:ext cx="2266950" cy="211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52774C7-A03D-41DF-966C-CFA44A00A7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1664" y="1634242"/>
            <a:ext cx="4160837" cy="1106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谁</a:t>
            </a:r>
            <a:r>
              <a:rPr lang="zh-CN" altLang="en-US" sz="4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，能有动画</a:t>
            </a:r>
            <a:r>
              <a:rPr lang="zh-CN" altLang="en-US" sz="6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</a:p>
        </p:txBody>
      </p:sp>
      <p:sp>
        <p:nvSpPr>
          <p:cNvPr id="29701" name="标题 1">
            <a:extLst>
              <a:ext uri="{FF2B5EF4-FFF2-40B4-BE49-F238E27FC236}">
                <a16:creationId xmlns:a16="http://schemas.microsoft.com/office/drawing/2014/main" id="{ABC985A1-0593-4A76-A574-EA155DB33E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/>
              <a:t>PPT</a:t>
            </a:r>
            <a:r>
              <a:rPr lang="zh-CN" altLang="en-US"/>
              <a:t>动画效果</a:t>
            </a:r>
            <a:r>
              <a:rPr lang="en-US" altLang="zh-CN"/>
              <a:t>—</a:t>
            </a:r>
            <a:r>
              <a:rPr lang="zh-CN" altLang="en-US"/>
              <a:t>对象</a:t>
            </a:r>
          </a:p>
        </p:txBody>
      </p:sp>
      <p:sp>
        <p:nvSpPr>
          <p:cNvPr id="7" name="矩形 2">
            <a:extLst>
              <a:ext uri="{FF2B5EF4-FFF2-40B4-BE49-F238E27FC236}">
                <a16:creationId xmlns:a16="http://schemas.microsoft.com/office/drawing/2014/main" id="{6A8AD9C7-C302-43A9-BAE3-06F76FE987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424" y="3284984"/>
            <a:ext cx="10410825" cy="23027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中的动画：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就是针对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幻灯片里某个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某组</a:t>
            </a:r>
            <a:r>
              <a:rPr lang="zh-CN" altLang="en-US" sz="36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，进行</a:t>
            </a:r>
            <a:r>
              <a:rPr lang="zh-CN" altLang="en-US" sz="3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进入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3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强调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3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退出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3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动作路径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的设置。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ounded Rectangular Callout 105">
            <a:extLst>
              <a:ext uri="{FF2B5EF4-FFF2-40B4-BE49-F238E27FC236}">
                <a16:creationId xmlns:a16="http://schemas.microsoft.com/office/drawing/2014/main" id="{B773371F-6A0A-4142-92B2-8C48285007FA}"/>
              </a:ext>
            </a:extLst>
          </p:cNvPr>
          <p:cNvSpPr>
            <a:spLocks noChangeAspect="1"/>
          </p:cNvSpPr>
          <p:nvPr/>
        </p:nvSpPr>
        <p:spPr bwMode="auto">
          <a:xfrm>
            <a:off x="1535113" y="4941888"/>
            <a:ext cx="611187" cy="628650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2291" name="Rounded Rectangular Callout 119">
            <a:extLst>
              <a:ext uri="{FF2B5EF4-FFF2-40B4-BE49-F238E27FC236}">
                <a16:creationId xmlns:a16="http://schemas.microsoft.com/office/drawing/2014/main" id="{4FE5579F-8D78-4233-BDF5-24CA6D272A3F}"/>
              </a:ext>
            </a:extLst>
          </p:cNvPr>
          <p:cNvSpPr>
            <a:spLocks noChangeAspect="1"/>
          </p:cNvSpPr>
          <p:nvPr/>
        </p:nvSpPr>
        <p:spPr bwMode="auto">
          <a:xfrm>
            <a:off x="1679575" y="2698750"/>
            <a:ext cx="466725" cy="479425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2292" name="Rounded Rectangular Callout 120">
            <a:extLst>
              <a:ext uri="{FF2B5EF4-FFF2-40B4-BE49-F238E27FC236}">
                <a16:creationId xmlns:a16="http://schemas.microsoft.com/office/drawing/2014/main" id="{5345667C-C8A5-4E96-A86D-B23B42B55945}"/>
              </a:ext>
            </a:extLst>
          </p:cNvPr>
          <p:cNvSpPr>
            <a:spLocks noChangeAspect="1"/>
          </p:cNvSpPr>
          <p:nvPr/>
        </p:nvSpPr>
        <p:spPr bwMode="auto">
          <a:xfrm>
            <a:off x="1998663" y="3167063"/>
            <a:ext cx="458787" cy="471487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2293" name="Rounded Rectangular Callout 121">
            <a:extLst>
              <a:ext uri="{FF2B5EF4-FFF2-40B4-BE49-F238E27FC236}">
                <a16:creationId xmlns:a16="http://schemas.microsoft.com/office/drawing/2014/main" id="{CF499611-A27C-4914-B641-C8B8054C9F70}"/>
              </a:ext>
            </a:extLst>
          </p:cNvPr>
          <p:cNvSpPr>
            <a:spLocks noChangeAspect="1"/>
          </p:cNvSpPr>
          <p:nvPr/>
        </p:nvSpPr>
        <p:spPr bwMode="auto">
          <a:xfrm>
            <a:off x="1793875" y="3382963"/>
            <a:ext cx="352425" cy="360362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635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2294" name="Rounded Rectangular Callout 123">
            <a:extLst>
              <a:ext uri="{FF2B5EF4-FFF2-40B4-BE49-F238E27FC236}">
                <a16:creationId xmlns:a16="http://schemas.microsoft.com/office/drawing/2014/main" id="{6E7C6006-C53B-45CB-BF6A-A5126243F2AD}"/>
              </a:ext>
            </a:extLst>
          </p:cNvPr>
          <p:cNvSpPr>
            <a:spLocks noChangeAspect="1"/>
          </p:cNvSpPr>
          <p:nvPr/>
        </p:nvSpPr>
        <p:spPr bwMode="auto">
          <a:xfrm>
            <a:off x="2163763" y="3333750"/>
            <a:ext cx="608012" cy="625475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2295" name="Rounded Rectangular Callout 124">
            <a:extLst>
              <a:ext uri="{FF2B5EF4-FFF2-40B4-BE49-F238E27FC236}">
                <a16:creationId xmlns:a16="http://schemas.microsoft.com/office/drawing/2014/main" id="{78E28CB2-B3C2-4EB0-B320-353FF9B9381C}"/>
              </a:ext>
            </a:extLst>
          </p:cNvPr>
          <p:cNvSpPr>
            <a:spLocks noChangeAspect="1"/>
          </p:cNvSpPr>
          <p:nvPr/>
        </p:nvSpPr>
        <p:spPr bwMode="auto">
          <a:xfrm>
            <a:off x="1524000" y="3479800"/>
            <a:ext cx="671513" cy="849313"/>
          </a:xfrm>
          <a:prstGeom prst="wedgeRoundRectCallout">
            <a:avLst>
              <a:gd name="adj1" fmla="val -6824"/>
              <a:gd name="adj2" fmla="val 62176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2296" name="Title 1">
            <a:extLst>
              <a:ext uri="{FF2B5EF4-FFF2-40B4-BE49-F238E27FC236}">
                <a16:creationId xmlns:a16="http://schemas.microsoft.com/office/drawing/2014/main" id="{593295F8-1C59-4F53-A1D5-435BC38D2F9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2209800" y="1547813"/>
            <a:ext cx="7124700" cy="815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/>
            <a:r>
              <a:rPr lang="zh-CN" altLang="en-US" sz="5400">
                <a:solidFill>
                  <a:srgbClr val="ED5E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目  录</a:t>
            </a:r>
            <a:endParaRPr lang="zh-CN" altLang="zh-CN" sz="540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2297" name="Content Placeholder 12">
            <a:extLst>
              <a:ext uri="{FF2B5EF4-FFF2-40B4-BE49-F238E27FC236}">
                <a16:creationId xmlns:a16="http://schemas.microsoft.com/office/drawing/2014/main" id="{273BDA27-6DB5-48AE-B6B5-E4C437C255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1150" y="2571750"/>
            <a:ext cx="5329238" cy="460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85750" indent="-28575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spcAft>
                <a:spcPts val="600"/>
              </a:spcAft>
              <a:buClr>
                <a:srgbClr val="D23B07"/>
              </a:buClr>
              <a:buFont typeface="Wingdings" panose="05000000000000000000" pitchFamily="2" charset="2"/>
              <a:buChar char="§"/>
            </a:pPr>
            <a:r>
              <a:rPr lang="en-US" altLang="zh-CN" sz="32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 </a:t>
            </a:r>
            <a:r>
              <a:rPr lang="zh-CN" altLang="en-US" sz="32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创建</a:t>
            </a:r>
            <a:r>
              <a:rPr lang="en-US" altLang="zh-CN" sz="32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PPT</a:t>
            </a:r>
            <a:r>
              <a:rPr lang="zh-CN" altLang="en-US" sz="32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的基本四步</a:t>
            </a:r>
            <a:endParaRPr lang="en-US" altLang="zh-CN" sz="32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rgbClr val="D23B07"/>
              </a:buClr>
              <a:buFont typeface="Wingdings" panose="05000000000000000000" pitchFamily="2" charset="2"/>
              <a:buChar char="§"/>
            </a:pPr>
            <a:r>
              <a:rPr lang="zh-CN" altLang="en-US" sz="32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 元素的插入</a:t>
            </a:r>
            <a:endParaRPr lang="en-US" altLang="zh-CN" sz="32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rgbClr val="D23B07"/>
              </a:buClr>
              <a:buFont typeface="Wingdings" panose="05000000000000000000" pitchFamily="2" charset="2"/>
              <a:buChar char="§"/>
            </a:pPr>
            <a:r>
              <a:rPr lang="zh-CN" altLang="en-US" sz="32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 动画效果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rgbClr val="D23B07"/>
              </a:buClr>
              <a:buFont typeface="Wingdings" panose="05000000000000000000" pitchFamily="2" charset="2"/>
              <a:buChar char="§"/>
            </a:pPr>
            <a:r>
              <a:rPr lang="zh-CN" altLang="en-US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 幻灯片切换</a:t>
            </a:r>
            <a:endParaRPr lang="en-US" altLang="zh-CN" sz="3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rgbClr val="D23B07"/>
              </a:buClr>
              <a:buFont typeface="Wingdings" panose="05000000000000000000" pitchFamily="2" charset="2"/>
              <a:buChar char="§"/>
            </a:pPr>
            <a:r>
              <a:rPr lang="zh-CN" altLang="en-US" sz="32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 母版的使用</a:t>
            </a:r>
          </a:p>
          <a:p>
            <a:pPr eaLnBrk="1" hangingPunct="1">
              <a:spcBef>
                <a:spcPct val="20000"/>
              </a:spcBef>
              <a:spcAft>
                <a:spcPts val="600"/>
              </a:spcAft>
              <a:buClr>
                <a:srgbClr val="D23B07"/>
              </a:buClr>
              <a:buFont typeface="Wingdings" panose="05000000000000000000" pitchFamily="2" charset="2"/>
              <a:buChar char="§"/>
            </a:pPr>
            <a:endParaRPr lang="en-US" altLang="zh-CN" sz="32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  <a:sym typeface="Calibri" panose="020F0502020204030204" pitchFamily="34" charset="0"/>
            </a:endParaRPr>
          </a:p>
          <a:p>
            <a:pPr eaLnBrk="1" hangingPunct="1">
              <a:spcBef>
                <a:spcPct val="20000"/>
              </a:spcBef>
              <a:spcAft>
                <a:spcPts val="600"/>
              </a:spcAft>
              <a:buClr>
                <a:srgbClr val="D23B07"/>
              </a:buClr>
            </a:pPr>
            <a:endParaRPr lang="zh-CN" altLang="zh-CN" sz="32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  <a:sym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5764150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1">
            <a:extLst>
              <a:ext uri="{FF2B5EF4-FFF2-40B4-BE49-F238E27FC236}">
                <a16:creationId xmlns:a16="http://schemas.microsoft.com/office/drawing/2014/main" id="{E0D0A73D-F5FF-4AAE-B06B-58AADB00B3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/>
              <a:t>幻灯片切换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22B7BFD-C7D6-49C5-8BD7-009684D16A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3613" y="3287713"/>
            <a:ext cx="7761287" cy="81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1B55E23B-BCF2-4E3E-AA26-E57367ED88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3613" y="4583113"/>
            <a:ext cx="3324225" cy="78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2E5CA19-1CA3-4F97-943B-CEA5030A6C92}"/>
              </a:ext>
            </a:extLst>
          </p:cNvPr>
          <p:cNvSpPr txBox="1"/>
          <p:nvPr/>
        </p:nvSpPr>
        <p:spPr>
          <a:xfrm>
            <a:off x="2233613" y="1782763"/>
            <a:ext cx="4206875" cy="4603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sz="2400" b="1" dirty="0">
                <a:solidFill>
                  <a:schemeClr val="bg1"/>
                </a:solidFill>
                <a:latin typeface="+mn-ea"/>
                <a:ea typeface="+mn-ea"/>
              </a:rPr>
              <a:t>两页幻灯片切换时的效果设置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40CAE2-240F-4207-8BB7-695A90FB7415}"/>
              </a:ext>
            </a:extLst>
          </p:cNvPr>
          <p:cNvSpPr txBox="1"/>
          <p:nvPr/>
        </p:nvSpPr>
        <p:spPr>
          <a:xfrm>
            <a:off x="1559496" y="1908176"/>
            <a:ext cx="843540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两页幻灯片切换时的效果设置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ounded Rectangular Callout 105">
            <a:extLst>
              <a:ext uri="{FF2B5EF4-FFF2-40B4-BE49-F238E27FC236}">
                <a16:creationId xmlns:a16="http://schemas.microsoft.com/office/drawing/2014/main" id="{B773371F-6A0A-4142-92B2-8C48285007FA}"/>
              </a:ext>
            </a:extLst>
          </p:cNvPr>
          <p:cNvSpPr>
            <a:spLocks noChangeAspect="1"/>
          </p:cNvSpPr>
          <p:nvPr/>
        </p:nvSpPr>
        <p:spPr bwMode="auto">
          <a:xfrm>
            <a:off x="1535113" y="4941888"/>
            <a:ext cx="611187" cy="628650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2291" name="Rounded Rectangular Callout 119">
            <a:extLst>
              <a:ext uri="{FF2B5EF4-FFF2-40B4-BE49-F238E27FC236}">
                <a16:creationId xmlns:a16="http://schemas.microsoft.com/office/drawing/2014/main" id="{4FE5579F-8D78-4233-BDF5-24CA6D272A3F}"/>
              </a:ext>
            </a:extLst>
          </p:cNvPr>
          <p:cNvSpPr>
            <a:spLocks noChangeAspect="1"/>
          </p:cNvSpPr>
          <p:nvPr/>
        </p:nvSpPr>
        <p:spPr bwMode="auto">
          <a:xfrm>
            <a:off x="1679575" y="2698750"/>
            <a:ext cx="466725" cy="479425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2292" name="Rounded Rectangular Callout 120">
            <a:extLst>
              <a:ext uri="{FF2B5EF4-FFF2-40B4-BE49-F238E27FC236}">
                <a16:creationId xmlns:a16="http://schemas.microsoft.com/office/drawing/2014/main" id="{5345667C-C8A5-4E96-A86D-B23B42B55945}"/>
              </a:ext>
            </a:extLst>
          </p:cNvPr>
          <p:cNvSpPr>
            <a:spLocks noChangeAspect="1"/>
          </p:cNvSpPr>
          <p:nvPr/>
        </p:nvSpPr>
        <p:spPr bwMode="auto">
          <a:xfrm>
            <a:off x="1998663" y="3167063"/>
            <a:ext cx="458787" cy="471487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2293" name="Rounded Rectangular Callout 121">
            <a:extLst>
              <a:ext uri="{FF2B5EF4-FFF2-40B4-BE49-F238E27FC236}">
                <a16:creationId xmlns:a16="http://schemas.microsoft.com/office/drawing/2014/main" id="{CF499611-A27C-4914-B641-C8B8054C9F70}"/>
              </a:ext>
            </a:extLst>
          </p:cNvPr>
          <p:cNvSpPr>
            <a:spLocks noChangeAspect="1"/>
          </p:cNvSpPr>
          <p:nvPr/>
        </p:nvSpPr>
        <p:spPr bwMode="auto">
          <a:xfrm>
            <a:off x="1793875" y="3382963"/>
            <a:ext cx="352425" cy="360362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635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2294" name="Rounded Rectangular Callout 123">
            <a:extLst>
              <a:ext uri="{FF2B5EF4-FFF2-40B4-BE49-F238E27FC236}">
                <a16:creationId xmlns:a16="http://schemas.microsoft.com/office/drawing/2014/main" id="{6E7C6006-C53B-45CB-BF6A-A5126243F2AD}"/>
              </a:ext>
            </a:extLst>
          </p:cNvPr>
          <p:cNvSpPr>
            <a:spLocks noChangeAspect="1"/>
          </p:cNvSpPr>
          <p:nvPr/>
        </p:nvSpPr>
        <p:spPr bwMode="auto">
          <a:xfrm>
            <a:off x="2163763" y="3333750"/>
            <a:ext cx="608012" cy="625475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2295" name="Rounded Rectangular Callout 124">
            <a:extLst>
              <a:ext uri="{FF2B5EF4-FFF2-40B4-BE49-F238E27FC236}">
                <a16:creationId xmlns:a16="http://schemas.microsoft.com/office/drawing/2014/main" id="{78E28CB2-B3C2-4EB0-B320-353FF9B9381C}"/>
              </a:ext>
            </a:extLst>
          </p:cNvPr>
          <p:cNvSpPr>
            <a:spLocks noChangeAspect="1"/>
          </p:cNvSpPr>
          <p:nvPr/>
        </p:nvSpPr>
        <p:spPr bwMode="auto">
          <a:xfrm>
            <a:off x="1524000" y="3479800"/>
            <a:ext cx="671513" cy="849313"/>
          </a:xfrm>
          <a:prstGeom prst="wedgeRoundRectCallout">
            <a:avLst>
              <a:gd name="adj1" fmla="val -6824"/>
              <a:gd name="adj2" fmla="val 62176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2296" name="Title 1">
            <a:extLst>
              <a:ext uri="{FF2B5EF4-FFF2-40B4-BE49-F238E27FC236}">
                <a16:creationId xmlns:a16="http://schemas.microsoft.com/office/drawing/2014/main" id="{593295F8-1C59-4F53-A1D5-435BC38D2F9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2209800" y="1547813"/>
            <a:ext cx="7124700" cy="815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/>
            <a:r>
              <a:rPr lang="zh-CN" altLang="en-US" sz="5400">
                <a:solidFill>
                  <a:srgbClr val="ED5E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目  录</a:t>
            </a:r>
            <a:endParaRPr lang="zh-CN" altLang="zh-CN" sz="540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2297" name="Content Placeholder 12">
            <a:extLst>
              <a:ext uri="{FF2B5EF4-FFF2-40B4-BE49-F238E27FC236}">
                <a16:creationId xmlns:a16="http://schemas.microsoft.com/office/drawing/2014/main" id="{273BDA27-6DB5-48AE-B6B5-E4C437C255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1150" y="2571750"/>
            <a:ext cx="5329238" cy="460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85750" indent="-28575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spcAft>
                <a:spcPts val="600"/>
              </a:spcAft>
              <a:buClr>
                <a:srgbClr val="D23B07"/>
              </a:buClr>
              <a:buFont typeface="Wingdings" panose="05000000000000000000" pitchFamily="2" charset="2"/>
              <a:buChar char="§"/>
            </a:pPr>
            <a:r>
              <a:rPr lang="en-US" altLang="zh-CN" sz="32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 </a:t>
            </a:r>
            <a:r>
              <a:rPr lang="zh-CN" altLang="en-US" sz="32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创建</a:t>
            </a:r>
            <a:r>
              <a:rPr lang="en-US" altLang="zh-CN" sz="32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PPT</a:t>
            </a:r>
            <a:r>
              <a:rPr lang="zh-CN" altLang="en-US" sz="32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的基本四步</a:t>
            </a:r>
            <a:endParaRPr lang="en-US" altLang="zh-CN" sz="32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rgbClr val="D23B07"/>
              </a:buClr>
              <a:buFont typeface="Wingdings" panose="05000000000000000000" pitchFamily="2" charset="2"/>
              <a:buChar char="§"/>
            </a:pPr>
            <a:r>
              <a:rPr lang="zh-CN" altLang="en-US" sz="32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 元素的插入</a:t>
            </a:r>
            <a:endParaRPr lang="en-US" altLang="zh-CN" sz="32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rgbClr val="D23B07"/>
              </a:buClr>
              <a:buFont typeface="Wingdings" panose="05000000000000000000" pitchFamily="2" charset="2"/>
              <a:buChar char="§"/>
            </a:pPr>
            <a:r>
              <a:rPr lang="zh-CN" altLang="en-US" sz="32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 动画效果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rgbClr val="D23B07"/>
              </a:buClr>
              <a:buFont typeface="Wingdings" panose="05000000000000000000" pitchFamily="2" charset="2"/>
              <a:buChar char="§"/>
            </a:pPr>
            <a:r>
              <a:rPr lang="zh-CN" altLang="en-US" sz="32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 幻灯片切换</a:t>
            </a:r>
            <a:endParaRPr lang="en-US" altLang="zh-CN" sz="32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rgbClr val="D23B07"/>
              </a:buClr>
              <a:buFont typeface="Wingdings" panose="05000000000000000000" pitchFamily="2" charset="2"/>
              <a:buChar char="§"/>
            </a:pPr>
            <a:r>
              <a:rPr lang="zh-CN" altLang="en-US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 母版的使用</a:t>
            </a:r>
          </a:p>
          <a:p>
            <a:pPr eaLnBrk="1" hangingPunct="1">
              <a:spcBef>
                <a:spcPct val="20000"/>
              </a:spcBef>
              <a:spcAft>
                <a:spcPts val="600"/>
              </a:spcAft>
              <a:buClr>
                <a:srgbClr val="D23B07"/>
              </a:buClr>
              <a:buFont typeface="Wingdings" panose="05000000000000000000" pitchFamily="2" charset="2"/>
              <a:buChar char="§"/>
            </a:pPr>
            <a:endParaRPr lang="en-US" altLang="zh-CN" sz="32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  <a:sym typeface="Calibri" panose="020F0502020204030204" pitchFamily="34" charset="0"/>
            </a:endParaRPr>
          </a:p>
          <a:p>
            <a:pPr eaLnBrk="1" hangingPunct="1">
              <a:spcBef>
                <a:spcPct val="20000"/>
              </a:spcBef>
              <a:spcAft>
                <a:spcPts val="600"/>
              </a:spcAft>
              <a:buClr>
                <a:srgbClr val="D23B07"/>
              </a:buClr>
            </a:pPr>
            <a:endParaRPr lang="zh-CN" altLang="zh-CN" sz="32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  <a:sym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4916607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ED4B6C-55C5-4361-AC6B-7C1DD39B9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母版的作用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E9D73A6-B4FC-40BE-9FF1-1C63E4D1B345}"/>
              </a:ext>
            </a:extLst>
          </p:cNvPr>
          <p:cNvSpPr/>
          <p:nvPr/>
        </p:nvSpPr>
        <p:spPr>
          <a:xfrm>
            <a:off x="1415480" y="4531498"/>
            <a:ext cx="9829092" cy="2243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母版</a:t>
            </a:r>
            <a:r>
              <a:rPr lang="zh-CN" altLang="en-US" sz="2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Slide Master</a:t>
            </a:r>
            <a:r>
              <a:rPr lang="zh-CN" altLang="en-US" sz="2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）中包含可出现在每一张幻灯片上的显示元素，如文本占位符、图片、动作按钮等。幻灯片母版上的对象将出现在每张幻灯片的相同位置上。使用母版可以方便的统一幻灯片的风格。</a:t>
            </a:r>
          </a:p>
          <a:p>
            <a:pPr>
              <a:lnSpc>
                <a:spcPct val="150000"/>
              </a:lnSpc>
            </a:pPr>
            <a:endParaRPr lang="zh-CN" altLang="en-US" sz="24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49F38AD-7E57-44A1-AD8A-D25C241F9740}"/>
              </a:ext>
            </a:extLst>
          </p:cNvPr>
          <p:cNvSpPr txBox="1"/>
          <p:nvPr/>
        </p:nvSpPr>
        <p:spPr>
          <a:xfrm>
            <a:off x="1415480" y="1473800"/>
            <a:ext cx="10009112" cy="1308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假设，现需要在每一页幻灯片的同一位置加上一个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logo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，你会怎么做？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0A5FCD6-BB80-4269-AB93-B8DB156A6E8D}"/>
              </a:ext>
            </a:extLst>
          </p:cNvPr>
          <p:cNvSpPr txBox="1"/>
          <p:nvPr/>
        </p:nvSpPr>
        <p:spPr>
          <a:xfrm>
            <a:off x="4439816" y="3291049"/>
            <a:ext cx="239039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幻灯片</a:t>
            </a:r>
            <a:r>
              <a:rPr lang="zh-CN" altLang="en-US" sz="44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母板</a:t>
            </a:r>
            <a:endParaRPr lang="zh-CN" altLang="en-US" sz="28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922757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C70721-6AC4-4100-8098-27591CD05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母版的使用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5119AC5-8C8B-4247-9C3B-A77BC846AB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7495" y="2037289"/>
            <a:ext cx="8357007" cy="16366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B3ACEA6D-D6FE-4E57-9A0B-AFA47D1471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0342" y="4293096"/>
            <a:ext cx="8851314" cy="18045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56528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>
            <a:extLst>
              <a:ext uri="{FF2B5EF4-FFF2-40B4-BE49-F238E27FC236}">
                <a16:creationId xmlns:a16="http://schemas.microsoft.com/office/drawing/2014/main" id="{560D3EF2-1647-4506-ACDF-418FC6579DA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600" y="274638"/>
            <a:ext cx="10972800" cy="56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/>
              <a:t>OFFICE 2016</a:t>
            </a:r>
            <a:r>
              <a:rPr lang="zh-CN" altLang="en-US"/>
              <a:t>简介</a:t>
            </a:r>
          </a:p>
        </p:txBody>
      </p:sp>
      <p:sp>
        <p:nvSpPr>
          <p:cNvPr id="15" name="椭圆 10">
            <a:extLst>
              <a:ext uri="{FF2B5EF4-FFF2-40B4-BE49-F238E27FC236}">
                <a16:creationId xmlns:a16="http://schemas.microsoft.com/office/drawing/2014/main" id="{FC504313-1BC4-4071-81B7-1DE7496FF3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7888" y="3440113"/>
            <a:ext cx="204787" cy="204787"/>
          </a:xfrm>
          <a:prstGeom prst="ellipse">
            <a:avLst/>
          </a:prstGeom>
          <a:solidFill>
            <a:srgbClr val="0070C0"/>
          </a:solidFill>
          <a:ln w="38100">
            <a:solidFill>
              <a:srgbClr val="0070C0"/>
            </a:solidFill>
            <a:round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6" name="Group 10">
            <a:extLst>
              <a:ext uri="{FF2B5EF4-FFF2-40B4-BE49-F238E27FC236}">
                <a16:creationId xmlns:a16="http://schemas.microsoft.com/office/drawing/2014/main" id="{BA4110BB-1120-4C30-AA64-F7869D6AA78A}"/>
              </a:ext>
            </a:extLst>
          </p:cNvPr>
          <p:cNvGrpSpPr>
            <a:grpSpLocks/>
          </p:cNvGrpSpPr>
          <p:nvPr/>
        </p:nvGrpSpPr>
        <p:grpSpPr bwMode="auto">
          <a:xfrm>
            <a:off x="7050088" y="3395663"/>
            <a:ext cx="1946275" cy="1425575"/>
            <a:chOff x="-65679" y="-53757"/>
            <a:chExt cx="1571636" cy="1214446"/>
          </a:xfrm>
        </p:grpSpPr>
        <p:sp>
          <p:nvSpPr>
            <p:cNvPr id="9229" name="椭圆 11">
              <a:extLst>
                <a:ext uri="{FF2B5EF4-FFF2-40B4-BE49-F238E27FC236}">
                  <a16:creationId xmlns:a16="http://schemas.microsoft.com/office/drawing/2014/main" id="{166D837C-3BBE-4C0E-9ADC-4BC657A377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763" y="-53757"/>
              <a:ext cx="1214446" cy="121444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0070C0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9230" name="TextBox 12">
              <a:extLst>
                <a:ext uri="{FF2B5EF4-FFF2-40B4-BE49-F238E27FC236}">
                  <a16:creationId xmlns:a16="http://schemas.microsoft.com/office/drawing/2014/main" id="{0C0A8008-89C1-4DCF-8DCE-7810255394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65679" y="314305"/>
              <a:ext cx="1571636" cy="5243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>
                  <a:latin typeface="Meiryo UI" panose="020B0604030504040204" pitchFamily="34" charset="-128"/>
                  <a:ea typeface="Meiryo UI" panose="020B0604030504040204" pitchFamily="34" charset="-128"/>
                </a:rPr>
                <a:t>ＥＸＣＥＬ</a:t>
              </a:r>
              <a:endParaRPr lang="en-US" altLang="zh-CN" sz="2000" b="1">
                <a:latin typeface="Meiryo UI" panose="020B0604030504040204" pitchFamily="34" charset="-128"/>
                <a:ea typeface="Meiryo UI" panose="020B0604030504040204" pitchFamily="34" charset="-128"/>
              </a:endParaRPr>
            </a:p>
            <a:p>
              <a:pPr algn="ctr" eaLnBrk="1" hangingPunct="1"/>
              <a:r>
                <a:rPr lang="zh-CN" altLang="en-US" sz="1400" b="1">
                  <a:solidFill>
                    <a:srgbClr val="FFC000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表格处理软件</a:t>
              </a:r>
              <a:endParaRPr lang="en-US" altLang="zh-CN" sz="1400" b="1">
                <a:solidFill>
                  <a:srgbClr val="FFC000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sp>
        <p:nvSpPr>
          <p:cNvPr id="19" name="椭圆 6">
            <a:extLst>
              <a:ext uri="{FF2B5EF4-FFF2-40B4-BE49-F238E27FC236}">
                <a16:creationId xmlns:a16="http://schemas.microsoft.com/office/drawing/2014/main" id="{62A7EA6A-F304-4DE7-A209-C24E71E68E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55075" y="3646488"/>
            <a:ext cx="1866900" cy="1798637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0C0"/>
            </a:solidFill>
            <a:round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0</a:t>
            </a:r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47E4120F-C23B-4062-A2D4-8E9331D8D396}"/>
              </a:ext>
            </a:extLst>
          </p:cNvPr>
          <p:cNvGrpSpPr>
            <a:grpSpLocks/>
          </p:cNvGrpSpPr>
          <p:nvPr/>
        </p:nvGrpSpPr>
        <p:grpSpPr bwMode="auto">
          <a:xfrm>
            <a:off x="8312150" y="2292350"/>
            <a:ext cx="1773238" cy="1354138"/>
            <a:chOff x="5186363" y="1604963"/>
            <a:chExt cx="1773237" cy="1354137"/>
          </a:xfrm>
        </p:grpSpPr>
        <p:sp>
          <p:nvSpPr>
            <p:cNvPr id="9227" name="椭圆 9">
              <a:extLst>
                <a:ext uri="{FF2B5EF4-FFF2-40B4-BE49-F238E27FC236}">
                  <a16:creationId xmlns:a16="http://schemas.microsoft.com/office/drawing/2014/main" id="{DDCCB7AA-45B8-4C1E-9D54-7F4B078FC2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3525" y="1604963"/>
              <a:ext cx="1370013" cy="135413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0070C0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9228" name="TextBox 15">
              <a:extLst>
                <a:ext uri="{FF2B5EF4-FFF2-40B4-BE49-F238E27FC236}">
                  <a16:creationId xmlns:a16="http://schemas.microsoft.com/office/drawing/2014/main" id="{E7E49DCE-F4A2-4723-A211-6EA2483A3A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6363" y="1989138"/>
              <a:ext cx="1773237" cy="615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>
                  <a:latin typeface="Meiryo UI" panose="020B0604030504040204" pitchFamily="34" charset="-128"/>
                  <a:ea typeface="Meiryo UI" panose="020B0604030504040204" pitchFamily="34" charset="-128"/>
                </a:rPr>
                <a:t>ＷＯＲＤ</a:t>
              </a:r>
              <a:endParaRPr lang="en-US" altLang="zh-CN" sz="2000" b="1">
                <a:latin typeface="Meiryo UI" panose="020B0604030504040204" pitchFamily="34" charset="-128"/>
                <a:ea typeface="Meiryo UI" panose="020B0604030504040204" pitchFamily="34" charset="-128"/>
              </a:endParaRPr>
            </a:p>
            <a:p>
              <a:pPr algn="ctr" eaLnBrk="1" hangingPunct="1"/>
              <a:r>
                <a:rPr lang="zh-CN" altLang="en-US" sz="1400" b="1">
                  <a:solidFill>
                    <a:srgbClr val="FFC000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文字处理软件</a:t>
              </a:r>
              <a:endParaRPr lang="en-US" altLang="zh-CN" sz="1400" b="1">
                <a:solidFill>
                  <a:srgbClr val="FFC000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sp>
        <p:nvSpPr>
          <p:cNvPr id="23" name="椭圆 20">
            <a:extLst>
              <a:ext uri="{FF2B5EF4-FFF2-40B4-BE49-F238E27FC236}">
                <a16:creationId xmlns:a16="http://schemas.microsoft.com/office/drawing/2014/main" id="{10A3AB7A-4EC8-4E3F-9956-FDC372E9F0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13900" y="3441700"/>
            <a:ext cx="204788" cy="204788"/>
          </a:xfrm>
          <a:prstGeom prst="ellipse">
            <a:avLst/>
          </a:prstGeom>
          <a:solidFill>
            <a:srgbClr val="0070C0"/>
          </a:solidFill>
          <a:ln w="38100">
            <a:solidFill>
              <a:srgbClr val="0070C0"/>
            </a:solidFill>
            <a:round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0C149FE3-9E3C-465B-B00A-EF8374AFDE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6013" y="4206875"/>
            <a:ext cx="2039937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 b="1">
                <a:latin typeface="Meiryo UI" panose="020B0604030504040204" pitchFamily="34" charset="-128"/>
                <a:ea typeface="Meiryo UI" panose="020B0604030504040204" pitchFamily="34" charset="-128"/>
              </a:rPr>
              <a:t>PowerPoint</a:t>
            </a:r>
          </a:p>
          <a:p>
            <a:pPr algn="ctr" eaLnBrk="1" hangingPunct="1"/>
            <a:r>
              <a:rPr lang="zh-CN" altLang="en-US" sz="1400" b="1">
                <a:solidFill>
                  <a:srgbClr val="FFC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演示文稿图形工具</a:t>
            </a: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40FEBE96-1AFD-4DAC-8E19-CDDD2A5BB2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58225" y="4356100"/>
            <a:ext cx="204788" cy="204788"/>
          </a:xfrm>
          <a:prstGeom prst="ellipse">
            <a:avLst/>
          </a:prstGeom>
          <a:solidFill>
            <a:srgbClr val="0070C0"/>
          </a:solidFill>
          <a:ln w="38100">
            <a:solidFill>
              <a:srgbClr val="0070C0"/>
            </a:solidFill>
            <a:round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87053AD-3FB6-48F3-8B94-3EF3E01951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4613" y="2970213"/>
            <a:ext cx="4910137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</a:p>
          <a:p>
            <a:pPr eaLnBrk="1" hangingPunct="1"/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强大的演示文稿图形工具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2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9" grpId="0" animBg="1"/>
      <p:bldP spid="19" grpId="1" animBg="1"/>
      <p:bldP spid="23" grpId="0" animBg="1"/>
      <p:bldP spid="24" grpId="0"/>
      <p:bldP spid="24" grpId="1"/>
      <p:bldP spid="21" grpId="0" animBg="1"/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BF588D-247C-45E6-8E7D-831C36C67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思考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2149F67-706F-4FF0-B273-5CB2A71E9232}"/>
              </a:ext>
            </a:extLst>
          </p:cNvPr>
          <p:cNvSpPr txBox="1"/>
          <p:nvPr/>
        </p:nvSpPr>
        <p:spPr>
          <a:xfrm>
            <a:off x="2643773" y="5041755"/>
            <a:ext cx="69044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</a:t>
            </a:r>
            <a:r>
              <a:rPr lang="zh-CN" altLang="en-US" sz="4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sz="54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母版</a:t>
            </a:r>
            <a:r>
              <a:rPr lang="zh-CN" altLang="en-US" sz="4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有什么区别？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7F4EA10-7A80-4F64-A9A4-4C2910505D15}"/>
              </a:ext>
            </a:extLst>
          </p:cNvPr>
          <p:cNvSpPr txBox="1"/>
          <p:nvPr/>
        </p:nvSpPr>
        <p:spPr>
          <a:xfrm>
            <a:off x="1199456" y="1071437"/>
            <a:ext cx="936104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区别</a:t>
            </a:r>
          </a:p>
          <a:p>
            <a:r>
              <a:rPr lang="en-US" altLang="zh-CN" dirty="0"/>
              <a:t>1</a:t>
            </a:r>
            <a:r>
              <a:rPr lang="zh-CN" altLang="en-US" dirty="0"/>
              <a:t>、模板包含母版，母版只是模板的一部分。</a:t>
            </a:r>
          </a:p>
          <a:p>
            <a:r>
              <a:rPr lang="zh-CN" altLang="en-US" dirty="0"/>
              <a:t>模板是一个专门的页面格式，进去它会告诉你什么地方填什么，可以拖动修改。</a:t>
            </a:r>
          </a:p>
          <a:p>
            <a:r>
              <a:rPr lang="zh-CN" altLang="en-US" dirty="0"/>
              <a:t>母版是一个系列的，比如底色和每页都会显示出来的边框或者日期，页眉页脚之类，设置一次，以后的每一页全部都相同，起统一、美观的作用。</a:t>
            </a:r>
          </a:p>
          <a:p>
            <a:r>
              <a:rPr lang="en-US" altLang="zh-CN" dirty="0"/>
              <a:t>2</a:t>
            </a:r>
            <a:r>
              <a:rPr lang="zh-CN" altLang="en-US" dirty="0"/>
              <a:t>、母版又称为原版，即幻灯片的原版。模板即用来印刷幻灯片的三原色版。</a:t>
            </a:r>
          </a:p>
          <a:p>
            <a:r>
              <a:rPr lang="zh-CN" altLang="en-US" dirty="0"/>
              <a:t>模板：</a:t>
            </a:r>
            <a:r>
              <a:rPr lang="zh-CN" altLang="en-US" dirty="0">
                <a:hlinkClick r:id="rId2"/>
              </a:rPr>
              <a:t>演示文稿</a:t>
            </a:r>
            <a:r>
              <a:rPr lang="zh-CN" altLang="en-US" dirty="0"/>
              <a:t>中的特殊一类，扩展名为</a:t>
            </a:r>
            <a:r>
              <a:rPr lang="en-US" altLang="zh-CN" dirty="0"/>
              <a:t>.pot</a:t>
            </a:r>
            <a:r>
              <a:rPr lang="zh-CN" altLang="en-US" dirty="0"/>
              <a:t>。用于提供样式文稿的格式、</a:t>
            </a:r>
            <a:r>
              <a:rPr lang="zh-CN" altLang="en-US" dirty="0">
                <a:hlinkClick r:id="rId3"/>
              </a:rPr>
              <a:t>配色方案</a:t>
            </a:r>
            <a:r>
              <a:rPr lang="zh-CN" altLang="en-US" dirty="0"/>
              <a:t>、母版样式及产生特效的字体样式等。应用设计模板可快速生成风格统一的</a:t>
            </a:r>
            <a:r>
              <a:rPr lang="zh-CN" altLang="en-US" dirty="0">
                <a:hlinkClick r:id="rId2"/>
              </a:rPr>
              <a:t>演示文稿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母版：规定了</a:t>
            </a:r>
            <a:r>
              <a:rPr lang="zh-CN" altLang="en-US" dirty="0">
                <a:hlinkClick r:id="rId2"/>
              </a:rPr>
              <a:t>演示文稿</a:t>
            </a:r>
            <a:r>
              <a:rPr lang="zh-CN" altLang="en-US" dirty="0"/>
              <a:t>（幻灯片、讲义及备注）的文本、背景、日期及页码格式。母版体现了演示文稿的外观，包含了演示文稿中的共有信息。每个演示文稿提供了一个母版集合，包括：</a:t>
            </a:r>
            <a:r>
              <a:rPr lang="zh-CN" altLang="en-US" dirty="0">
                <a:hlinkClick r:id="rId4"/>
              </a:rPr>
              <a:t>幻灯片母版</a:t>
            </a:r>
            <a:r>
              <a:rPr lang="zh-CN" altLang="en-US" dirty="0"/>
              <a:t>、标题母版、讲义母版、备注母版等母版集合。</a:t>
            </a:r>
          </a:p>
          <a:p>
            <a:endParaRPr lang="en-US" altLang="zh-CN" dirty="0"/>
          </a:p>
          <a:p>
            <a:r>
              <a:rPr lang="zh-CN" altLang="en-US" dirty="0"/>
              <a:t>模板是给你一种格式，你去填内容； 而母板是自己设计格式，在填内容。 所以说模板是一种母板，可以在母板中修改模板。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6472AC43-20CC-4F3D-B34D-AB0914B1F4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5400" y="6021288"/>
            <a:ext cx="9950896" cy="339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sz="2800" kern="0"/>
              <a:t>资源网站：</a:t>
            </a:r>
            <a:endParaRPr lang="en-US" altLang="zh-CN" sz="2800" kern="0"/>
          </a:p>
          <a:p>
            <a:endParaRPr lang="zh-CN" altLang="en-US" sz="2800" kern="0" dirty="0"/>
          </a:p>
        </p:txBody>
      </p:sp>
      <p:sp>
        <p:nvSpPr>
          <p:cNvPr id="6" name="矩形 3">
            <a:extLst>
              <a:ext uri="{FF2B5EF4-FFF2-40B4-BE49-F238E27FC236}">
                <a16:creationId xmlns:a16="http://schemas.microsoft.com/office/drawing/2014/main" id="{C24D82E5-2C5E-46EC-882F-D1C9FB5C02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5640" y="6093296"/>
            <a:ext cx="23907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hlinkClick r:id="rId5"/>
              </a:rPr>
              <a:t>http://www.1ppt.com/</a:t>
            </a:r>
            <a:r>
              <a:rPr lang="zh-CN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51921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7" name="椭圆 5">
            <a:extLst>
              <a:ext uri="{FF2B5EF4-FFF2-40B4-BE49-F238E27FC236}">
                <a16:creationId xmlns:a16="http://schemas.microsoft.com/office/drawing/2014/main" id="{88B53912-E71A-4DF9-AE64-6BE39BFAFF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48663" y="3429000"/>
            <a:ext cx="1708150" cy="1706563"/>
          </a:xfrm>
          <a:prstGeom prst="ellipse">
            <a:avLst/>
          </a:prstGeom>
          <a:solidFill>
            <a:srgbClr val="0081E2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A91B17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b="1">
              <a:solidFill>
                <a:srgbClr val="FFFFFF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5128" name="Group 10">
            <a:extLst>
              <a:ext uri="{FF2B5EF4-FFF2-40B4-BE49-F238E27FC236}">
                <a16:creationId xmlns:a16="http://schemas.microsoft.com/office/drawing/2014/main" id="{B10A1E88-CAC2-4E00-9DB4-E826C0A45778}"/>
              </a:ext>
            </a:extLst>
          </p:cNvPr>
          <p:cNvGrpSpPr>
            <a:grpSpLocks/>
          </p:cNvGrpSpPr>
          <p:nvPr/>
        </p:nvGrpSpPr>
        <p:grpSpPr bwMode="auto">
          <a:xfrm>
            <a:off x="6953250" y="1316038"/>
            <a:ext cx="1785938" cy="1831975"/>
            <a:chOff x="285752" y="0"/>
            <a:chExt cx="1785950" cy="1785950"/>
          </a:xfrm>
        </p:grpSpPr>
        <p:sp>
          <p:nvSpPr>
            <p:cNvPr id="11285" name="椭圆 7">
              <a:extLst>
                <a:ext uri="{FF2B5EF4-FFF2-40B4-BE49-F238E27FC236}">
                  <a16:creationId xmlns:a16="http://schemas.microsoft.com/office/drawing/2014/main" id="{F6004E6B-4D52-4883-8A58-BA31DDE1A8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752" y="0"/>
              <a:ext cx="1785950" cy="1785950"/>
            </a:xfrm>
            <a:prstGeom prst="ellipse">
              <a:avLst/>
            </a:prstGeom>
            <a:solidFill>
              <a:srgbClr val="0081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A91B17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b="1">
                <a:solidFill>
                  <a:srgbClr val="FFFFFF"/>
                </a:solidFill>
                <a:latin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1286" name="TextBox 9">
              <a:extLst>
                <a:ext uri="{FF2B5EF4-FFF2-40B4-BE49-F238E27FC236}">
                  <a16:creationId xmlns:a16="http://schemas.microsoft.com/office/drawing/2014/main" id="{E369F03E-FDC3-4514-80DF-3BFCC22A35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966" y="465900"/>
              <a:ext cx="1584737" cy="1080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400" b="1">
                  <a:solidFill>
                    <a:srgbClr val="FFE04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教育教学</a:t>
              </a:r>
              <a:endParaRPr lang="zh-CN" altLang="en-US" sz="2400" b="1">
                <a:solidFill>
                  <a:srgbClr val="FFE04F"/>
                </a:solidFill>
                <a:latin typeface="微软雅黑" panose="020B0503020204020204" pitchFamily="34" charset="-122"/>
                <a:sym typeface="微软雅黑" panose="020B0503020204020204" pitchFamily="34" charset="-122"/>
              </a:endParaRPr>
            </a:p>
            <a:p>
              <a:pPr algn="ctr" eaLnBrk="1" hangingPunct="1"/>
              <a:r>
                <a:rPr lang="zh-CN" altLang="en-US" sz="14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在教育或教学过程中，用于课件展示</a:t>
              </a:r>
              <a:endParaRPr lang="en-US" altLang="zh-CN" sz="3200"/>
            </a:p>
          </p:txBody>
        </p:sp>
      </p:grpSp>
      <p:grpSp>
        <p:nvGrpSpPr>
          <p:cNvPr id="5129" name="Group 13">
            <a:extLst>
              <a:ext uri="{FF2B5EF4-FFF2-40B4-BE49-F238E27FC236}">
                <a16:creationId xmlns:a16="http://schemas.microsoft.com/office/drawing/2014/main" id="{96FCAAE9-CFF0-42AD-9755-E55B776EA72A}"/>
              </a:ext>
            </a:extLst>
          </p:cNvPr>
          <p:cNvGrpSpPr>
            <a:grpSpLocks/>
          </p:cNvGrpSpPr>
          <p:nvPr/>
        </p:nvGrpSpPr>
        <p:grpSpPr bwMode="auto">
          <a:xfrm>
            <a:off x="6630988" y="3844925"/>
            <a:ext cx="1717675" cy="1481138"/>
            <a:chOff x="445054" y="0"/>
            <a:chExt cx="1559421" cy="1357322"/>
          </a:xfrm>
        </p:grpSpPr>
        <p:sp>
          <p:nvSpPr>
            <p:cNvPr id="11283" name="椭圆 4">
              <a:extLst>
                <a:ext uri="{FF2B5EF4-FFF2-40B4-BE49-F238E27FC236}">
                  <a16:creationId xmlns:a16="http://schemas.microsoft.com/office/drawing/2014/main" id="{9B43F120-62EA-4EF3-BB0F-6511A94E06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104" y="0"/>
              <a:ext cx="1357322" cy="1357322"/>
            </a:xfrm>
            <a:prstGeom prst="ellipse">
              <a:avLst/>
            </a:prstGeom>
            <a:solidFill>
              <a:srgbClr val="0081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A91B17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b="1">
                <a:solidFill>
                  <a:srgbClr val="FFFFFF"/>
                </a:solidFill>
                <a:latin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1284" name="TextBox 10">
              <a:extLst>
                <a:ext uri="{FF2B5EF4-FFF2-40B4-BE49-F238E27FC236}">
                  <a16:creationId xmlns:a16="http://schemas.microsoft.com/office/drawing/2014/main" id="{F0D8604A-7DF6-4D0B-9E9E-5FFCFF893E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054" y="299359"/>
              <a:ext cx="1559421" cy="8741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400" b="1">
                  <a:solidFill>
                    <a:srgbClr val="FFE04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产品展示</a:t>
              </a:r>
              <a:endParaRPr lang="zh-CN" altLang="en-US" sz="2400" b="1">
                <a:solidFill>
                  <a:srgbClr val="FFE04F"/>
                </a:solidFill>
                <a:latin typeface="微软雅黑" panose="020B0503020204020204" pitchFamily="34" charset="-122"/>
                <a:sym typeface="微软雅黑" panose="020B0503020204020204" pitchFamily="34" charset="-122"/>
              </a:endParaRPr>
            </a:p>
            <a:p>
              <a:pPr algn="ctr" eaLnBrk="1" hangingPunct="1"/>
              <a:r>
                <a:rPr lang="zh-CN" altLang="en-US" sz="16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用来向客户展示产品</a:t>
              </a:r>
              <a:endParaRPr lang="en-US" altLang="zh-CN" sz="3600"/>
            </a:p>
          </p:txBody>
        </p:sp>
      </p:grpSp>
      <p:sp>
        <p:nvSpPr>
          <p:cNvPr id="5130" name="TextBox 12">
            <a:extLst>
              <a:ext uri="{FF2B5EF4-FFF2-40B4-BE49-F238E27FC236}">
                <a16:creationId xmlns:a16="http://schemas.microsoft.com/office/drawing/2014/main" id="{FCD7BFB4-B213-41BD-B778-65FB3FF04C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1850" y="3852863"/>
            <a:ext cx="1500188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 b="1">
                <a:solidFill>
                  <a:srgbClr val="FFE04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总结报告</a:t>
            </a:r>
            <a:endParaRPr lang="zh-CN" altLang="en-US" sz="2400" b="1">
              <a:solidFill>
                <a:srgbClr val="FFE04F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ctr" eaLnBrk="1" hangingPunct="1"/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个人总结或其他总结讲稿</a:t>
            </a:r>
            <a:endParaRPr lang="en-US" altLang="zh-CN" sz="3600"/>
          </a:p>
        </p:txBody>
      </p:sp>
      <p:grpSp>
        <p:nvGrpSpPr>
          <p:cNvPr id="5131" name="Group 17">
            <a:extLst>
              <a:ext uri="{FF2B5EF4-FFF2-40B4-BE49-F238E27FC236}">
                <a16:creationId xmlns:a16="http://schemas.microsoft.com/office/drawing/2014/main" id="{18CEE6AB-95B9-46F7-8D02-5835225498D3}"/>
              </a:ext>
            </a:extLst>
          </p:cNvPr>
          <p:cNvGrpSpPr>
            <a:grpSpLocks/>
          </p:cNvGrpSpPr>
          <p:nvPr/>
        </p:nvGrpSpPr>
        <p:grpSpPr bwMode="auto">
          <a:xfrm>
            <a:off x="4964113" y="2660650"/>
            <a:ext cx="2428875" cy="1620838"/>
            <a:chOff x="0" y="0"/>
            <a:chExt cx="2428892" cy="1571636"/>
          </a:xfrm>
        </p:grpSpPr>
        <p:sp>
          <p:nvSpPr>
            <p:cNvPr id="11281" name="椭圆 6">
              <a:extLst>
                <a:ext uri="{FF2B5EF4-FFF2-40B4-BE49-F238E27FC236}">
                  <a16:creationId xmlns:a16="http://schemas.microsoft.com/office/drawing/2014/main" id="{9FE14138-B913-4446-88EE-736E20EC5A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628" y="0"/>
              <a:ext cx="1571636" cy="1571636"/>
            </a:xfrm>
            <a:prstGeom prst="ellipse">
              <a:avLst/>
            </a:prstGeom>
            <a:solidFill>
              <a:srgbClr val="0081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A91B17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b="1">
                <a:solidFill>
                  <a:srgbClr val="FFFFFF"/>
                </a:solidFill>
                <a:latin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1282" name="TextBox 13">
              <a:extLst>
                <a:ext uri="{FF2B5EF4-FFF2-40B4-BE49-F238E27FC236}">
                  <a16:creationId xmlns:a16="http://schemas.microsoft.com/office/drawing/2014/main" id="{69232FAB-1ADD-4230-8990-8FCDDF742C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568115"/>
              <a:ext cx="2428892" cy="656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400" b="1">
                  <a:solidFill>
                    <a:srgbClr val="FFE04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商务谈判</a:t>
              </a:r>
              <a:endParaRPr lang="zh-CN" altLang="en-US" sz="2400" b="1">
                <a:solidFill>
                  <a:srgbClr val="FFE04F"/>
                </a:solidFill>
                <a:latin typeface="微软雅黑" panose="020B0503020204020204" pitchFamily="34" charset="-122"/>
                <a:sym typeface="微软雅黑" panose="020B0503020204020204" pitchFamily="34" charset="-122"/>
              </a:endParaRPr>
            </a:p>
            <a:p>
              <a:pPr algn="ctr" eaLnBrk="1" hangingPunct="1"/>
              <a:r>
                <a:rPr lang="zh-CN" altLang="en-US" sz="14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商务谈判讲稿</a:t>
              </a:r>
              <a:endParaRPr lang="en-US" altLang="zh-CN" sz="320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8CCE836-707C-4200-9B62-2CF9362CD2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49488" y="1506538"/>
            <a:ext cx="29384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>
                <a:solidFill>
                  <a:srgbClr val="2A82B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首先，</a:t>
            </a:r>
            <a:r>
              <a:rPr lang="en-US" altLang="zh-CN" sz="2000" b="1">
                <a:solidFill>
                  <a:srgbClr val="2A82B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000" b="1">
                <a:solidFill>
                  <a:srgbClr val="2A82B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是一款</a:t>
            </a:r>
            <a:r>
              <a:rPr lang="zh-CN" altLang="en-US" sz="2800" b="1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983BF4-FD32-4B8C-88B3-871307A5B8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49488" y="2279650"/>
            <a:ext cx="14668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>
                <a:solidFill>
                  <a:srgbClr val="2A82B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干什么用？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8491C9-B225-42B1-98C3-35933477C5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49488" y="2887663"/>
            <a:ext cx="305752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演示文稿制作软件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61A2BA-1397-4B9B-A6AC-B99975D7FB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49488" y="4248150"/>
            <a:ext cx="28003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>
                <a:solidFill>
                  <a:srgbClr val="2A82B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其实就是制作</a:t>
            </a:r>
            <a:r>
              <a:rPr lang="zh-CN" altLang="en-US" sz="2800" b="1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幻灯片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992888-0317-4A1C-8F4F-DFEFF5D40A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49488" y="5002213"/>
            <a:ext cx="19796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>
                <a:solidFill>
                  <a:srgbClr val="2A82B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在哪儿会用到？</a:t>
            </a:r>
          </a:p>
        </p:txBody>
      </p:sp>
      <p:sp>
        <p:nvSpPr>
          <p:cNvPr id="7" name="圆角矩形标注 6">
            <a:extLst>
              <a:ext uri="{FF2B5EF4-FFF2-40B4-BE49-F238E27FC236}">
                <a16:creationId xmlns:a16="http://schemas.microsoft.com/office/drawing/2014/main" id="{748FC8E7-6A22-469B-89C2-EE8B50D51651}"/>
              </a:ext>
            </a:extLst>
          </p:cNvPr>
          <p:cNvSpPr/>
          <p:nvPr/>
        </p:nvSpPr>
        <p:spPr>
          <a:xfrm>
            <a:off x="2133600" y="2205038"/>
            <a:ext cx="1516063" cy="525462"/>
          </a:xfrm>
          <a:prstGeom prst="wedgeRoundRectCallout">
            <a:avLst>
              <a:gd name="adj1" fmla="val -55748"/>
              <a:gd name="adj2" fmla="val 20885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25" name="圆角矩形标注 24">
            <a:extLst>
              <a:ext uri="{FF2B5EF4-FFF2-40B4-BE49-F238E27FC236}">
                <a16:creationId xmlns:a16="http://schemas.microsoft.com/office/drawing/2014/main" id="{2368CA6F-902F-4B1E-9DDD-75CD3F1A35E5}"/>
              </a:ext>
            </a:extLst>
          </p:cNvPr>
          <p:cNvSpPr/>
          <p:nvPr/>
        </p:nvSpPr>
        <p:spPr>
          <a:xfrm>
            <a:off x="2133600" y="3532188"/>
            <a:ext cx="1516063" cy="527050"/>
          </a:xfrm>
          <a:prstGeom prst="wedgeRoundRectCallout">
            <a:avLst>
              <a:gd name="adj1" fmla="val -55748"/>
              <a:gd name="adj2" fmla="val 20885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158706-6820-42E9-858E-201B0ED3C3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7425" y="3589338"/>
            <a:ext cx="14573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>
                <a:solidFill>
                  <a:srgbClr val="2A82B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演示文稿</a:t>
            </a:r>
            <a:r>
              <a:rPr lang="en-US" altLang="zh-CN" sz="2000" b="1">
                <a:solidFill>
                  <a:srgbClr val="2A82B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sz="2000" b="1">
              <a:solidFill>
                <a:srgbClr val="2A82B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圆角矩形标注 26">
            <a:extLst>
              <a:ext uri="{FF2B5EF4-FFF2-40B4-BE49-F238E27FC236}">
                <a16:creationId xmlns:a16="http://schemas.microsoft.com/office/drawing/2014/main" id="{7AFAB297-C030-4BEB-83A9-ACC2D78AFA89}"/>
              </a:ext>
            </a:extLst>
          </p:cNvPr>
          <p:cNvSpPr/>
          <p:nvPr/>
        </p:nvSpPr>
        <p:spPr>
          <a:xfrm>
            <a:off x="2133600" y="4922838"/>
            <a:ext cx="1946275" cy="527050"/>
          </a:xfrm>
          <a:prstGeom prst="wedgeRoundRectCallout">
            <a:avLst>
              <a:gd name="adj1" fmla="val -55748"/>
              <a:gd name="adj2" fmla="val 20885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23" name="标题 1">
            <a:extLst>
              <a:ext uri="{FF2B5EF4-FFF2-40B4-BE49-F238E27FC236}">
                <a16:creationId xmlns:a16="http://schemas.microsoft.com/office/drawing/2014/main" id="{F06F1766-E09F-4C7D-9870-5F22535CF8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74638"/>
            <a:ext cx="10972800" cy="56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pitchFamily="34" charset="0"/>
                <a:ea typeface="黑体" pitchFamily="2" charset="-122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pitchFamily="34" charset="0"/>
                <a:ea typeface="黑体" pitchFamily="2" charset="-122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pitchFamily="34" charset="0"/>
                <a:ea typeface="黑体" pitchFamily="2" charset="-122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pitchFamily="34" charset="0"/>
                <a:ea typeface="黑体" pitchFamily="2" charset="-122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pitchFamily="34" charset="0"/>
                <a:ea typeface="黑体" pitchFamily="2" charset="-122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pitchFamily="34" charset="0"/>
                <a:ea typeface="黑体" pitchFamily="2" charset="-122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pitchFamily="34" charset="0"/>
                <a:ea typeface="黑体" pitchFamily="2" charset="-122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pitchFamily="34" charset="0"/>
                <a:ea typeface="黑体" pitchFamily="2" charset="-122"/>
              </a:defRPr>
            </a:lvl9pPr>
          </a:lstStyle>
          <a:p>
            <a:r>
              <a:rPr lang="en-US" altLang="zh-CN" kern="0"/>
              <a:t>OFFICE 2016</a:t>
            </a:r>
            <a:r>
              <a:rPr lang="zh-CN" altLang="en-US" kern="0"/>
              <a:t>简介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7" grpId="0" animBg="1"/>
      <p:bldP spid="5130" grpId="0"/>
      <p:bldP spid="2" grpId="0"/>
      <p:bldP spid="3" grpId="0"/>
      <p:bldP spid="4" grpId="0"/>
      <p:bldP spid="5" grpId="0"/>
      <p:bldP spid="6" grpId="0"/>
      <p:bldP spid="7" grpId="0" animBg="1"/>
      <p:bldP spid="25" grpId="0" animBg="1"/>
      <p:bldP spid="8" grpId="0"/>
      <p:bldP spid="2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ounded Rectangular Callout 105">
            <a:extLst>
              <a:ext uri="{FF2B5EF4-FFF2-40B4-BE49-F238E27FC236}">
                <a16:creationId xmlns:a16="http://schemas.microsoft.com/office/drawing/2014/main" id="{B773371F-6A0A-4142-92B2-8C48285007FA}"/>
              </a:ext>
            </a:extLst>
          </p:cNvPr>
          <p:cNvSpPr>
            <a:spLocks noChangeAspect="1"/>
          </p:cNvSpPr>
          <p:nvPr/>
        </p:nvSpPr>
        <p:spPr bwMode="auto">
          <a:xfrm>
            <a:off x="1535113" y="4941888"/>
            <a:ext cx="611187" cy="628650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2291" name="Rounded Rectangular Callout 119">
            <a:extLst>
              <a:ext uri="{FF2B5EF4-FFF2-40B4-BE49-F238E27FC236}">
                <a16:creationId xmlns:a16="http://schemas.microsoft.com/office/drawing/2014/main" id="{4FE5579F-8D78-4233-BDF5-24CA6D272A3F}"/>
              </a:ext>
            </a:extLst>
          </p:cNvPr>
          <p:cNvSpPr>
            <a:spLocks noChangeAspect="1"/>
          </p:cNvSpPr>
          <p:nvPr/>
        </p:nvSpPr>
        <p:spPr bwMode="auto">
          <a:xfrm>
            <a:off x="1679575" y="2698750"/>
            <a:ext cx="466725" cy="479425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2292" name="Rounded Rectangular Callout 120">
            <a:extLst>
              <a:ext uri="{FF2B5EF4-FFF2-40B4-BE49-F238E27FC236}">
                <a16:creationId xmlns:a16="http://schemas.microsoft.com/office/drawing/2014/main" id="{5345667C-C8A5-4E96-A86D-B23B42B55945}"/>
              </a:ext>
            </a:extLst>
          </p:cNvPr>
          <p:cNvSpPr>
            <a:spLocks noChangeAspect="1"/>
          </p:cNvSpPr>
          <p:nvPr/>
        </p:nvSpPr>
        <p:spPr bwMode="auto">
          <a:xfrm>
            <a:off x="1998663" y="3167063"/>
            <a:ext cx="458787" cy="471487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2293" name="Rounded Rectangular Callout 121">
            <a:extLst>
              <a:ext uri="{FF2B5EF4-FFF2-40B4-BE49-F238E27FC236}">
                <a16:creationId xmlns:a16="http://schemas.microsoft.com/office/drawing/2014/main" id="{CF499611-A27C-4914-B641-C8B8054C9F70}"/>
              </a:ext>
            </a:extLst>
          </p:cNvPr>
          <p:cNvSpPr>
            <a:spLocks noChangeAspect="1"/>
          </p:cNvSpPr>
          <p:nvPr/>
        </p:nvSpPr>
        <p:spPr bwMode="auto">
          <a:xfrm>
            <a:off x="1793875" y="3382963"/>
            <a:ext cx="352425" cy="360362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635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2294" name="Rounded Rectangular Callout 123">
            <a:extLst>
              <a:ext uri="{FF2B5EF4-FFF2-40B4-BE49-F238E27FC236}">
                <a16:creationId xmlns:a16="http://schemas.microsoft.com/office/drawing/2014/main" id="{6E7C6006-C53B-45CB-BF6A-A5126243F2AD}"/>
              </a:ext>
            </a:extLst>
          </p:cNvPr>
          <p:cNvSpPr>
            <a:spLocks noChangeAspect="1"/>
          </p:cNvSpPr>
          <p:nvPr/>
        </p:nvSpPr>
        <p:spPr bwMode="auto">
          <a:xfrm>
            <a:off x="2163763" y="3333750"/>
            <a:ext cx="608012" cy="625475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2295" name="Rounded Rectangular Callout 124">
            <a:extLst>
              <a:ext uri="{FF2B5EF4-FFF2-40B4-BE49-F238E27FC236}">
                <a16:creationId xmlns:a16="http://schemas.microsoft.com/office/drawing/2014/main" id="{78E28CB2-B3C2-4EB0-B320-353FF9B9381C}"/>
              </a:ext>
            </a:extLst>
          </p:cNvPr>
          <p:cNvSpPr>
            <a:spLocks noChangeAspect="1"/>
          </p:cNvSpPr>
          <p:nvPr/>
        </p:nvSpPr>
        <p:spPr bwMode="auto">
          <a:xfrm>
            <a:off x="1524000" y="3479800"/>
            <a:ext cx="671513" cy="849313"/>
          </a:xfrm>
          <a:prstGeom prst="wedgeRoundRectCallout">
            <a:avLst>
              <a:gd name="adj1" fmla="val -6824"/>
              <a:gd name="adj2" fmla="val 62176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2296" name="Title 1">
            <a:extLst>
              <a:ext uri="{FF2B5EF4-FFF2-40B4-BE49-F238E27FC236}">
                <a16:creationId xmlns:a16="http://schemas.microsoft.com/office/drawing/2014/main" id="{593295F8-1C59-4F53-A1D5-435BC38D2F9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2209800" y="1547813"/>
            <a:ext cx="7124700" cy="815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/>
            <a:r>
              <a:rPr lang="zh-CN" altLang="en-US" sz="5400">
                <a:solidFill>
                  <a:srgbClr val="ED5E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目  录</a:t>
            </a:r>
            <a:endParaRPr lang="zh-CN" altLang="zh-CN" sz="540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2297" name="Content Placeholder 12">
            <a:extLst>
              <a:ext uri="{FF2B5EF4-FFF2-40B4-BE49-F238E27FC236}">
                <a16:creationId xmlns:a16="http://schemas.microsoft.com/office/drawing/2014/main" id="{273BDA27-6DB5-48AE-B6B5-E4C437C255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1150" y="2571750"/>
            <a:ext cx="5329238" cy="460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85750" indent="-28575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spcAft>
                <a:spcPts val="600"/>
              </a:spcAft>
              <a:buClr>
                <a:srgbClr val="D23B07"/>
              </a:buClr>
              <a:buFont typeface="Wingdings" panose="05000000000000000000" pitchFamily="2" charset="2"/>
              <a:buChar char="§"/>
            </a:pPr>
            <a:r>
              <a:rPr lang="en-US" altLang="zh-CN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 </a:t>
            </a:r>
            <a:r>
              <a:rPr lang="zh-CN" altLang="en-US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创建</a:t>
            </a:r>
            <a:r>
              <a:rPr lang="en-US" altLang="zh-CN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PPT</a:t>
            </a:r>
            <a:r>
              <a:rPr lang="zh-CN" altLang="en-US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的基本四步</a:t>
            </a:r>
            <a:endParaRPr lang="en-US" altLang="zh-CN" sz="3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rgbClr val="D23B07"/>
              </a:buClr>
              <a:buFont typeface="Wingdings" panose="05000000000000000000" pitchFamily="2" charset="2"/>
              <a:buChar char="§"/>
            </a:pPr>
            <a:r>
              <a:rPr lang="zh-CN" altLang="en-US" sz="32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 元素的插入</a:t>
            </a:r>
            <a:endParaRPr lang="en-US" altLang="zh-CN" sz="32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rgbClr val="D23B07"/>
              </a:buClr>
              <a:buFont typeface="Wingdings" panose="05000000000000000000" pitchFamily="2" charset="2"/>
              <a:buChar char="§"/>
            </a:pPr>
            <a:r>
              <a:rPr lang="zh-CN" altLang="en-US" sz="32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 动画效果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rgbClr val="D23B07"/>
              </a:buClr>
              <a:buFont typeface="Wingdings" panose="05000000000000000000" pitchFamily="2" charset="2"/>
              <a:buChar char="§"/>
            </a:pPr>
            <a:r>
              <a:rPr lang="zh-CN" altLang="en-US" sz="32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 幻灯片切换</a:t>
            </a:r>
            <a:endParaRPr lang="en-US" altLang="zh-CN" sz="32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rgbClr val="D23B07"/>
              </a:buClr>
              <a:buFont typeface="Wingdings" panose="05000000000000000000" pitchFamily="2" charset="2"/>
              <a:buChar char="§"/>
            </a:pPr>
            <a:r>
              <a:rPr lang="zh-CN" altLang="en-US" sz="32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 母版的使用</a:t>
            </a:r>
          </a:p>
          <a:p>
            <a:pPr eaLnBrk="1" hangingPunct="1">
              <a:spcBef>
                <a:spcPct val="20000"/>
              </a:spcBef>
              <a:spcAft>
                <a:spcPts val="600"/>
              </a:spcAft>
              <a:buClr>
                <a:srgbClr val="D23B07"/>
              </a:buClr>
              <a:buFont typeface="Wingdings" panose="05000000000000000000" pitchFamily="2" charset="2"/>
              <a:buChar char="§"/>
            </a:pPr>
            <a:endParaRPr lang="en-US" altLang="zh-CN" sz="32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  <a:sym typeface="Calibri" panose="020F0502020204030204" pitchFamily="34" charset="0"/>
            </a:endParaRPr>
          </a:p>
          <a:p>
            <a:pPr eaLnBrk="1" hangingPunct="1">
              <a:spcBef>
                <a:spcPct val="20000"/>
              </a:spcBef>
              <a:spcAft>
                <a:spcPts val="600"/>
              </a:spcAft>
              <a:buClr>
                <a:srgbClr val="D23B07"/>
              </a:buClr>
            </a:pPr>
            <a:endParaRPr lang="zh-CN" altLang="zh-CN" sz="32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  <a:sym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9808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右箭头 26">
            <a:extLst>
              <a:ext uri="{FF2B5EF4-FFF2-40B4-BE49-F238E27FC236}">
                <a16:creationId xmlns:a16="http://schemas.microsoft.com/office/drawing/2014/main" id="{179D479C-7263-4329-ADA9-086C6993EA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3150" y="2713038"/>
            <a:ext cx="365125" cy="342900"/>
          </a:xfrm>
          <a:prstGeom prst="rightArrow">
            <a:avLst>
              <a:gd name="adj1" fmla="val 50000"/>
              <a:gd name="adj2" fmla="val 49992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A91B17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124" name="右箭头 27">
            <a:extLst>
              <a:ext uri="{FF2B5EF4-FFF2-40B4-BE49-F238E27FC236}">
                <a16:creationId xmlns:a16="http://schemas.microsoft.com/office/drawing/2014/main" id="{054928DC-30B1-4C7C-BAB4-9419A850E59A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7681120" y="3850481"/>
            <a:ext cx="487362" cy="257175"/>
          </a:xfrm>
          <a:prstGeom prst="rightArrow">
            <a:avLst>
              <a:gd name="adj1" fmla="val 50000"/>
              <a:gd name="adj2" fmla="val 50052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A91B17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125" name="右箭头 28">
            <a:extLst>
              <a:ext uri="{FF2B5EF4-FFF2-40B4-BE49-F238E27FC236}">
                <a16:creationId xmlns:a16="http://schemas.microsoft.com/office/drawing/2014/main" id="{CEB2B51B-5220-4BFC-9D7C-29A8A818FDE5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6153150" y="5049838"/>
            <a:ext cx="365125" cy="342900"/>
          </a:xfrm>
          <a:prstGeom prst="rightArrow">
            <a:avLst>
              <a:gd name="adj1" fmla="val 50000"/>
              <a:gd name="adj2" fmla="val 49992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A91B17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5126" name="Group 6">
            <a:extLst>
              <a:ext uri="{FF2B5EF4-FFF2-40B4-BE49-F238E27FC236}">
                <a16:creationId xmlns:a16="http://schemas.microsoft.com/office/drawing/2014/main" id="{30109CB6-711E-4897-ACED-4DFAB7DCADBD}"/>
              </a:ext>
            </a:extLst>
          </p:cNvPr>
          <p:cNvGrpSpPr>
            <a:grpSpLocks/>
          </p:cNvGrpSpPr>
          <p:nvPr/>
        </p:nvGrpSpPr>
        <p:grpSpPr bwMode="auto">
          <a:xfrm>
            <a:off x="3319463" y="1700213"/>
            <a:ext cx="2514600" cy="1563687"/>
            <a:chOff x="0" y="80491"/>
            <a:chExt cx="2516187" cy="1174339"/>
          </a:xfrm>
        </p:grpSpPr>
        <p:sp>
          <p:nvSpPr>
            <p:cNvPr id="14372" name="圆角矩形 6">
              <a:extLst>
                <a:ext uri="{FF2B5EF4-FFF2-40B4-BE49-F238E27FC236}">
                  <a16:creationId xmlns:a16="http://schemas.microsoft.com/office/drawing/2014/main" id="{5937FC07-3496-4F3B-B6D0-13A585F0BF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528" y="122943"/>
              <a:ext cx="2044700" cy="1131887"/>
            </a:xfrm>
            <a:prstGeom prst="roundRect">
              <a:avLst>
                <a:gd name="adj" fmla="val 7361"/>
              </a:avLst>
            </a:prstGeom>
            <a:solidFill>
              <a:schemeClr val="bg1"/>
            </a:solidFill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4373" name="TextBox 7">
              <a:extLst>
                <a:ext uri="{FF2B5EF4-FFF2-40B4-BE49-F238E27FC236}">
                  <a16:creationId xmlns:a16="http://schemas.microsoft.com/office/drawing/2014/main" id="{451A9B84-94B6-4456-AAA7-9321E76AB4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80491"/>
              <a:ext cx="2516187" cy="485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600" b="1">
                  <a:solidFill>
                    <a:srgbClr val="FFC000"/>
                  </a:solidFill>
                  <a:latin typeface="Verdana" panose="020B0604030504040204" pitchFamily="34" charset="0"/>
                  <a:sym typeface="Verdana" panose="020B0604030504040204" pitchFamily="34" charset="0"/>
                </a:rPr>
                <a:t>1</a:t>
              </a:r>
              <a:endParaRPr lang="zh-CN" altLang="en-US"/>
            </a:p>
          </p:txBody>
        </p:sp>
        <p:sp>
          <p:nvSpPr>
            <p:cNvPr id="14374" name="TextBox 13">
              <a:extLst>
                <a:ext uri="{FF2B5EF4-FFF2-40B4-BE49-F238E27FC236}">
                  <a16:creationId xmlns:a16="http://schemas.microsoft.com/office/drawing/2014/main" id="{083CE80A-5E1C-4037-A722-AFEC7B8E57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2327" y="455662"/>
              <a:ext cx="1241216" cy="2541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600" b="1">
                  <a:solidFill>
                    <a:srgbClr val="2A82B0"/>
                  </a:solidFill>
                  <a:latin typeface="Verdana" panose="020B0604030504040204" pitchFamily="34" charset="0"/>
                  <a:ea typeface="微软雅黑" panose="020B0503020204020204" pitchFamily="34" charset="-122"/>
                  <a:sym typeface="Verdana" panose="020B0604030504040204" pitchFamily="34" charset="0"/>
                </a:rPr>
                <a:t>新建</a:t>
              </a:r>
              <a:r>
                <a:rPr lang="en-US" altLang="zh-CN" sz="1600" b="1">
                  <a:solidFill>
                    <a:srgbClr val="2A82B0"/>
                  </a:solidFill>
                  <a:latin typeface="Verdana" panose="020B0604030504040204" pitchFamily="34" charset="0"/>
                  <a:ea typeface="微软雅黑" panose="020B0503020204020204" pitchFamily="34" charset="-122"/>
                  <a:sym typeface="Verdana" panose="020B0604030504040204" pitchFamily="34" charset="0"/>
                </a:rPr>
                <a:t>PPT</a:t>
              </a:r>
              <a:endParaRPr lang="en-US" altLang="zh-CN"/>
            </a:p>
          </p:txBody>
        </p:sp>
      </p:grpSp>
      <p:grpSp>
        <p:nvGrpSpPr>
          <p:cNvPr id="5127" name="Group 11">
            <a:extLst>
              <a:ext uri="{FF2B5EF4-FFF2-40B4-BE49-F238E27FC236}">
                <a16:creationId xmlns:a16="http://schemas.microsoft.com/office/drawing/2014/main" id="{3ADB9EC3-3C6E-46D8-8A25-965C6030B796}"/>
              </a:ext>
            </a:extLst>
          </p:cNvPr>
          <p:cNvGrpSpPr>
            <a:grpSpLocks/>
          </p:cNvGrpSpPr>
          <p:nvPr/>
        </p:nvGrpSpPr>
        <p:grpSpPr bwMode="auto">
          <a:xfrm>
            <a:off x="3278188" y="2816225"/>
            <a:ext cx="2516187" cy="1563688"/>
            <a:chOff x="0" y="80491"/>
            <a:chExt cx="2516187" cy="1174339"/>
          </a:xfrm>
        </p:grpSpPr>
        <p:sp>
          <p:nvSpPr>
            <p:cNvPr id="14369" name="圆角矩形 32">
              <a:extLst>
                <a:ext uri="{FF2B5EF4-FFF2-40B4-BE49-F238E27FC236}">
                  <a16:creationId xmlns:a16="http://schemas.microsoft.com/office/drawing/2014/main" id="{008028FB-448D-4B16-84BA-8CD306A9C5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528" y="122943"/>
              <a:ext cx="2044700" cy="1131887"/>
            </a:xfrm>
            <a:prstGeom prst="roundRect">
              <a:avLst>
                <a:gd name="adj" fmla="val 7361"/>
              </a:avLst>
            </a:prstGeom>
            <a:solidFill>
              <a:schemeClr val="bg1"/>
            </a:solidFill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4370" name="TextBox 33">
              <a:extLst>
                <a:ext uri="{FF2B5EF4-FFF2-40B4-BE49-F238E27FC236}">
                  <a16:creationId xmlns:a16="http://schemas.microsoft.com/office/drawing/2014/main" id="{692D5846-0AC2-4039-8901-042DF1DAEB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80491"/>
              <a:ext cx="2516187" cy="485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600" b="1">
                  <a:solidFill>
                    <a:srgbClr val="FFC000"/>
                  </a:solidFill>
                  <a:latin typeface="Verdana" panose="020B0604030504040204" pitchFamily="34" charset="0"/>
                  <a:sym typeface="Verdana" panose="020B0604030504040204" pitchFamily="34" charset="0"/>
                </a:rPr>
                <a:t>2</a:t>
              </a:r>
              <a:endParaRPr lang="zh-CN" altLang="en-US"/>
            </a:p>
          </p:txBody>
        </p:sp>
        <p:sp>
          <p:nvSpPr>
            <p:cNvPr id="14371" name="TextBox 13">
              <a:extLst>
                <a:ext uri="{FF2B5EF4-FFF2-40B4-BE49-F238E27FC236}">
                  <a16:creationId xmlns:a16="http://schemas.microsoft.com/office/drawing/2014/main" id="{E8555C8E-32DD-435D-BD2E-0EAD424CD5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5874" y="455662"/>
              <a:ext cx="1667497" cy="2541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600" b="1">
                  <a:solidFill>
                    <a:srgbClr val="2A82B0"/>
                  </a:solidFill>
                  <a:latin typeface="Verdana" panose="020B0604030504040204" pitchFamily="34" charset="0"/>
                  <a:ea typeface="微软雅黑" panose="020B0503020204020204" pitchFamily="34" charset="-122"/>
                  <a:sym typeface="Verdana" panose="020B0604030504040204" pitchFamily="34" charset="0"/>
                </a:rPr>
                <a:t>插入文字、图片</a:t>
              </a:r>
              <a:endParaRPr lang="en-US" altLang="zh-CN"/>
            </a:p>
          </p:txBody>
        </p:sp>
      </p:grpSp>
      <p:grpSp>
        <p:nvGrpSpPr>
          <p:cNvPr id="5128" name="Group 16">
            <a:extLst>
              <a:ext uri="{FF2B5EF4-FFF2-40B4-BE49-F238E27FC236}">
                <a16:creationId xmlns:a16="http://schemas.microsoft.com/office/drawing/2014/main" id="{E98AD9DF-2B20-453A-BB9C-51B86B054192}"/>
              </a:ext>
            </a:extLst>
          </p:cNvPr>
          <p:cNvGrpSpPr>
            <a:grpSpLocks/>
          </p:cNvGrpSpPr>
          <p:nvPr/>
        </p:nvGrpSpPr>
        <p:grpSpPr bwMode="auto">
          <a:xfrm>
            <a:off x="3260725" y="4016375"/>
            <a:ext cx="2516188" cy="1566863"/>
            <a:chOff x="0" y="80875"/>
            <a:chExt cx="2516187" cy="1173955"/>
          </a:xfrm>
        </p:grpSpPr>
        <p:sp>
          <p:nvSpPr>
            <p:cNvPr id="14366" name="圆角矩形 39">
              <a:extLst>
                <a:ext uri="{FF2B5EF4-FFF2-40B4-BE49-F238E27FC236}">
                  <a16:creationId xmlns:a16="http://schemas.microsoft.com/office/drawing/2014/main" id="{7DDE7A12-3A45-4709-B939-1903A71420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528" y="122943"/>
              <a:ext cx="2044700" cy="1131887"/>
            </a:xfrm>
            <a:prstGeom prst="roundRect">
              <a:avLst>
                <a:gd name="adj" fmla="val 7361"/>
              </a:avLst>
            </a:prstGeom>
            <a:solidFill>
              <a:schemeClr val="bg1"/>
            </a:solidFill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4367" name="TextBox 40">
              <a:extLst>
                <a:ext uri="{FF2B5EF4-FFF2-40B4-BE49-F238E27FC236}">
                  <a16:creationId xmlns:a16="http://schemas.microsoft.com/office/drawing/2014/main" id="{579B70BC-2539-44CF-853A-CB986A906B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80875"/>
              <a:ext cx="2516187" cy="484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600" b="1">
                  <a:solidFill>
                    <a:srgbClr val="FFC000"/>
                  </a:solidFill>
                  <a:latin typeface="Verdana" panose="020B0604030504040204" pitchFamily="34" charset="0"/>
                  <a:sym typeface="Verdana" panose="020B0604030504040204" pitchFamily="34" charset="0"/>
                </a:rPr>
                <a:t>3</a:t>
              </a:r>
              <a:endParaRPr lang="zh-CN" altLang="en-US"/>
            </a:p>
          </p:txBody>
        </p:sp>
        <p:sp>
          <p:nvSpPr>
            <p:cNvPr id="14368" name="TextBox 13">
              <a:extLst>
                <a:ext uri="{FF2B5EF4-FFF2-40B4-BE49-F238E27FC236}">
                  <a16:creationId xmlns:a16="http://schemas.microsoft.com/office/drawing/2014/main" id="{E3F70FFD-0371-4D66-BF21-29391D7E20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1991" y="436911"/>
              <a:ext cx="1241216" cy="4612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600" b="1">
                  <a:solidFill>
                    <a:srgbClr val="2A82B0"/>
                  </a:solidFill>
                  <a:latin typeface="Verdana" panose="020B0604030504040204" pitchFamily="34" charset="0"/>
                  <a:ea typeface="微软雅黑" panose="020B0503020204020204" pitchFamily="34" charset="-122"/>
                  <a:sym typeface="Verdana" panose="020B0604030504040204" pitchFamily="34" charset="0"/>
                </a:rPr>
                <a:t>增加页</a:t>
              </a:r>
              <a:endParaRPr lang="en-US" altLang="zh-CN" sz="1600" b="1">
                <a:solidFill>
                  <a:srgbClr val="2A82B0"/>
                </a:solidFill>
                <a:latin typeface="Verdana" panose="020B0604030504040204" pitchFamily="34" charset="0"/>
                <a:ea typeface="微软雅黑" panose="020B0503020204020204" pitchFamily="34" charset="-122"/>
              </a:endParaRPr>
            </a:p>
            <a:p>
              <a:pPr eaLnBrk="1" hangingPunct="1"/>
              <a:endParaRPr lang="en-US" altLang="zh-CN"/>
            </a:p>
          </p:txBody>
        </p:sp>
      </p:grpSp>
      <p:grpSp>
        <p:nvGrpSpPr>
          <p:cNvPr id="5129" name="Group 21">
            <a:extLst>
              <a:ext uri="{FF2B5EF4-FFF2-40B4-BE49-F238E27FC236}">
                <a16:creationId xmlns:a16="http://schemas.microsoft.com/office/drawing/2014/main" id="{34140EAA-9CDD-49E1-B6EF-D3FB076ADB16}"/>
              </a:ext>
            </a:extLst>
          </p:cNvPr>
          <p:cNvGrpSpPr>
            <a:grpSpLocks/>
          </p:cNvGrpSpPr>
          <p:nvPr/>
        </p:nvGrpSpPr>
        <p:grpSpPr bwMode="auto">
          <a:xfrm>
            <a:off x="3330575" y="5143500"/>
            <a:ext cx="2514600" cy="1566863"/>
            <a:chOff x="0" y="80875"/>
            <a:chExt cx="2516187" cy="1173955"/>
          </a:xfrm>
        </p:grpSpPr>
        <p:sp>
          <p:nvSpPr>
            <p:cNvPr id="14363" name="圆角矩形 43">
              <a:extLst>
                <a:ext uri="{FF2B5EF4-FFF2-40B4-BE49-F238E27FC236}">
                  <a16:creationId xmlns:a16="http://schemas.microsoft.com/office/drawing/2014/main" id="{75092803-1BEF-4658-9C4B-07E28E1FB5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528" y="122943"/>
              <a:ext cx="2044700" cy="1131887"/>
            </a:xfrm>
            <a:prstGeom prst="roundRect">
              <a:avLst>
                <a:gd name="adj" fmla="val 7361"/>
              </a:avLst>
            </a:prstGeom>
            <a:solidFill>
              <a:schemeClr val="bg1"/>
            </a:solidFill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4364" name="TextBox 44">
              <a:extLst>
                <a:ext uri="{FF2B5EF4-FFF2-40B4-BE49-F238E27FC236}">
                  <a16:creationId xmlns:a16="http://schemas.microsoft.com/office/drawing/2014/main" id="{2BB36EE7-5F90-46DD-B9EF-8844273530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80875"/>
              <a:ext cx="2516187" cy="484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600" b="1">
                  <a:solidFill>
                    <a:srgbClr val="FFC000"/>
                  </a:solidFill>
                  <a:latin typeface="Verdana" panose="020B0604030504040204" pitchFamily="34" charset="0"/>
                  <a:sym typeface="Verdana" panose="020B0604030504040204" pitchFamily="34" charset="0"/>
                </a:rPr>
                <a:t>4</a:t>
              </a:r>
              <a:endParaRPr lang="zh-CN" altLang="en-US"/>
            </a:p>
          </p:txBody>
        </p:sp>
        <p:sp>
          <p:nvSpPr>
            <p:cNvPr id="14365" name="TextBox 13">
              <a:extLst>
                <a:ext uri="{FF2B5EF4-FFF2-40B4-BE49-F238E27FC236}">
                  <a16:creationId xmlns:a16="http://schemas.microsoft.com/office/drawing/2014/main" id="{549FB2E4-5CB8-48AF-AF66-16A834037E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2327" y="436911"/>
              <a:ext cx="1241216" cy="253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600" b="1">
                  <a:solidFill>
                    <a:srgbClr val="2A82B0"/>
                  </a:solidFill>
                  <a:latin typeface="Verdana" panose="020B0604030504040204" pitchFamily="34" charset="0"/>
                  <a:ea typeface="微软雅黑" panose="020B0503020204020204" pitchFamily="34" charset="-122"/>
                  <a:sym typeface="Verdana" panose="020B0604030504040204" pitchFamily="34" charset="0"/>
                </a:rPr>
                <a:t>保存</a:t>
              </a:r>
              <a:endParaRPr lang="en-US" altLang="zh-CN"/>
            </a:p>
          </p:txBody>
        </p:sp>
      </p:grpSp>
      <p:sp>
        <p:nvSpPr>
          <p:cNvPr id="5130" name="矩形 51">
            <a:extLst>
              <a:ext uri="{FF2B5EF4-FFF2-40B4-BE49-F238E27FC236}">
                <a16:creationId xmlns:a16="http://schemas.microsoft.com/office/drawing/2014/main" id="{09C11D98-7240-4B12-9DEB-59022EAE26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4738" y="6384925"/>
            <a:ext cx="7500937" cy="407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14000"/>
              </a:lnSpc>
            </a:pPr>
            <a:r>
              <a:rPr lang="zh-CN" altLang="en-US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经过这四步，已经能做出一个简单的</a:t>
            </a:r>
            <a:r>
              <a:rPr lang="en-US" altLang="zh-CN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PPT</a:t>
            </a:r>
            <a:r>
              <a:rPr lang="zh-CN" altLang="en-US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了！</a:t>
            </a:r>
            <a:endParaRPr lang="zh-CN" altLang="en-US"/>
          </a:p>
        </p:txBody>
      </p:sp>
      <p:pic>
        <p:nvPicPr>
          <p:cNvPr id="2" name="图片 1" descr="演示文稿1 - PowerPoint">
            <a:extLst>
              <a:ext uri="{FF2B5EF4-FFF2-40B4-BE49-F238E27FC236}">
                <a16:creationId xmlns:a16="http://schemas.microsoft.com/office/drawing/2014/main" id="{E1370372-D72A-4AA5-9D39-0A70FE7459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7650" y="1200150"/>
            <a:ext cx="9144000" cy="550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圆角矩形 23">
            <a:extLst>
              <a:ext uri="{FF2B5EF4-FFF2-40B4-BE49-F238E27FC236}">
                <a16:creationId xmlns:a16="http://schemas.microsoft.com/office/drawing/2014/main" id="{01521B5E-536E-4FAC-8C0A-F4EBE80D25A0}"/>
              </a:ext>
            </a:extLst>
          </p:cNvPr>
          <p:cNvSpPr/>
          <p:nvPr/>
        </p:nvSpPr>
        <p:spPr>
          <a:xfrm>
            <a:off x="1552575" y="1436688"/>
            <a:ext cx="6265863" cy="20637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0486D6A-3DC9-46AA-943D-9C8CA9CC5D50}"/>
              </a:ext>
            </a:extLst>
          </p:cNvPr>
          <p:cNvSpPr txBox="1"/>
          <p:nvPr/>
        </p:nvSpPr>
        <p:spPr>
          <a:xfrm>
            <a:off x="7599363" y="833438"/>
            <a:ext cx="804862" cy="3381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sz="1600" b="1" dirty="0">
                <a:solidFill>
                  <a:srgbClr val="FF0000"/>
                </a:solidFill>
                <a:latin typeface="+mj-ea"/>
                <a:ea typeface="+mj-ea"/>
              </a:rPr>
              <a:t>标题栏</a:t>
            </a:r>
          </a:p>
        </p:txBody>
      </p:sp>
      <p:sp>
        <p:nvSpPr>
          <p:cNvPr id="26" name="圆角矩形 25">
            <a:extLst>
              <a:ext uri="{FF2B5EF4-FFF2-40B4-BE49-F238E27FC236}">
                <a16:creationId xmlns:a16="http://schemas.microsoft.com/office/drawing/2014/main" id="{01D714AE-73EA-472B-B80B-F3A55E3EAC93}"/>
              </a:ext>
            </a:extLst>
          </p:cNvPr>
          <p:cNvSpPr/>
          <p:nvPr/>
        </p:nvSpPr>
        <p:spPr>
          <a:xfrm>
            <a:off x="1517650" y="1638300"/>
            <a:ext cx="7615238" cy="68262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EB45FCD4-4380-4C30-87AA-1249EA375F98}"/>
              </a:ext>
            </a:extLst>
          </p:cNvPr>
          <p:cNvCxnSpPr>
            <a:stCxn id="26" idx="3"/>
          </p:cNvCxnSpPr>
          <p:nvPr/>
        </p:nvCxnSpPr>
        <p:spPr>
          <a:xfrm>
            <a:off x="9132888" y="1979613"/>
            <a:ext cx="684212" cy="44132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607F976A-BEF3-4AA1-BEA0-AE2DB9B3890F}"/>
              </a:ext>
            </a:extLst>
          </p:cNvPr>
          <p:cNvSpPr txBox="1"/>
          <p:nvPr/>
        </p:nvSpPr>
        <p:spPr>
          <a:xfrm>
            <a:off x="9766300" y="2255838"/>
            <a:ext cx="804863" cy="3381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sz="1600" b="1" dirty="0">
                <a:solidFill>
                  <a:srgbClr val="FF0000"/>
                </a:solidFill>
                <a:latin typeface="+mj-ea"/>
                <a:ea typeface="+mj-ea"/>
              </a:rPr>
              <a:t>功能区</a:t>
            </a:r>
          </a:p>
        </p:txBody>
      </p:sp>
      <p:sp>
        <p:nvSpPr>
          <p:cNvPr id="29" name="圆角矩形 28">
            <a:extLst>
              <a:ext uri="{FF2B5EF4-FFF2-40B4-BE49-F238E27FC236}">
                <a16:creationId xmlns:a16="http://schemas.microsoft.com/office/drawing/2014/main" id="{854CBC7E-F0FE-4964-BE53-46CA12DEE14A}"/>
              </a:ext>
            </a:extLst>
          </p:cNvPr>
          <p:cNvSpPr/>
          <p:nvPr/>
        </p:nvSpPr>
        <p:spPr>
          <a:xfrm>
            <a:off x="3151188" y="2349500"/>
            <a:ext cx="7235825" cy="404495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2A8930D1-EBDB-49DF-A287-3F9E8C56F9A7}"/>
              </a:ext>
            </a:extLst>
          </p:cNvPr>
          <p:cNvCxnSpPr/>
          <p:nvPr/>
        </p:nvCxnSpPr>
        <p:spPr>
          <a:xfrm>
            <a:off x="9132888" y="4660900"/>
            <a:ext cx="355600" cy="6223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18AF18B5-1453-4614-A748-75402FBA06A8}"/>
              </a:ext>
            </a:extLst>
          </p:cNvPr>
          <p:cNvSpPr txBox="1"/>
          <p:nvPr/>
        </p:nvSpPr>
        <p:spPr>
          <a:xfrm>
            <a:off x="9405938" y="5037138"/>
            <a:ext cx="1011237" cy="584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sz="1600" b="1" dirty="0">
                <a:solidFill>
                  <a:srgbClr val="FF0000"/>
                </a:solidFill>
                <a:latin typeface="+mj-ea"/>
                <a:ea typeface="+mj-ea"/>
              </a:rPr>
              <a:t>幻灯片</a:t>
            </a:r>
            <a:endParaRPr lang="en-US" altLang="zh-CN" sz="1600" b="1" dirty="0">
              <a:solidFill>
                <a:srgbClr val="FF0000"/>
              </a:solidFill>
              <a:latin typeface="+mj-ea"/>
              <a:ea typeface="+mj-ea"/>
            </a:endParaRPr>
          </a:p>
          <a:p>
            <a:pPr eaLnBrk="1" hangingPunct="1">
              <a:defRPr/>
            </a:pPr>
            <a:r>
              <a:rPr lang="zh-CN" altLang="en-US" sz="1600" b="1" dirty="0">
                <a:solidFill>
                  <a:srgbClr val="FF0000"/>
                </a:solidFill>
                <a:latin typeface="+mj-ea"/>
                <a:ea typeface="+mj-ea"/>
              </a:rPr>
              <a:t>编辑窗口</a:t>
            </a:r>
          </a:p>
        </p:txBody>
      </p:sp>
      <p:sp>
        <p:nvSpPr>
          <p:cNvPr id="32" name="圆角矩形 31">
            <a:extLst>
              <a:ext uri="{FF2B5EF4-FFF2-40B4-BE49-F238E27FC236}">
                <a16:creationId xmlns:a16="http://schemas.microsoft.com/office/drawing/2014/main" id="{2AE64D4F-D048-4B73-964C-2D29C8AB9E75}"/>
              </a:ext>
            </a:extLst>
          </p:cNvPr>
          <p:cNvSpPr/>
          <p:nvPr/>
        </p:nvSpPr>
        <p:spPr>
          <a:xfrm>
            <a:off x="7504113" y="6477000"/>
            <a:ext cx="3176587" cy="25558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D9A44280-0AF9-4473-8164-FA0C9196E186}"/>
              </a:ext>
            </a:extLst>
          </p:cNvPr>
          <p:cNvCxnSpPr>
            <a:cxnSpLocks/>
          </p:cNvCxnSpPr>
          <p:nvPr/>
        </p:nvCxnSpPr>
        <p:spPr>
          <a:xfrm flipV="1">
            <a:off x="10590213" y="6383338"/>
            <a:ext cx="427037" cy="10001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1034858-985A-4530-80B3-64E6C5D01AB0}"/>
              </a:ext>
            </a:extLst>
          </p:cNvPr>
          <p:cNvSpPr txBox="1"/>
          <p:nvPr/>
        </p:nvSpPr>
        <p:spPr>
          <a:xfrm>
            <a:off x="9847263" y="6186488"/>
            <a:ext cx="2046287" cy="3381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sz="1600" b="1" dirty="0">
                <a:solidFill>
                  <a:srgbClr val="FF0000"/>
                </a:solidFill>
                <a:latin typeface="+mj-ea"/>
                <a:ea typeface="+mj-ea"/>
              </a:rPr>
              <a:t>比例滑竿和快捷按钮</a:t>
            </a:r>
          </a:p>
        </p:txBody>
      </p:sp>
      <p:sp>
        <p:nvSpPr>
          <p:cNvPr id="35" name="圆角矩形 34">
            <a:extLst>
              <a:ext uri="{FF2B5EF4-FFF2-40B4-BE49-F238E27FC236}">
                <a16:creationId xmlns:a16="http://schemas.microsoft.com/office/drawing/2014/main" id="{FB7BC44D-CF4A-4CB5-BAA4-449832E6F0E2}"/>
              </a:ext>
            </a:extLst>
          </p:cNvPr>
          <p:cNvSpPr/>
          <p:nvPr/>
        </p:nvSpPr>
        <p:spPr>
          <a:xfrm>
            <a:off x="1443038" y="6477000"/>
            <a:ext cx="2185987" cy="19367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43E89B23-530D-46AF-83A2-067E5E52AEA7}"/>
              </a:ext>
            </a:extLst>
          </p:cNvPr>
          <p:cNvCxnSpPr/>
          <p:nvPr/>
        </p:nvCxnSpPr>
        <p:spPr>
          <a:xfrm flipH="1" flipV="1">
            <a:off x="989013" y="6524625"/>
            <a:ext cx="433387" cy="9683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F881A6FC-990F-4AB8-90E3-29F65FB37E60}"/>
              </a:ext>
            </a:extLst>
          </p:cNvPr>
          <p:cNvSpPr txBox="1"/>
          <p:nvPr/>
        </p:nvSpPr>
        <p:spPr>
          <a:xfrm>
            <a:off x="263525" y="6330950"/>
            <a:ext cx="1087438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1600" b="1" dirty="0">
                <a:solidFill>
                  <a:srgbClr val="FF0000"/>
                </a:solidFill>
                <a:latin typeface="+mj-ea"/>
                <a:ea typeface="+mj-ea"/>
              </a:rPr>
              <a:t>状态栏</a:t>
            </a:r>
          </a:p>
        </p:txBody>
      </p: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66741961-D33D-46FC-B8AD-F875A928C7C7}"/>
              </a:ext>
            </a:extLst>
          </p:cNvPr>
          <p:cNvCxnSpPr/>
          <p:nvPr/>
        </p:nvCxnSpPr>
        <p:spPr>
          <a:xfrm flipV="1">
            <a:off x="7254875" y="1093788"/>
            <a:ext cx="541338" cy="24765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标题 1">
            <a:extLst>
              <a:ext uri="{FF2B5EF4-FFF2-40B4-BE49-F238E27FC236}">
                <a16:creationId xmlns:a16="http://schemas.microsoft.com/office/drawing/2014/main" id="{94BD036A-A556-4C90-AEE2-5891DC0299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74638"/>
            <a:ext cx="10972800" cy="56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pitchFamily="34" charset="0"/>
                <a:ea typeface="黑体" pitchFamily="2" charset="-122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pitchFamily="34" charset="0"/>
                <a:ea typeface="黑体" pitchFamily="2" charset="-122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pitchFamily="34" charset="0"/>
                <a:ea typeface="黑体" pitchFamily="2" charset="-122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pitchFamily="34" charset="0"/>
                <a:ea typeface="黑体" pitchFamily="2" charset="-122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pitchFamily="34" charset="0"/>
                <a:ea typeface="黑体" pitchFamily="2" charset="-122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pitchFamily="34" charset="0"/>
                <a:ea typeface="黑体" pitchFamily="2" charset="-122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pitchFamily="34" charset="0"/>
                <a:ea typeface="黑体" pitchFamily="2" charset="-122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pitchFamily="34" charset="0"/>
                <a:ea typeface="黑体" pitchFamily="2" charset="-122"/>
              </a:defRPr>
            </a:lvl9pPr>
          </a:lstStyle>
          <a:p>
            <a:r>
              <a:rPr lang="zh-CN" altLang="en-US" kern="0" dirty="0"/>
              <a:t>创建</a:t>
            </a:r>
            <a:r>
              <a:rPr lang="en-US" altLang="zh-CN" kern="0" dirty="0"/>
              <a:t>PPT</a:t>
            </a:r>
            <a:r>
              <a:rPr lang="zh-CN" altLang="en-US" kern="0" dirty="0"/>
              <a:t>的基本四步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5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2" dur="500"/>
                                        <p:tgtEl>
                                          <p:spTgt spid="5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5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 nodeType="clickPar">
                      <p:stCondLst>
                        <p:cond delay="indefinite"/>
                      </p:stCondLst>
                      <p:childTnLst>
                        <p:par>
                          <p:cTn id="1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0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3" dur="500"/>
                                        <p:tgtEl>
                                          <p:spTgt spid="5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 nodeType="clickPar">
                      <p:stCondLst>
                        <p:cond delay="indefinite"/>
                      </p:stCondLst>
                      <p:childTnLst>
                        <p:par>
                          <p:cTn id="1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animBg="1"/>
      <p:bldP spid="5124" grpId="0" animBg="1"/>
      <p:bldP spid="5125" grpId="0" animBg="1"/>
      <p:bldP spid="5130" grpId="0"/>
      <p:bldP spid="24" grpId="0" animBg="1"/>
      <p:bldP spid="24" grpId="1" animBg="1"/>
      <p:bldP spid="25" grpId="0"/>
      <p:bldP spid="25" grpId="1"/>
      <p:bldP spid="26" grpId="0" animBg="1"/>
      <p:bldP spid="26" grpId="1" animBg="1"/>
      <p:bldP spid="28" grpId="0"/>
      <p:bldP spid="28" grpId="1"/>
      <p:bldP spid="29" grpId="0" animBg="1"/>
      <p:bldP spid="29" grpId="1" animBg="1"/>
      <p:bldP spid="31" grpId="0"/>
      <p:bldP spid="31" grpId="1"/>
      <p:bldP spid="32" grpId="0" animBg="1"/>
      <p:bldP spid="32" grpId="1" animBg="1"/>
      <p:bldP spid="34" grpId="0"/>
      <p:bldP spid="34" grpId="1"/>
      <p:bldP spid="35" grpId="0" animBg="1"/>
      <p:bldP spid="35" grpId="1" animBg="1"/>
      <p:bldP spid="37" grpId="0"/>
      <p:bldP spid="37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ounded Rectangular Callout 105">
            <a:extLst>
              <a:ext uri="{FF2B5EF4-FFF2-40B4-BE49-F238E27FC236}">
                <a16:creationId xmlns:a16="http://schemas.microsoft.com/office/drawing/2014/main" id="{B773371F-6A0A-4142-92B2-8C48285007FA}"/>
              </a:ext>
            </a:extLst>
          </p:cNvPr>
          <p:cNvSpPr>
            <a:spLocks noChangeAspect="1"/>
          </p:cNvSpPr>
          <p:nvPr/>
        </p:nvSpPr>
        <p:spPr bwMode="auto">
          <a:xfrm>
            <a:off x="1535113" y="4941888"/>
            <a:ext cx="611187" cy="628650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2291" name="Rounded Rectangular Callout 119">
            <a:extLst>
              <a:ext uri="{FF2B5EF4-FFF2-40B4-BE49-F238E27FC236}">
                <a16:creationId xmlns:a16="http://schemas.microsoft.com/office/drawing/2014/main" id="{4FE5579F-8D78-4233-BDF5-24CA6D272A3F}"/>
              </a:ext>
            </a:extLst>
          </p:cNvPr>
          <p:cNvSpPr>
            <a:spLocks noChangeAspect="1"/>
          </p:cNvSpPr>
          <p:nvPr/>
        </p:nvSpPr>
        <p:spPr bwMode="auto">
          <a:xfrm>
            <a:off x="1679575" y="2698750"/>
            <a:ext cx="466725" cy="479425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2292" name="Rounded Rectangular Callout 120">
            <a:extLst>
              <a:ext uri="{FF2B5EF4-FFF2-40B4-BE49-F238E27FC236}">
                <a16:creationId xmlns:a16="http://schemas.microsoft.com/office/drawing/2014/main" id="{5345667C-C8A5-4E96-A86D-B23B42B55945}"/>
              </a:ext>
            </a:extLst>
          </p:cNvPr>
          <p:cNvSpPr>
            <a:spLocks noChangeAspect="1"/>
          </p:cNvSpPr>
          <p:nvPr/>
        </p:nvSpPr>
        <p:spPr bwMode="auto">
          <a:xfrm>
            <a:off x="1998663" y="3167063"/>
            <a:ext cx="458787" cy="471487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2293" name="Rounded Rectangular Callout 121">
            <a:extLst>
              <a:ext uri="{FF2B5EF4-FFF2-40B4-BE49-F238E27FC236}">
                <a16:creationId xmlns:a16="http://schemas.microsoft.com/office/drawing/2014/main" id="{CF499611-A27C-4914-B641-C8B8054C9F70}"/>
              </a:ext>
            </a:extLst>
          </p:cNvPr>
          <p:cNvSpPr>
            <a:spLocks noChangeAspect="1"/>
          </p:cNvSpPr>
          <p:nvPr/>
        </p:nvSpPr>
        <p:spPr bwMode="auto">
          <a:xfrm>
            <a:off x="1793875" y="3382963"/>
            <a:ext cx="352425" cy="360362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635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2294" name="Rounded Rectangular Callout 123">
            <a:extLst>
              <a:ext uri="{FF2B5EF4-FFF2-40B4-BE49-F238E27FC236}">
                <a16:creationId xmlns:a16="http://schemas.microsoft.com/office/drawing/2014/main" id="{6E7C6006-C53B-45CB-BF6A-A5126243F2AD}"/>
              </a:ext>
            </a:extLst>
          </p:cNvPr>
          <p:cNvSpPr>
            <a:spLocks noChangeAspect="1"/>
          </p:cNvSpPr>
          <p:nvPr/>
        </p:nvSpPr>
        <p:spPr bwMode="auto">
          <a:xfrm>
            <a:off x="2163763" y="3333750"/>
            <a:ext cx="608012" cy="625475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2295" name="Rounded Rectangular Callout 124">
            <a:extLst>
              <a:ext uri="{FF2B5EF4-FFF2-40B4-BE49-F238E27FC236}">
                <a16:creationId xmlns:a16="http://schemas.microsoft.com/office/drawing/2014/main" id="{78E28CB2-B3C2-4EB0-B320-353FF9B9381C}"/>
              </a:ext>
            </a:extLst>
          </p:cNvPr>
          <p:cNvSpPr>
            <a:spLocks noChangeAspect="1"/>
          </p:cNvSpPr>
          <p:nvPr/>
        </p:nvSpPr>
        <p:spPr bwMode="auto">
          <a:xfrm>
            <a:off x="1524000" y="3479800"/>
            <a:ext cx="671513" cy="849313"/>
          </a:xfrm>
          <a:prstGeom prst="wedgeRoundRectCallout">
            <a:avLst>
              <a:gd name="adj1" fmla="val -6824"/>
              <a:gd name="adj2" fmla="val 62176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2296" name="Title 1">
            <a:extLst>
              <a:ext uri="{FF2B5EF4-FFF2-40B4-BE49-F238E27FC236}">
                <a16:creationId xmlns:a16="http://schemas.microsoft.com/office/drawing/2014/main" id="{593295F8-1C59-4F53-A1D5-435BC38D2F9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2209800" y="1547813"/>
            <a:ext cx="7124700" cy="815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/>
            <a:r>
              <a:rPr lang="zh-CN" altLang="en-US" sz="5400">
                <a:solidFill>
                  <a:srgbClr val="ED5E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目  录</a:t>
            </a:r>
            <a:endParaRPr lang="zh-CN" altLang="zh-CN" sz="540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2297" name="Content Placeholder 12">
            <a:extLst>
              <a:ext uri="{FF2B5EF4-FFF2-40B4-BE49-F238E27FC236}">
                <a16:creationId xmlns:a16="http://schemas.microsoft.com/office/drawing/2014/main" id="{273BDA27-6DB5-48AE-B6B5-E4C437C255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1150" y="2571750"/>
            <a:ext cx="5329238" cy="460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85750" indent="-28575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spcAft>
                <a:spcPts val="600"/>
              </a:spcAft>
              <a:buClr>
                <a:srgbClr val="D23B07"/>
              </a:buClr>
              <a:buFont typeface="Wingdings" panose="05000000000000000000" pitchFamily="2" charset="2"/>
              <a:buChar char="§"/>
            </a:pPr>
            <a:r>
              <a:rPr lang="en-US" altLang="zh-CN" sz="32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 </a:t>
            </a:r>
            <a:r>
              <a:rPr lang="zh-CN" altLang="en-US" sz="32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创建</a:t>
            </a:r>
            <a:r>
              <a:rPr lang="en-US" altLang="zh-CN" sz="32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PPT</a:t>
            </a:r>
            <a:r>
              <a:rPr lang="zh-CN" altLang="en-US" sz="32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的基本四步</a:t>
            </a:r>
            <a:endParaRPr lang="en-US" altLang="zh-CN" sz="32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rgbClr val="D23B07"/>
              </a:buClr>
              <a:buFont typeface="Wingdings" panose="05000000000000000000" pitchFamily="2" charset="2"/>
              <a:buChar char="§"/>
            </a:pPr>
            <a:r>
              <a:rPr lang="zh-CN" altLang="en-US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 元素的插入</a:t>
            </a:r>
            <a:endParaRPr lang="en-US" altLang="zh-CN" sz="3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rgbClr val="D23B07"/>
              </a:buClr>
              <a:buFont typeface="Wingdings" panose="05000000000000000000" pitchFamily="2" charset="2"/>
              <a:buChar char="§"/>
            </a:pPr>
            <a:r>
              <a:rPr lang="zh-CN" altLang="en-US" sz="32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 动画效果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rgbClr val="D23B07"/>
              </a:buClr>
              <a:buFont typeface="Wingdings" panose="05000000000000000000" pitchFamily="2" charset="2"/>
              <a:buChar char="§"/>
            </a:pPr>
            <a:r>
              <a:rPr lang="zh-CN" altLang="en-US" sz="32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 幻灯片切换</a:t>
            </a:r>
            <a:endParaRPr lang="en-US" altLang="zh-CN" sz="32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rgbClr val="D23B07"/>
              </a:buClr>
              <a:buFont typeface="Wingdings" panose="05000000000000000000" pitchFamily="2" charset="2"/>
              <a:buChar char="§"/>
            </a:pPr>
            <a:r>
              <a:rPr lang="zh-CN" altLang="en-US" sz="32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 母版的使用</a:t>
            </a:r>
          </a:p>
          <a:p>
            <a:pPr eaLnBrk="1" hangingPunct="1">
              <a:spcBef>
                <a:spcPct val="20000"/>
              </a:spcBef>
              <a:spcAft>
                <a:spcPts val="600"/>
              </a:spcAft>
              <a:buClr>
                <a:srgbClr val="D23B07"/>
              </a:buClr>
              <a:buFont typeface="Wingdings" panose="05000000000000000000" pitchFamily="2" charset="2"/>
              <a:buChar char="§"/>
            </a:pPr>
            <a:endParaRPr lang="en-US" altLang="zh-CN" sz="32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  <a:sym typeface="Calibri" panose="020F0502020204030204" pitchFamily="34" charset="0"/>
            </a:endParaRPr>
          </a:p>
          <a:p>
            <a:pPr eaLnBrk="1" hangingPunct="1">
              <a:spcBef>
                <a:spcPct val="20000"/>
              </a:spcBef>
              <a:spcAft>
                <a:spcPts val="600"/>
              </a:spcAft>
              <a:buClr>
                <a:srgbClr val="D23B07"/>
              </a:buClr>
            </a:pPr>
            <a:endParaRPr lang="zh-CN" altLang="zh-CN" sz="32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  <a:sym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9434135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>
            <a:extLst>
              <a:ext uri="{FF2B5EF4-FFF2-40B4-BE49-F238E27FC236}">
                <a16:creationId xmlns:a16="http://schemas.microsoft.com/office/drawing/2014/main" id="{5926BA18-E8EB-4420-BFB3-7D953CD30EF7}"/>
              </a:ext>
            </a:extLst>
          </p:cNvPr>
          <p:cNvSpPr txBox="1">
            <a:spLocks/>
          </p:cNvSpPr>
          <p:nvPr/>
        </p:nvSpPr>
        <p:spPr bwMode="auto">
          <a:xfrm>
            <a:off x="5663952" y="2405452"/>
            <a:ext cx="5256584" cy="482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800100" lvl="1" indent="-34290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图形、表格、多媒体的插入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5771B8F-829F-4FEE-9B13-A3AD47AAA3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76" y="1124744"/>
            <a:ext cx="12084489" cy="888955"/>
          </a:xfrm>
          <a:prstGeom prst="rect">
            <a:avLst/>
          </a:prstGeom>
        </p:spPr>
      </p:pic>
      <p:sp>
        <p:nvSpPr>
          <p:cNvPr id="5" name="标题 1">
            <a:extLst>
              <a:ext uri="{FF2B5EF4-FFF2-40B4-BE49-F238E27FC236}">
                <a16:creationId xmlns:a16="http://schemas.microsoft.com/office/drawing/2014/main" id="{051CB5D3-25CC-4545-B726-172155A354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74638"/>
            <a:ext cx="10972800" cy="56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pitchFamily="34" charset="0"/>
                <a:ea typeface="黑体" pitchFamily="2" charset="-122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pitchFamily="34" charset="0"/>
                <a:ea typeface="黑体" pitchFamily="2" charset="-122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pitchFamily="34" charset="0"/>
                <a:ea typeface="黑体" pitchFamily="2" charset="-122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pitchFamily="34" charset="0"/>
                <a:ea typeface="黑体" pitchFamily="2" charset="-122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pitchFamily="34" charset="0"/>
                <a:ea typeface="黑体" pitchFamily="2" charset="-122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pitchFamily="34" charset="0"/>
                <a:ea typeface="黑体" pitchFamily="2" charset="-122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pitchFamily="34" charset="0"/>
                <a:ea typeface="黑体" pitchFamily="2" charset="-122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pitchFamily="34" charset="0"/>
                <a:ea typeface="黑体" pitchFamily="2" charset="-122"/>
              </a:defRPr>
            </a:lvl9pPr>
          </a:lstStyle>
          <a:p>
            <a:r>
              <a:rPr lang="zh-CN" altLang="en-US" kern="0" dirty="0"/>
              <a:t>元素的插入</a:t>
            </a: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3AC3347F-8567-4CC6-A018-F1C9280427DE}"/>
              </a:ext>
            </a:extLst>
          </p:cNvPr>
          <p:cNvSpPr txBox="1">
            <a:spLocks/>
          </p:cNvSpPr>
          <p:nvPr/>
        </p:nvSpPr>
        <p:spPr>
          <a:xfrm>
            <a:off x="479376" y="1484784"/>
            <a:ext cx="8229600" cy="525621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57200" lvl="1" indent="0">
              <a:lnSpc>
                <a:spcPct val="130000"/>
              </a:lnSpc>
              <a:buFontTx/>
              <a:buNone/>
              <a:defRPr/>
            </a:pP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3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图片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3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联机图片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3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屏幕截图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3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相册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3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形状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3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SmartArt</a:t>
            </a:r>
          </a:p>
          <a:p>
            <a:pPr lvl="1">
              <a:lnSpc>
                <a:spcPct val="13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图表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30000"/>
              </a:lnSpc>
              <a:buFont typeface="Wingdings" panose="05000000000000000000" pitchFamily="2" charset="2"/>
              <a:buChar char="Ø"/>
              <a:defRPr/>
            </a:pP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1.11111E-6 L -0.45821 1.11111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70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582 1.11111E-6 L -1.45234 1.11111E-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71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25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右箭头 26">
            <a:extLst>
              <a:ext uri="{FF2B5EF4-FFF2-40B4-BE49-F238E27FC236}">
                <a16:creationId xmlns:a16="http://schemas.microsoft.com/office/drawing/2014/main" id="{FA69FD55-5011-45DA-A01A-4006411D7A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0325" y="2362200"/>
            <a:ext cx="207963" cy="169863"/>
          </a:xfrm>
          <a:prstGeom prst="rightArrow">
            <a:avLst>
              <a:gd name="adj1" fmla="val 50000"/>
              <a:gd name="adj2" fmla="val 49476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A91B17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7412" name="Group 6">
            <a:extLst>
              <a:ext uri="{FF2B5EF4-FFF2-40B4-BE49-F238E27FC236}">
                <a16:creationId xmlns:a16="http://schemas.microsoft.com/office/drawing/2014/main" id="{F7632D67-C431-4D90-831D-79AD647FEE35}"/>
              </a:ext>
            </a:extLst>
          </p:cNvPr>
          <p:cNvGrpSpPr>
            <a:grpSpLocks/>
          </p:cNvGrpSpPr>
          <p:nvPr/>
        </p:nvGrpSpPr>
        <p:grpSpPr bwMode="auto">
          <a:xfrm>
            <a:off x="2206625" y="1862138"/>
            <a:ext cx="1441450" cy="936625"/>
            <a:chOff x="0" y="-168050"/>
            <a:chExt cx="2516187" cy="1422880"/>
          </a:xfrm>
        </p:grpSpPr>
        <p:sp>
          <p:nvSpPr>
            <p:cNvPr id="17430" name="圆角矩形 6">
              <a:extLst>
                <a:ext uri="{FF2B5EF4-FFF2-40B4-BE49-F238E27FC236}">
                  <a16:creationId xmlns:a16="http://schemas.microsoft.com/office/drawing/2014/main" id="{862AE808-E1DA-4C59-8379-4456E9FF99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528" y="122943"/>
              <a:ext cx="2044700" cy="1131887"/>
            </a:xfrm>
            <a:prstGeom prst="roundRect">
              <a:avLst>
                <a:gd name="adj" fmla="val 7361"/>
              </a:avLst>
            </a:prstGeom>
            <a:solidFill>
              <a:schemeClr val="bg1"/>
            </a:solidFill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7431" name="TextBox 7">
              <a:extLst>
                <a:ext uri="{FF2B5EF4-FFF2-40B4-BE49-F238E27FC236}">
                  <a16:creationId xmlns:a16="http://schemas.microsoft.com/office/drawing/2014/main" id="{09B514C0-347E-48D6-8E6F-1A7A67A924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-168050"/>
              <a:ext cx="2516187" cy="982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600" b="1">
                  <a:solidFill>
                    <a:srgbClr val="FFC000"/>
                  </a:solidFill>
                  <a:latin typeface="Verdana" panose="020B0604030504040204" pitchFamily="34" charset="0"/>
                  <a:sym typeface="Verdana" panose="020B0604030504040204" pitchFamily="34" charset="0"/>
                </a:rPr>
                <a:t>1</a:t>
              </a:r>
              <a:endParaRPr lang="zh-CN" altLang="en-US"/>
            </a:p>
          </p:txBody>
        </p:sp>
        <p:sp>
          <p:nvSpPr>
            <p:cNvPr id="17432" name="TextBox 5">
              <a:extLst>
                <a:ext uri="{FF2B5EF4-FFF2-40B4-BE49-F238E27FC236}">
                  <a16:creationId xmlns:a16="http://schemas.microsoft.com/office/drawing/2014/main" id="{B6CDB731-0CCE-4C8A-82BE-EE442B8060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5874" y="634119"/>
              <a:ext cx="1789112" cy="561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7433" name="TextBox 13">
              <a:extLst>
                <a:ext uri="{FF2B5EF4-FFF2-40B4-BE49-F238E27FC236}">
                  <a16:creationId xmlns:a16="http://schemas.microsoft.com/office/drawing/2014/main" id="{DCBA2F0F-F788-4130-A357-DA852AE9B7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5874" y="180434"/>
              <a:ext cx="1933354" cy="7948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b="1">
                  <a:solidFill>
                    <a:srgbClr val="2A82B0"/>
                  </a:solidFill>
                  <a:latin typeface="Verdana" panose="020B0604030504040204" pitchFamily="34" charset="0"/>
                  <a:ea typeface="微软雅黑" panose="020B0503020204020204" pitchFamily="34" charset="-122"/>
                  <a:sym typeface="Verdana" panose="020B0604030504040204" pitchFamily="34" charset="0"/>
                </a:rPr>
                <a:t>插入</a:t>
              </a:r>
              <a:endParaRPr lang="en-US" altLang="zh-CN" sz="3200"/>
            </a:p>
          </p:txBody>
        </p:sp>
      </p:grpSp>
      <p:grpSp>
        <p:nvGrpSpPr>
          <p:cNvPr id="17413" name="Group 11">
            <a:extLst>
              <a:ext uri="{FF2B5EF4-FFF2-40B4-BE49-F238E27FC236}">
                <a16:creationId xmlns:a16="http://schemas.microsoft.com/office/drawing/2014/main" id="{151C62B5-3994-41F0-A099-E9A83732F069}"/>
              </a:ext>
            </a:extLst>
          </p:cNvPr>
          <p:cNvGrpSpPr>
            <a:grpSpLocks/>
          </p:cNvGrpSpPr>
          <p:nvPr/>
        </p:nvGrpSpPr>
        <p:grpSpPr bwMode="auto">
          <a:xfrm>
            <a:off x="3914775" y="1862138"/>
            <a:ext cx="1443038" cy="936625"/>
            <a:chOff x="0" y="-168050"/>
            <a:chExt cx="2516187" cy="1422880"/>
          </a:xfrm>
        </p:grpSpPr>
        <p:sp>
          <p:nvSpPr>
            <p:cNvPr id="17426" name="圆角矩形 32">
              <a:extLst>
                <a:ext uri="{FF2B5EF4-FFF2-40B4-BE49-F238E27FC236}">
                  <a16:creationId xmlns:a16="http://schemas.microsoft.com/office/drawing/2014/main" id="{44B3AECA-749D-4EDB-AB20-036000B39C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528" y="122943"/>
              <a:ext cx="2044700" cy="1131887"/>
            </a:xfrm>
            <a:prstGeom prst="roundRect">
              <a:avLst>
                <a:gd name="adj" fmla="val 7361"/>
              </a:avLst>
            </a:prstGeom>
            <a:solidFill>
              <a:schemeClr val="bg1"/>
            </a:solidFill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7427" name="TextBox 33">
              <a:extLst>
                <a:ext uri="{FF2B5EF4-FFF2-40B4-BE49-F238E27FC236}">
                  <a16:creationId xmlns:a16="http://schemas.microsoft.com/office/drawing/2014/main" id="{A8E777B8-4106-4EBE-950E-8C6A3014C0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-168050"/>
              <a:ext cx="2516187" cy="982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600" b="1">
                  <a:solidFill>
                    <a:srgbClr val="FFC000"/>
                  </a:solidFill>
                  <a:latin typeface="Verdana" panose="020B0604030504040204" pitchFamily="34" charset="0"/>
                  <a:sym typeface="Verdana" panose="020B0604030504040204" pitchFamily="34" charset="0"/>
                </a:rPr>
                <a:t>2</a:t>
              </a:r>
              <a:endParaRPr lang="zh-CN" altLang="en-US"/>
            </a:p>
          </p:txBody>
        </p:sp>
        <p:sp>
          <p:nvSpPr>
            <p:cNvPr id="17428" name="TextBox 34">
              <a:extLst>
                <a:ext uri="{FF2B5EF4-FFF2-40B4-BE49-F238E27FC236}">
                  <a16:creationId xmlns:a16="http://schemas.microsoft.com/office/drawing/2014/main" id="{FDAB08F3-B71F-4C48-932C-D4B706B17C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5873" y="634119"/>
              <a:ext cx="1789111" cy="561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7429" name="TextBox 13">
              <a:extLst>
                <a:ext uri="{FF2B5EF4-FFF2-40B4-BE49-F238E27FC236}">
                  <a16:creationId xmlns:a16="http://schemas.microsoft.com/office/drawing/2014/main" id="{4CDB1574-5726-4AF6-9A03-44A3847520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5873" y="180434"/>
              <a:ext cx="1789111" cy="7948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b="1">
                  <a:solidFill>
                    <a:srgbClr val="2A82B0"/>
                  </a:solidFill>
                  <a:latin typeface="Verdana" panose="020B0604030504040204" pitchFamily="34" charset="0"/>
                  <a:ea typeface="微软雅黑" panose="020B0503020204020204" pitchFamily="34" charset="-122"/>
                  <a:sym typeface="Verdana" panose="020B0604030504040204" pitchFamily="34" charset="0"/>
                </a:rPr>
                <a:t>图表</a:t>
              </a:r>
              <a:endParaRPr lang="en-US" altLang="zh-CN" sz="3200"/>
            </a:p>
          </p:txBody>
        </p:sp>
      </p:grpSp>
      <p:grpSp>
        <p:nvGrpSpPr>
          <p:cNvPr id="17414" name="Group 16">
            <a:extLst>
              <a:ext uri="{FF2B5EF4-FFF2-40B4-BE49-F238E27FC236}">
                <a16:creationId xmlns:a16="http://schemas.microsoft.com/office/drawing/2014/main" id="{154A54C4-C2BA-4305-8A77-B9CF25071E7E}"/>
              </a:ext>
            </a:extLst>
          </p:cNvPr>
          <p:cNvGrpSpPr>
            <a:grpSpLocks/>
          </p:cNvGrpSpPr>
          <p:nvPr/>
        </p:nvGrpSpPr>
        <p:grpSpPr bwMode="auto">
          <a:xfrm>
            <a:off x="5800725" y="1833563"/>
            <a:ext cx="2185988" cy="1182687"/>
            <a:chOff x="0" y="-167483"/>
            <a:chExt cx="3810825" cy="1796778"/>
          </a:xfrm>
        </p:grpSpPr>
        <p:sp>
          <p:nvSpPr>
            <p:cNvPr id="17422" name="圆角矩形 39">
              <a:extLst>
                <a:ext uri="{FF2B5EF4-FFF2-40B4-BE49-F238E27FC236}">
                  <a16:creationId xmlns:a16="http://schemas.microsoft.com/office/drawing/2014/main" id="{9D9102DD-F68B-4CA3-A671-8024CCF162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528" y="122943"/>
              <a:ext cx="2044700" cy="1131887"/>
            </a:xfrm>
            <a:prstGeom prst="roundRect">
              <a:avLst>
                <a:gd name="adj" fmla="val 7361"/>
              </a:avLst>
            </a:prstGeom>
            <a:solidFill>
              <a:schemeClr val="bg1"/>
            </a:solidFill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7423" name="TextBox 40">
              <a:extLst>
                <a:ext uri="{FF2B5EF4-FFF2-40B4-BE49-F238E27FC236}">
                  <a16:creationId xmlns:a16="http://schemas.microsoft.com/office/drawing/2014/main" id="{2D5DD6D2-C69A-48FB-9083-33393ADE6B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-167483"/>
              <a:ext cx="2516187" cy="9810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600" b="1">
                  <a:solidFill>
                    <a:srgbClr val="FFC000"/>
                  </a:solidFill>
                  <a:latin typeface="Verdana" panose="020B0604030504040204" pitchFamily="34" charset="0"/>
                  <a:sym typeface="Verdana" panose="020B0604030504040204" pitchFamily="34" charset="0"/>
                </a:rPr>
                <a:t>3</a:t>
              </a:r>
              <a:endParaRPr lang="zh-CN" altLang="en-US"/>
            </a:p>
          </p:txBody>
        </p:sp>
        <p:sp>
          <p:nvSpPr>
            <p:cNvPr id="17424" name="TextBox 41">
              <a:extLst>
                <a:ext uri="{FF2B5EF4-FFF2-40B4-BE49-F238E27FC236}">
                  <a16:creationId xmlns:a16="http://schemas.microsoft.com/office/drawing/2014/main" id="{53258412-FABE-48EC-B31E-325EC72963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5873" y="634117"/>
              <a:ext cx="1789111" cy="5606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7425" name="TextBox 13">
              <a:extLst>
                <a:ext uri="{FF2B5EF4-FFF2-40B4-BE49-F238E27FC236}">
                  <a16:creationId xmlns:a16="http://schemas.microsoft.com/office/drawing/2014/main" id="{490A3592-E7E1-462E-84FF-A271457532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5873" y="180434"/>
              <a:ext cx="3314952" cy="14488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b="1">
                  <a:solidFill>
                    <a:srgbClr val="2A82B0"/>
                  </a:solidFill>
                  <a:latin typeface="Verdana" panose="020B0604030504040204" pitchFamily="34" charset="0"/>
                  <a:ea typeface="微软雅黑" panose="020B0503020204020204" pitchFamily="34" charset="-122"/>
                  <a:sym typeface="Verdana" panose="020B0604030504040204" pitchFamily="34" charset="0"/>
                </a:rPr>
                <a:t>选择需要的样式</a:t>
              </a:r>
              <a:endParaRPr lang="en-US" altLang="zh-CN" sz="3200"/>
            </a:p>
          </p:txBody>
        </p:sp>
      </p:grpSp>
      <p:grpSp>
        <p:nvGrpSpPr>
          <p:cNvPr id="17415" name="Group 21">
            <a:extLst>
              <a:ext uri="{FF2B5EF4-FFF2-40B4-BE49-F238E27FC236}">
                <a16:creationId xmlns:a16="http://schemas.microsoft.com/office/drawing/2014/main" id="{82F2A1BD-15DC-47CB-A500-BEE4EB2B6DE1}"/>
              </a:ext>
            </a:extLst>
          </p:cNvPr>
          <p:cNvGrpSpPr>
            <a:grpSpLocks/>
          </p:cNvGrpSpPr>
          <p:nvPr/>
        </p:nvGrpSpPr>
        <p:grpSpPr bwMode="auto">
          <a:xfrm>
            <a:off x="7964488" y="1862138"/>
            <a:ext cx="2160587" cy="1614487"/>
            <a:chOff x="0" y="-167483"/>
            <a:chExt cx="2660585" cy="2451104"/>
          </a:xfrm>
        </p:grpSpPr>
        <p:sp>
          <p:nvSpPr>
            <p:cNvPr id="17418" name="圆角矩形 43">
              <a:extLst>
                <a:ext uri="{FF2B5EF4-FFF2-40B4-BE49-F238E27FC236}">
                  <a16:creationId xmlns:a16="http://schemas.microsoft.com/office/drawing/2014/main" id="{6E7E784B-16BD-4BDC-9BFE-CDA02D03C7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528" y="122943"/>
              <a:ext cx="2044700" cy="1131887"/>
            </a:xfrm>
            <a:prstGeom prst="roundRect">
              <a:avLst>
                <a:gd name="adj" fmla="val 7361"/>
              </a:avLst>
            </a:prstGeom>
            <a:solidFill>
              <a:schemeClr val="bg1"/>
            </a:solidFill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7419" name="TextBox 44">
              <a:extLst>
                <a:ext uri="{FF2B5EF4-FFF2-40B4-BE49-F238E27FC236}">
                  <a16:creationId xmlns:a16="http://schemas.microsoft.com/office/drawing/2014/main" id="{E9049714-249E-4D02-A5E6-261DC0C960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-167483"/>
              <a:ext cx="2516187" cy="9810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600" b="1">
                  <a:solidFill>
                    <a:srgbClr val="FFC000"/>
                  </a:solidFill>
                  <a:latin typeface="Verdana" panose="020B0604030504040204" pitchFamily="34" charset="0"/>
                  <a:sym typeface="Verdana" panose="020B0604030504040204" pitchFamily="34" charset="0"/>
                </a:rPr>
                <a:t>4</a:t>
              </a:r>
              <a:endParaRPr lang="zh-CN" altLang="en-US"/>
            </a:p>
          </p:txBody>
        </p:sp>
        <p:sp>
          <p:nvSpPr>
            <p:cNvPr id="17420" name="TextBox 45">
              <a:extLst>
                <a:ext uri="{FF2B5EF4-FFF2-40B4-BE49-F238E27FC236}">
                  <a16:creationId xmlns:a16="http://schemas.microsoft.com/office/drawing/2014/main" id="{17A68E2D-57FB-471D-BE8C-818FA4F786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5873" y="634117"/>
              <a:ext cx="1789112" cy="5606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7421" name="TextBox 13">
              <a:extLst>
                <a:ext uri="{FF2B5EF4-FFF2-40B4-BE49-F238E27FC236}">
                  <a16:creationId xmlns:a16="http://schemas.microsoft.com/office/drawing/2014/main" id="{833D74B5-54B6-4E74-8556-1E77752859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5873" y="180434"/>
              <a:ext cx="2164712" cy="2103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b="1">
                  <a:solidFill>
                    <a:srgbClr val="2A82B0"/>
                  </a:solidFill>
                  <a:latin typeface="Verdana" panose="020B0604030504040204" pitchFamily="34" charset="0"/>
                  <a:ea typeface="微软雅黑" panose="020B0503020204020204" pitchFamily="34" charset="-122"/>
                  <a:sym typeface="Verdana" panose="020B0604030504040204" pitchFamily="34" charset="0"/>
                </a:rPr>
                <a:t>调整弹出的</a:t>
              </a:r>
              <a:r>
                <a:rPr lang="en-US" altLang="zh-CN" sz="2800" b="1">
                  <a:solidFill>
                    <a:srgbClr val="2A82B0"/>
                  </a:solidFill>
                  <a:latin typeface="Verdana" panose="020B0604030504040204" pitchFamily="34" charset="0"/>
                  <a:ea typeface="微软雅黑" panose="020B0503020204020204" pitchFamily="34" charset="-122"/>
                  <a:sym typeface="Verdana" panose="020B0604030504040204" pitchFamily="34" charset="0"/>
                </a:rPr>
                <a:t>Excel</a:t>
              </a:r>
              <a:r>
                <a:rPr lang="zh-CN" altLang="en-US" sz="2800" b="1">
                  <a:solidFill>
                    <a:srgbClr val="2A82B0"/>
                  </a:solidFill>
                  <a:latin typeface="Verdana" panose="020B0604030504040204" pitchFamily="34" charset="0"/>
                  <a:ea typeface="微软雅黑" panose="020B0503020204020204" pitchFamily="34" charset="-122"/>
                  <a:sym typeface="Verdana" panose="020B0604030504040204" pitchFamily="34" charset="0"/>
                </a:rPr>
                <a:t>表中数据</a:t>
              </a:r>
              <a:endParaRPr lang="en-US" altLang="zh-CN" sz="3200"/>
            </a:p>
          </p:txBody>
        </p:sp>
      </p:grpSp>
      <p:sp>
        <p:nvSpPr>
          <p:cNvPr id="17416" name="右箭头 26">
            <a:extLst>
              <a:ext uri="{FF2B5EF4-FFF2-40B4-BE49-F238E27FC236}">
                <a16:creationId xmlns:a16="http://schemas.microsoft.com/office/drawing/2014/main" id="{BADF8745-EEC2-4264-BA05-5FB4BDC79E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0100" y="2374900"/>
            <a:ext cx="209550" cy="169863"/>
          </a:xfrm>
          <a:prstGeom prst="rightArrow">
            <a:avLst>
              <a:gd name="adj1" fmla="val 50000"/>
              <a:gd name="adj2" fmla="val 49854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A91B17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aphicFrame>
        <p:nvGraphicFramePr>
          <p:cNvPr id="2" name="图表 1">
            <a:extLst>
              <a:ext uri="{FF2B5EF4-FFF2-40B4-BE49-F238E27FC236}">
                <a16:creationId xmlns:a16="http://schemas.microsoft.com/office/drawing/2014/main" id="{3647FD10-55C3-4014-B48E-7DF3C7C91CE8}"/>
              </a:ext>
            </a:extLst>
          </p:cNvPr>
          <p:cNvGraphicFramePr>
            <a:graphicFrameLocks/>
          </p:cNvGraphicFramePr>
          <p:nvPr/>
        </p:nvGraphicFramePr>
        <p:xfrm>
          <a:off x="2438400" y="2609850"/>
          <a:ext cx="6861175" cy="41544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6" name="标题 1">
            <a:extLst>
              <a:ext uri="{FF2B5EF4-FFF2-40B4-BE49-F238E27FC236}">
                <a16:creationId xmlns:a16="http://schemas.microsoft.com/office/drawing/2014/main" id="{4E8E1BD7-CE8E-4A86-9823-3E529172F9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74638"/>
            <a:ext cx="10972800" cy="56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pitchFamily="34" charset="0"/>
                <a:ea typeface="黑体" pitchFamily="2" charset="-122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pitchFamily="34" charset="0"/>
                <a:ea typeface="黑体" pitchFamily="2" charset="-122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pitchFamily="34" charset="0"/>
                <a:ea typeface="黑体" pitchFamily="2" charset="-122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pitchFamily="34" charset="0"/>
                <a:ea typeface="黑体" pitchFamily="2" charset="-122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pitchFamily="34" charset="0"/>
                <a:ea typeface="黑体" pitchFamily="2" charset="-122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pitchFamily="34" charset="0"/>
                <a:ea typeface="黑体" pitchFamily="2" charset="-122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pitchFamily="34" charset="0"/>
                <a:ea typeface="黑体" pitchFamily="2" charset="-122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pitchFamily="34" charset="0"/>
                <a:ea typeface="黑体" pitchFamily="2" charset="-122"/>
              </a:defRPr>
            </a:lvl9pPr>
          </a:lstStyle>
          <a:p>
            <a:r>
              <a:rPr lang="zh-CN" altLang="en-US" kern="0" dirty="0"/>
              <a:t>图表的插入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>
            <a:extLst>
              <a:ext uri="{FF2B5EF4-FFF2-40B4-BE49-F238E27FC236}">
                <a16:creationId xmlns:a16="http://schemas.microsoft.com/office/drawing/2014/main" id="{A122E121-B0E0-477A-AD2E-9DF215C821A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600" y="274638"/>
            <a:ext cx="10972800" cy="56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/>
              <a:t>表格的插入</a:t>
            </a:r>
          </a:p>
        </p:txBody>
      </p:sp>
      <p:sp>
        <p:nvSpPr>
          <p:cNvPr id="19459" name="内容占位符 10">
            <a:extLst>
              <a:ext uri="{FF2B5EF4-FFF2-40B4-BE49-F238E27FC236}">
                <a16:creationId xmlns:a16="http://schemas.microsoft.com/office/drawing/2014/main" id="{71ADC5F5-10AE-405A-9688-9FD2AF07422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981200" y="1600200"/>
            <a:ext cx="8229600" cy="4525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800"/>
              <a:t>插入表格</a:t>
            </a:r>
            <a:endParaRPr lang="en-US" altLang="zh-CN" sz="2800"/>
          </a:p>
          <a:p>
            <a:r>
              <a:rPr lang="zh-CN" altLang="en-US" sz="2800"/>
              <a:t>绘制表格</a:t>
            </a:r>
            <a:endParaRPr lang="en-US" altLang="zh-CN" sz="2800"/>
          </a:p>
          <a:p>
            <a:r>
              <a:rPr lang="en-US" altLang="zh-CN" sz="2800"/>
              <a:t>Excel</a:t>
            </a:r>
            <a:r>
              <a:rPr lang="zh-CN" altLang="en-US" sz="2800"/>
              <a:t>表格</a:t>
            </a:r>
          </a:p>
        </p:txBody>
      </p:sp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BB1D94D1-57F5-4AF4-9EFD-8A60E8E32606}"/>
              </a:ext>
            </a:extLst>
          </p:cNvPr>
          <p:cNvGraphicFramePr>
            <a:graphicFrameLocks noGrp="1"/>
          </p:cNvGraphicFramePr>
          <p:nvPr/>
        </p:nvGraphicFramePr>
        <p:xfrm>
          <a:off x="2709863" y="4005263"/>
          <a:ext cx="6096000" cy="197802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94506"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一班</a:t>
                      </a:r>
                    </a:p>
                  </a:txBody>
                  <a:tcPr marT="60966" marB="60966"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二班</a:t>
                      </a:r>
                    </a:p>
                  </a:txBody>
                  <a:tcPr marT="60966" marB="60966"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三班</a:t>
                      </a:r>
                    </a:p>
                  </a:txBody>
                  <a:tcPr marT="60966" marB="60966"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四班</a:t>
                      </a:r>
                    </a:p>
                  </a:txBody>
                  <a:tcPr marT="60966" marB="60966"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五班</a:t>
                      </a:r>
                    </a:p>
                  </a:txBody>
                  <a:tcPr marT="60966" marB="6096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4506">
                <a:tc>
                  <a:txBody>
                    <a:bodyPr/>
                    <a:lstStyle/>
                    <a:p>
                      <a:endParaRPr lang="zh-CN" altLang="en-US" sz="2400" dirty="0"/>
                    </a:p>
                  </a:txBody>
                  <a:tcPr marT="60966" marB="60966"/>
                </a:tc>
                <a:tc>
                  <a:txBody>
                    <a:bodyPr/>
                    <a:lstStyle/>
                    <a:p>
                      <a:endParaRPr lang="zh-CN" altLang="en-US" sz="2400"/>
                    </a:p>
                  </a:txBody>
                  <a:tcPr marT="60966" marB="60966"/>
                </a:tc>
                <a:tc>
                  <a:txBody>
                    <a:bodyPr/>
                    <a:lstStyle/>
                    <a:p>
                      <a:endParaRPr lang="zh-CN" altLang="en-US" sz="2400"/>
                    </a:p>
                  </a:txBody>
                  <a:tcPr marT="60966" marB="60966"/>
                </a:tc>
                <a:tc>
                  <a:txBody>
                    <a:bodyPr/>
                    <a:lstStyle/>
                    <a:p>
                      <a:endParaRPr lang="zh-CN" altLang="en-US" sz="2400"/>
                    </a:p>
                  </a:txBody>
                  <a:tcPr marT="60966" marB="60966"/>
                </a:tc>
                <a:tc>
                  <a:txBody>
                    <a:bodyPr/>
                    <a:lstStyle/>
                    <a:p>
                      <a:endParaRPr lang="zh-CN" altLang="en-US" sz="2400"/>
                    </a:p>
                  </a:txBody>
                  <a:tcPr marT="60966" marB="60966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4506">
                <a:tc>
                  <a:txBody>
                    <a:bodyPr/>
                    <a:lstStyle/>
                    <a:p>
                      <a:endParaRPr lang="zh-CN" altLang="en-US" sz="2400" dirty="0"/>
                    </a:p>
                  </a:txBody>
                  <a:tcPr marT="60966" marB="60966"/>
                </a:tc>
                <a:tc>
                  <a:txBody>
                    <a:bodyPr/>
                    <a:lstStyle/>
                    <a:p>
                      <a:endParaRPr lang="zh-CN" altLang="en-US" sz="2400"/>
                    </a:p>
                  </a:txBody>
                  <a:tcPr marT="60966" marB="60966"/>
                </a:tc>
                <a:tc>
                  <a:txBody>
                    <a:bodyPr/>
                    <a:lstStyle/>
                    <a:p>
                      <a:endParaRPr lang="zh-CN" altLang="en-US" sz="2400"/>
                    </a:p>
                  </a:txBody>
                  <a:tcPr marT="60966" marB="60966"/>
                </a:tc>
                <a:tc>
                  <a:txBody>
                    <a:bodyPr/>
                    <a:lstStyle/>
                    <a:p>
                      <a:endParaRPr lang="zh-CN" altLang="en-US" sz="2400"/>
                    </a:p>
                  </a:txBody>
                  <a:tcPr marT="60966" marB="60966"/>
                </a:tc>
                <a:tc>
                  <a:txBody>
                    <a:bodyPr/>
                    <a:lstStyle/>
                    <a:p>
                      <a:endParaRPr lang="zh-CN" altLang="en-US" sz="2400"/>
                    </a:p>
                  </a:txBody>
                  <a:tcPr marT="60966" marB="60966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4506">
                <a:tc>
                  <a:txBody>
                    <a:bodyPr/>
                    <a:lstStyle/>
                    <a:p>
                      <a:endParaRPr lang="zh-CN" altLang="en-US" sz="2400" dirty="0"/>
                    </a:p>
                  </a:txBody>
                  <a:tcPr marT="60966" marB="60966"/>
                </a:tc>
                <a:tc>
                  <a:txBody>
                    <a:bodyPr/>
                    <a:lstStyle/>
                    <a:p>
                      <a:endParaRPr lang="zh-CN" altLang="en-US" sz="2400"/>
                    </a:p>
                  </a:txBody>
                  <a:tcPr marT="60966" marB="60966"/>
                </a:tc>
                <a:tc>
                  <a:txBody>
                    <a:bodyPr/>
                    <a:lstStyle/>
                    <a:p>
                      <a:endParaRPr lang="zh-CN" altLang="en-US" sz="2400"/>
                    </a:p>
                  </a:txBody>
                  <a:tcPr marT="60966" marB="60966"/>
                </a:tc>
                <a:tc>
                  <a:txBody>
                    <a:bodyPr/>
                    <a:lstStyle/>
                    <a:p>
                      <a:endParaRPr lang="zh-CN" altLang="en-US" sz="2400"/>
                    </a:p>
                  </a:txBody>
                  <a:tcPr marT="60966" marB="60966"/>
                </a:tc>
                <a:tc>
                  <a:txBody>
                    <a:bodyPr/>
                    <a:lstStyle/>
                    <a:p>
                      <a:endParaRPr lang="zh-CN" altLang="en-US" sz="2400" dirty="0"/>
                    </a:p>
                  </a:txBody>
                  <a:tcPr marT="60966" marB="60966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上海Nordri专业商务幻灯演示设计">
  <a:themeElements>
    <a:clrScheme name="上海Nordri专业商务幻灯演示设计 15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80808"/>
      </a:hlink>
      <a:folHlink>
        <a:srgbClr val="000000"/>
      </a:folHlink>
    </a:clrScheme>
    <a:fontScheme name="上海Nordri专业商务幻灯演示设计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上海Nordri专业商务幻灯演示设计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上海Nordri专业商务幻灯演示设计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上海Nordri专业商务幻灯演示设计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上海Nordri专业商务幻灯演示设计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上海Nordri专业商务幻灯演示设计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上海Nordri专业商务幻灯演示设计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上海Nordri专业商务幻灯演示设计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上海Nordri专业商务幻灯演示设计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上海Nordri专业商务幻灯演示设计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上海Nordri专业商务幻灯演示设计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上海Nordri专业商务幻灯演示设计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上海Nordri专业商务幻灯演示设计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上海Nordri专业商务幻灯演示设计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上海Nordri专业商务幻灯演示设计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F8F8F8"/>
        </a:hlink>
        <a:folHlink>
          <a:srgbClr val="F8F8F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上海Nordri专业商务幻灯演示设计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80808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上海Nordri专业商务幻灯演示设计">
  <a:themeElements>
    <a:clrScheme name="上海Nordri专业商务幻灯演示设计 15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80808"/>
      </a:hlink>
      <a:folHlink>
        <a:srgbClr val="000000"/>
      </a:folHlink>
    </a:clrScheme>
    <a:fontScheme name="上海Nordri专业商务幻灯演示设计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上海Nordri专业商务幻灯演示设计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上海Nordri专业商务幻灯演示设计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上海Nordri专业商务幻灯演示设计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上海Nordri专业商务幻灯演示设计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上海Nordri专业商务幻灯演示设计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上海Nordri专业商务幻灯演示设计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上海Nordri专业商务幻灯演示设计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上海Nordri专业商务幻灯演示设计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上海Nordri专业商务幻灯演示设计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上海Nordri专业商务幻灯演示设计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上海Nordri专业商务幻灯演示设计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上海Nordri专业商务幻灯演示设计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上海Nordri专业商务幻灯演示设计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上海Nordri专业商务幻灯演示设计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F8F8F8"/>
        </a:hlink>
        <a:folHlink>
          <a:srgbClr val="F8F8F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上海Nordri专业商务幻灯演示设计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80808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3342</TotalTime>
  <Words>814</Words>
  <Application>Microsoft Office PowerPoint</Application>
  <PresentationFormat>宽屏</PresentationFormat>
  <Paragraphs>154</Paragraphs>
  <Slides>20</Slides>
  <Notes>8</Notes>
  <HiddenSlides>0</HiddenSlides>
  <MMClips>1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20</vt:i4>
      </vt:variant>
    </vt:vector>
  </HeadingPairs>
  <TitlesOfParts>
    <vt:vector size="30" baseType="lpstr">
      <vt:lpstr>Meiryo UI</vt:lpstr>
      <vt:lpstr>黑体</vt:lpstr>
      <vt:lpstr>华文新魏</vt:lpstr>
      <vt:lpstr>微软雅黑</vt:lpstr>
      <vt:lpstr>Arial</vt:lpstr>
      <vt:lpstr>Calibri</vt:lpstr>
      <vt:lpstr>Verdana</vt:lpstr>
      <vt:lpstr>Wingdings</vt:lpstr>
      <vt:lpstr>上海Nordri专业商务幻灯演示设计</vt:lpstr>
      <vt:lpstr>1_上海Nordri专业商务幻灯演示设计</vt:lpstr>
      <vt:lpstr>PowerPoint 演示文稿</vt:lpstr>
      <vt:lpstr>OFFICE 2016简介</vt:lpstr>
      <vt:lpstr>PowerPoint 演示文稿</vt:lpstr>
      <vt:lpstr>目  录</vt:lpstr>
      <vt:lpstr>PowerPoint 演示文稿</vt:lpstr>
      <vt:lpstr>目  录</vt:lpstr>
      <vt:lpstr>PowerPoint 演示文稿</vt:lpstr>
      <vt:lpstr>PowerPoint 演示文稿</vt:lpstr>
      <vt:lpstr>表格的插入</vt:lpstr>
      <vt:lpstr>视频的插入</vt:lpstr>
      <vt:lpstr>音频的插入</vt:lpstr>
      <vt:lpstr>目  录</vt:lpstr>
      <vt:lpstr>PPT动画效果—分类</vt:lpstr>
      <vt:lpstr>PPT动画效果—对象</vt:lpstr>
      <vt:lpstr>目  录</vt:lpstr>
      <vt:lpstr>幻灯片切换</vt:lpstr>
      <vt:lpstr>目  录</vt:lpstr>
      <vt:lpstr>母版的作用</vt:lpstr>
      <vt:lpstr>母版的使用</vt:lpstr>
      <vt:lpstr>思考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NordriDesign</dc:creator>
  <cp:keywords>ppt幻灯设计/ppt模板设计</cp:keywords>
  <dc:description>nordridesign.com</dc:description>
  <cp:lastModifiedBy>ji chen</cp:lastModifiedBy>
  <cp:revision>174</cp:revision>
  <cp:lastPrinted>2018-12-31T12:26:05Z</cp:lastPrinted>
  <dcterms:created xsi:type="dcterms:W3CDTF">2007-10-21T01:27:31Z</dcterms:created>
  <dcterms:modified xsi:type="dcterms:W3CDTF">2018-12-31T12:33:02Z</dcterms:modified>
</cp:coreProperties>
</file>