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2" y="2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7F81-FE20-450B-81B9-CFD2579274A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AF06-4609-442F-BE6A-AD27E492B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8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7F81-FE20-450B-81B9-CFD2579274A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AF06-4609-442F-BE6A-AD27E492B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77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7F81-FE20-450B-81B9-CFD2579274A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AF06-4609-442F-BE6A-AD27E492B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82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7F81-FE20-450B-81B9-CFD2579274A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AF06-4609-442F-BE6A-AD27E492B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98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7F81-FE20-450B-81B9-CFD2579274A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AF06-4609-442F-BE6A-AD27E492B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94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7F81-FE20-450B-81B9-CFD2579274A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AF06-4609-442F-BE6A-AD27E492B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75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7F81-FE20-450B-81B9-CFD2579274A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AF06-4609-442F-BE6A-AD27E492B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2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7F81-FE20-450B-81B9-CFD2579274A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AF06-4609-442F-BE6A-AD27E492B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6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7F81-FE20-450B-81B9-CFD2579274A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AF06-4609-442F-BE6A-AD27E492B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76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7F81-FE20-450B-81B9-CFD2579274A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AF06-4609-442F-BE6A-AD27E492B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21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7F81-FE20-450B-81B9-CFD2579274A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AF06-4609-442F-BE6A-AD27E492B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37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57F81-FE20-450B-81B9-CFD2579274A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8AF06-4609-442F-BE6A-AD27E492B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711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0B5B0-4D13-4980-9612-3512E4074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My travel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C5825F-2F71-4607-BBCA-82EA816AB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1419 </a:t>
            </a:r>
            <a:r>
              <a:rPr lang="ko-KR" altLang="en-US" dirty="0" err="1"/>
              <a:t>지유정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02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B6D14-F50B-4E17-AE3A-BC16EDE79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80"/>
            <a:ext cx="10515600" cy="4673283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altLang="ko-KR" dirty="0"/>
              <a:t> </a:t>
            </a:r>
            <a:r>
              <a:rPr lang="ko-KR" altLang="en-US" dirty="0"/>
              <a:t>기획의도 </a:t>
            </a:r>
            <a:r>
              <a:rPr lang="en-US" altLang="ko-KR" sz="2000" dirty="0"/>
              <a:t>:      1) </a:t>
            </a:r>
            <a:r>
              <a:rPr lang="ko-KR" altLang="en-US" sz="2000" dirty="0"/>
              <a:t>내가 가본 여행지들을 정리해 보고 싶었음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                                       </a:t>
            </a:r>
            <a:r>
              <a:rPr lang="en-US" altLang="ko-KR" sz="2000" dirty="0"/>
              <a:t>2) </a:t>
            </a:r>
            <a:r>
              <a:rPr lang="ko-KR" altLang="en-US" sz="2000" dirty="0"/>
              <a:t>내가 가본 여행지들을 </a:t>
            </a:r>
            <a:r>
              <a:rPr lang="ko-KR" altLang="en-US" sz="2000" dirty="0" err="1"/>
              <a:t>남한테</a:t>
            </a:r>
            <a:r>
              <a:rPr lang="ko-KR" altLang="en-US" sz="2000" dirty="0"/>
              <a:t> 소개해 주고 싶었음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Calibri" panose="020F0502020204030204" pitchFamily="34" charset="0"/>
              <a:buChar char="⁻"/>
            </a:pPr>
            <a:r>
              <a:rPr lang="ko-KR" altLang="en-US" dirty="0"/>
              <a:t>기능</a:t>
            </a:r>
            <a:r>
              <a:rPr lang="en-US" altLang="ko-KR" dirty="0"/>
              <a:t>:               </a:t>
            </a:r>
            <a:r>
              <a:rPr lang="en-US" altLang="ko-KR" sz="2000" dirty="0"/>
              <a:t>1)</a:t>
            </a:r>
            <a:r>
              <a:rPr lang="ko-KR" altLang="en-US" sz="2000" dirty="0"/>
              <a:t>잘 모르는 여행지에 대한 정보를 알려줌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               2)</a:t>
            </a:r>
            <a:r>
              <a:rPr lang="ko-KR" altLang="en-US" sz="2000" dirty="0"/>
              <a:t>여행 시 필요한 정보들을 알 수 있음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               3)</a:t>
            </a:r>
            <a:r>
              <a:rPr lang="ko-KR" altLang="en-US" sz="2000" dirty="0"/>
              <a:t>여행에 대한 흥미를 높여 줄 수 있음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5023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772C-D289-451B-BC2C-DD312CF7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5C457-3F4D-4311-B9FB-D6D09BDA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3481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여행지에 대해 소개함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자신이 원하는 금액을 입력하면 환율을 계산해줌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여행지들의 분위기를 느낄 수 있게 사진을 이용함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사진첩에서 직접 찍은 사진들을 보여줌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09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953D47C-7071-4B89-A7D8-57D397C4C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35" y="1443885"/>
            <a:ext cx="11239256" cy="524162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7D78D9-4D31-4CE8-AA08-74D425D30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406" y="2364919"/>
            <a:ext cx="7698800" cy="40116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9B06D9F-8A6B-43C6-A402-5D0492426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Index</a:t>
            </a:r>
            <a:endParaRPr lang="ko-KR" altLang="en-US" sz="6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B2EE89-2CCA-4516-951A-363D7388E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00" y="2364918"/>
            <a:ext cx="7698800" cy="4011699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B99ADF50-43B0-46A8-A0C7-B1F72776CDBA}"/>
              </a:ext>
            </a:extLst>
          </p:cNvPr>
          <p:cNvSpPr/>
          <p:nvPr/>
        </p:nvSpPr>
        <p:spPr>
          <a:xfrm>
            <a:off x="2016046" y="2368212"/>
            <a:ext cx="8097520" cy="431800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03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635EB26-9A0A-4799-89B2-5B578CCAE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98" y="1123715"/>
            <a:ext cx="10431202" cy="50272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BFF8CE6-CACF-40F3-B0BD-91CEC5D3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8103F4-D260-4FEB-9C15-0C85808F0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98" y="1123715"/>
            <a:ext cx="10431202" cy="5157680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BB35C16-9A0D-4E10-A5C0-B2281A0E8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98" y="1123716"/>
            <a:ext cx="10431202" cy="5157679"/>
          </a:xfr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32985C2-6DF6-4BC0-8196-FFD3B6C1D628}"/>
              </a:ext>
            </a:extLst>
          </p:cNvPr>
          <p:cNvSpPr/>
          <p:nvPr/>
        </p:nvSpPr>
        <p:spPr>
          <a:xfrm>
            <a:off x="6583680" y="4338320"/>
            <a:ext cx="3281680" cy="67056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A5DEA6D-7114-4537-BC4A-495914CEC82E}"/>
              </a:ext>
            </a:extLst>
          </p:cNvPr>
          <p:cNvSpPr/>
          <p:nvPr/>
        </p:nvSpPr>
        <p:spPr>
          <a:xfrm>
            <a:off x="6583680" y="2184400"/>
            <a:ext cx="3281680" cy="67056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639381F-B2BB-4B7D-8556-E6BDFA9E64F2}"/>
              </a:ext>
            </a:extLst>
          </p:cNvPr>
          <p:cNvSpPr/>
          <p:nvPr/>
        </p:nvSpPr>
        <p:spPr>
          <a:xfrm>
            <a:off x="10688320" y="5608320"/>
            <a:ext cx="843280" cy="796524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78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75603-7D93-4755-93E8-D4E512FB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C42DBDB-5AEF-48F3-9792-97BEF043F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11" y="690880"/>
            <a:ext cx="11394578" cy="5720079"/>
          </a:xfrm>
        </p:spPr>
      </p:pic>
    </p:spTree>
    <p:extLst>
      <p:ext uri="{BB962C8B-B14F-4D97-AF65-F5344CB8AC3E}">
        <p14:creationId xmlns:p14="http://schemas.microsoft.com/office/powerpoint/2010/main" val="20638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A9ED9-06B9-42E9-95D4-76727EEF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85B620-B2D6-443E-A590-A2F097997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07" y="609282"/>
            <a:ext cx="11381186" cy="5639435"/>
          </a:xfrm>
        </p:spPr>
      </p:pic>
    </p:spTree>
    <p:extLst>
      <p:ext uri="{BB962C8B-B14F-4D97-AF65-F5344CB8AC3E}">
        <p14:creationId xmlns:p14="http://schemas.microsoft.com/office/powerpoint/2010/main" val="426670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1A937-F2D7-46E6-BECA-256FB6C9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400" y="365125"/>
            <a:ext cx="7645400" cy="1325563"/>
          </a:xfrm>
        </p:spPr>
        <p:txBody>
          <a:bodyPr/>
          <a:lstStyle/>
          <a:p>
            <a:r>
              <a:rPr lang="ko-KR" altLang="en-US" dirty="0"/>
              <a:t>개선하고 싶은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8A10F6-8982-42DE-A41B-7668F58AA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0" y="1825625"/>
            <a:ext cx="10510520" cy="4351338"/>
          </a:xfrm>
        </p:spPr>
        <p:txBody>
          <a:bodyPr/>
          <a:lstStyle/>
          <a:p>
            <a:r>
              <a:rPr lang="ko-KR" altLang="en-US" dirty="0"/>
              <a:t>현재 시간이 흐르지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사진첩에서 슬라이드를 넣고 싶다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더 많은 정보를 넣고 싶다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사진도 더 많이 넣고 싶다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08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5334A7F-12E7-42BF-85A1-D772EB92C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0" y="2651760"/>
            <a:ext cx="7049770" cy="1297623"/>
          </a:xfrm>
        </p:spPr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85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110</Words>
  <Application>Microsoft Office PowerPoint</Application>
  <PresentationFormat>와이드스크린</PresentationFormat>
  <Paragraphs>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My travel</vt:lpstr>
      <vt:lpstr>PowerPoint 프레젠테이션</vt:lpstr>
      <vt:lpstr>특징</vt:lpstr>
      <vt:lpstr>Index</vt:lpstr>
      <vt:lpstr>PowerPoint 프레젠테이션</vt:lpstr>
      <vt:lpstr>PowerPoint 프레젠테이션</vt:lpstr>
      <vt:lpstr>PowerPoint 프레젠테이션</vt:lpstr>
      <vt:lpstr>개선하고 싶은 점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travel</dc:title>
  <dc:creator>jiyou</dc:creator>
  <cp:lastModifiedBy>jiyou</cp:lastModifiedBy>
  <cp:revision>6</cp:revision>
  <dcterms:created xsi:type="dcterms:W3CDTF">2019-11-04T20:40:48Z</dcterms:created>
  <dcterms:modified xsi:type="dcterms:W3CDTF">2019-11-04T21:19:07Z</dcterms:modified>
</cp:coreProperties>
</file>