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64" r:id="rId2"/>
    <p:sldId id="265" r:id="rId3"/>
    <p:sldId id="266" r:id="rId4"/>
    <p:sldId id="267" r:id="rId5"/>
    <p:sldId id="268" r:id="rId6"/>
    <p:sldId id="271" r:id="rId7"/>
    <p:sldId id="269" r:id="rId8"/>
    <p:sldId id="263" r:id="rId9"/>
    <p:sldId id="283" r:id="rId10"/>
    <p:sldId id="270" r:id="rId11"/>
    <p:sldId id="257" r:id="rId12"/>
    <p:sldId id="260" r:id="rId13"/>
    <p:sldId id="258" r:id="rId14"/>
    <p:sldId id="259" r:id="rId15"/>
    <p:sldId id="261" r:id="rId16"/>
    <p:sldId id="277" r:id="rId17"/>
    <p:sldId id="281" r:id="rId18"/>
    <p:sldId id="282" r:id="rId19"/>
    <p:sldId id="290" r:id="rId20"/>
    <p:sldId id="272" r:id="rId21"/>
    <p:sldId id="286" r:id="rId22"/>
    <p:sldId id="280" r:id="rId23"/>
    <p:sldId id="285" r:id="rId24"/>
    <p:sldId id="288" r:id="rId25"/>
    <p:sldId id="287" r:id="rId26"/>
    <p:sldId id="289" r:id="rId27"/>
    <p:sldId id="284" r:id="rId28"/>
    <p:sldId id="273" r:id="rId29"/>
    <p:sldId id="279" r:id="rId30"/>
    <p:sldId id="275" r:id="rId31"/>
    <p:sldId id="276" r:id="rId32"/>
    <p:sldId id="291" r:id="rId33"/>
  </p:sldIdLst>
  <p:sldSz cx="12192000" cy="6858000"/>
  <p:notesSz cx="6858000" cy="9144000"/>
  <p:embeddedFontLst>
    <p:embeddedFont>
      <p:font typeface="G마켓 산스 TTF Medium" panose="02000000000000000000" pitchFamily="2" charset="-127"/>
      <p:regular r:id="rId35"/>
    </p:embeddedFont>
    <p:embeddedFont>
      <p:font typeface="G마켓 산스 TTF Light" panose="02000000000000000000" pitchFamily="2" charset="-127"/>
      <p:regular r:id="rId36"/>
    </p:embeddedFont>
    <p:embeddedFont>
      <p:font typeface="G마켓 산스 TTF Bold" panose="02000000000000000000" pitchFamily="2" charset="-127"/>
      <p:bold r:id="rId37"/>
    </p:embeddedFont>
    <p:embeddedFont>
      <p:font typeface="함초롬바탕" panose="02030604000101010101" pitchFamily="18" charset="-127"/>
      <p:regular r:id="rId38"/>
      <p:bold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9F2"/>
    <a:srgbClr val="AE78D6"/>
    <a:srgbClr val="F9EF71"/>
    <a:srgbClr val="FCAB6E"/>
    <a:srgbClr val="FFA06B"/>
    <a:srgbClr val="FF6B6B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840" autoAdjust="0"/>
  </p:normalViewPr>
  <p:slideViewPr>
    <p:cSldViewPr snapToGrid="0" showGuides="1">
      <p:cViewPr varScale="1">
        <p:scale>
          <a:sx n="116" d="100"/>
          <a:sy n="116" d="100"/>
        </p:scale>
        <p:origin x="84" y="22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67EE0-4FD9-4D6E-B9EA-369641FEA74A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C525B-AAB3-46D0-B437-B7D97C716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70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C525B-AAB3-46D0-B437-B7D97C7164B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9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C525B-AAB3-46D0-B437-B7D97C7164B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3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C525B-AAB3-46D0-B437-B7D97C7164B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197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C525B-AAB3-46D0-B437-B7D97C7164B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39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C525B-AAB3-46D0-B437-B7D97C7164B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952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C525B-AAB3-46D0-B437-B7D97C7164B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67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29F-42C4-48F9-8800-4BAFEA87D9ED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740-ADA3-45CB-9B3D-F25B38D25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8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29F-42C4-48F9-8800-4BAFEA87D9ED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740-ADA3-45CB-9B3D-F25B38D25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52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29F-42C4-48F9-8800-4BAFEA87D9ED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740-ADA3-45CB-9B3D-F25B38D25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43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29F-42C4-48F9-8800-4BAFEA87D9ED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740-ADA3-45CB-9B3D-F25B38D25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26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29F-42C4-48F9-8800-4BAFEA87D9ED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740-ADA3-45CB-9B3D-F25B38D25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37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29F-42C4-48F9-8800-4BAFEA87D9ED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740-ADA3-45CB-9B3D-F25B38D25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98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29F-42C4-48F9-8800-4BAFEA87D9ED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740-ADA3-45CB-9B3D-F25B38D25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3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29F-42C4-48F9-8800-4BAFEA87D9ED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740-ADA3-45CB-9B3D-F25B38D25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56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29F-42C4-48F9-8800-4BAFEA87D9ED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740-ADA3-45CB-9B3D-F25B38D25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76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29F-42C4-48F9-8800-4BAFEA87D9ED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740-ADA3-45CB-9B3D-F25B38D25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69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29F-42C4-48F9-8800-4BAFEA87D9ED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740-ADA3-45CB-9B3D-F25B38D25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6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829F-42C4-48F9-8800-4BAFEA87D9ED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7740-ADA3-45CB-9B3D-F25B38D25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19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35.png"/><Relationship Id="rId5" Type="http://schemas.openxmlformats.org/officeDocument/2006/relationships/image" Target="../media/image31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.png"/><Relationship Id="rId7" Type="http://schemas.openxmlformats.org/officeDocument/2006/relationships/image" Target="../media/image4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38.png"/><Relationship Id="rId5" Type="http://schemas.openxmlformats.org/officeDocument/2006/relationships/image" Target="../media/image44.png"/><Relationship Id="rId10" Type="http://schemas.openxmlformats.org/officeDocument/2006/relationships/image" Target="../media/image40.png"/><Relationship Id="rId4" Type="http://schemas.openxmlformats.org/officeDocument/2006/relationships/image" Target="../media/image43.png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3470" y="2863698"/>
            <a:ext cx="8526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이자카야</a:t>
            </a:r>
            <a:r>
              <a:rPr lang="ko-KR" altLang="en-US" sz="6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예약 시스템</a:t>
            </a:r>
            <a:endParaRPr lang="en-US" altLang="ko-KR" sz="66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66435" y="4661558"/>
            <a:ext cx="136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강지윤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72" y="1237735"/>
            <a:ext cx="4126280" cy="13410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07237" y="3971694"/>
            <a:ext cx="71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Project_num1</a:t>
            </a:r>
          </a:p>
        </p:txBody>
      </p:sp>
    </p:spTree>
    <p:extLst>
      <p:ext uri="{BB962C8B-B14F-4D97-AF65-F5344CB8AC3E}">
        <p14:creationId xmlns:p14="http://schemas.microsoft.com/office/powerpoint/2010/main" val="7030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3939" y="3126376"/>
            <a:ext cx="3704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UI </a:t>
            </a:r>
            <a:r>
              <a:rPr lang="ko-KR" altLang="en-US" sz="4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정의서</a:t>
            </a:r>
            <a:endParaRPr lang="en-US" altLang="ko-KR" sz="4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877574" y="1609786"/>
            <a:ext cx="314426" cy="4024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8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338" y="1458521"/>
            <a:ext cx="3353634" cy="37744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56" y="2539678"/>
            <a:ext cx="3407765" cy="2171802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1520653" y="4206604"/>
            <a:ext cx="552450" cy="2190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3" name="꺾인 연결선 12"/>
          <p:cNvCxnSpPr/>
          <p:nvPr/>
        </p:nvCxnSpPr>
        <p:spPr>
          <a:xfrm flipV="1">
            <a:off x="1996906" y="1622854"/>
            <a:ext cx="2753899" cy="258375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60020" y="114300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회원가입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6116895" y="4652749"/>
            <a:ext cx="959407" cy="28025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 flipH="1">
            <a:off x="7076302" y="4770525"/>
            <a:ext cx="52521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판단 65"/>
          <p:cNvSpPr/>
          <p:nvPr/>
        </p:nvSpPr>
        <p:spPr>
          <a:xfrm>
            <a:off x="7592224" y="4596854"/>
            <a:ext cx="509588" cy="341424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0" name="꺾인 연결선 69"/>
          <p:cNvCxnSpPr>
            <a:stCxn id="78" idx="1"/>
          </p:cNvCxnSpPr>
          <p:nvPr/>
        </p:nvCxnSpPr>
        <p:spPr>
          <a:xfrm rot="10800000" flipV="1">
            <a:off x="4514199" y="1093770"/>
            <a:ext cx="3035829" cy="4394954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115739" y="818296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성공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654668" y="4677079"/>
            <a:ext cx="38343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</a:t>
            </a:r>
            <a:endParaRPr lang="ko-KR" altLang="en-US" sz="8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5" name="순서도: 판단 84"/>
          <p:cNvSpPr/>
          <p:nvPr/>
        </p:nvSpPr>
        <p:spPr>
          <a:xfrm>
            <a:off x="7584624" y="905823"/>
            <a:ext cx="509588" cy="341424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550027" y="98604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조건체크</a:t>
            </a:r>
            <a:endParaRPr lang="ko-KR" altLang="en-US" sz="8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6" name="직선 화살표 연결선 15"/>
          <p:cNvCxnSpPr>
            <a:stCxn id="66" idx="0"/>
          </p:cNvCxnSpPr>
          <p:nvPr/>
        </p:nvCxnSpPr>
        <p:spPr>
          <a:xfrm flipV="1">
            <a:off x="7847018" y="1257003"/>
            <a:ext cx="0" cy="333985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7853514" y="2603156"/>
            <a:ext cx="1181878" cy="752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cxnSp>
        <p:nvCxnSpPr>
          <p:cNvPr id="50" name="꺾인 연결선 49"/>
          <p:cNvCxnSpPr/>
          <p:nvPr/>
        </p:nvCxnSpPr>
        <p:spPr>
          <a:xfrm>
            <a:off x="7849079" y="3035509"/>
            <a:ext cx="1183858" cy="719808"/>
          </a:xfrm>
          <a:prstGeom prst="bentConnector3">
            <a:avLst>
              <a:gd name="adj1" fmla="val 56263"/>
            </a:avLst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/>
          <p:nvPr/>
        </p:nvCxnSpPr>
        <p:spPr>
          <a:xfrm>
            <a:off x="7853514" y="3816181"/>
            <a:ext cx="1251456" cy="885923"/>
          </a:xfrm>
          <a:prstGeom prst="bentConnector3">
            <a:avLst>
              <a:gd name="adj1" fmla="val 32227"/>
            </a:avLst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9457" y="5488724"/>
            <a:ext cx="2009482" cy="106341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8379" y="4425679"/>
            <a:ext cx="1894515" cy="7364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7145" y="1894188"/>
            <a:ext cx="1393147" cy="70896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8453" y="2597268"/>
            <a:ext cx="2041900" cy="61955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7145" y="3411877"/>
            <a:ext cx="2043208" cy="628341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1877574" y="1609786"/>
            <a:ext cx="314426" cy="4024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6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100" y="3618308"/>
            <a:ext cx="2474653" cy="13708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910" y="4366706"/>
            <a:ext cx="2116706" cy="9714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842" y="4077964"/>
            <a:ext cx="2227349" cy="144087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45" y="554356"/>
            <a:ext cx="3407765" cy="2171802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263774" y="2227512"/>
            <a:ext cx="665162" cy="20270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078161" y="2227512"/>
            <a:ext cx="812801" cy="20270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0" name="꺾인 연결선 9"/>
          <p:cNvCxnSpPr>
            <a:stCxn id="3" idx="0"/>
          </p:cNvCxnSpPr>
          <p:nvPr/>
        </p:nvCxnSpPr>
        <p:spPr>
          <a:xfrm rot="5400000" flipH="1" flipV="1">
            <a:off x="3332434" y="625997"/>
            <a:ext cx="865437" cy="2337595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3950" y="565591"/>
            <a:ext cx="2324100" cy="1864623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619751" y="1947863"/>
            <a:ext cx="1076324" cy="31432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7666996" y="1640257"/>
            <a:ext cx="553079" cy="37766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696075" y="2083297"/>
            <a:ext cx="84296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판단 19"/>
          <p:cNvSpPr/>
          <p:nvPr/>
        </p:nvSpPr>
        <p:spPr>
          <a:xfrm>
            <a:off x="7386568" y="1947863"/>
            <a:ext cx="385831" cy="258507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7231" y="1994106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</a:t>
            </a:r>
            <a:endParaRPr lang="ko-KR" altLang="en-US" sz="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643884" y="2155340"/>
            <a:ext cx="614291" cy="35863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76593" y="232965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실패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88371" y="1640257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성공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0" name="꺾인 연결선 29"/>
          <p:cNvCxnSpPr/>
          <p:nvPr/>
        </p:nvCxnSpPr>
        <p:spPr>
          <a:xfrm rot="5400000">
            <a:off x="2228705" y="2893836"/>
            <a:ext cx="1635347" cy="70810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3729613" y="4788158"/>
            <a:ext cx="553079" cy="37766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692327" y="5241213"/>
            <a:ext cx="84296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판단 44"/>
          <p:cNvSpPr/>
          <p:nvPr/>
        </p:nvSpPr>
        <p:spPr>
          <a:xfrm>
            <a:off x="3472322" y="5107522"/>
            <a:ext cx="385831" cy="258507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92985" y="5153765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</a:t>
            </a:r>
            <a:endParaRPr lang="ko-KR" altLang="en-US" sz="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3706501" y="5303241"/>
            <a:ext cx="614291" cy="35863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39210" y="547755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실패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50988" y="4788158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성공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647568" y="5074509"/>
            <a:ext cx="1044759" cy="34285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9343359" y="4314077"/>
            <a:ext cx="553079" cy="37766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8371839" y="4788158"/>
            <a:ext cx="84296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판단 55"/>
          <p:cNvSpPr/>
          <p:nvPr/>
        </p:nvSpPr>
        <p:spPr>
          <a:xfrm>
            <a:off x="9068297" y="4645263"/>
            <a:ext cx="385831" cy="258507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88960" y="4691506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</a:t>
            </a:r>
            <a:endParaRPr lang="ko-KR" altLang="en-US" sz="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9274582" y="4841369"/>
            <a:ext cx="5915" cy="67746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259203" y="512267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실패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364734" y="4314077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성공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0020" y="114300"/>
            <a:ext cx="2821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아이디 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비밀번호 찾기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5104" y="1020674"/>
            <a:ext cx="1828254" cy="9544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15104" y="2106714"/>
            <a:ext cx="1828254" cy="94798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77095" y="5585221"/>
            <a:ext cx="1828254" cy="947984"/>
          </a:xfrm>
          <a:prstGeom prst="rect">
            <a:avLst/>
          </a:prstGeom>
        </p:spPr>
      </p:pic>
      <p:sp>
        <p:nvSpPr>
          <p:cNvPr id="51" name="모서리가 둥근 직사각형 50"/>
          <p:cNvSpPr/>
          <p:nvPr/>
        </p:nvSpPr>
        <p:spPr>
          <a:xfrm>
            <a:off x="5141420" y="4949303"/>
            <a:ext cx="461855" cy="28496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2" name="꺾인 연결선 61"/>
          <p:cNvCxnSpPr/>
          <p:nvPr/>
        </p:nvCxnSpPr>
        <p:spPr>
          <a:xfrm rot="5400000" flipH="1" flipV="1">
            <a:off x="5477097" y="3787118"/>
            <a:ext cx="1463064" cy="1177749"/>
          </a:xfrm>
          <a:prstGeom prst="bentConnector3">
            <a:avLst>
              <a:gd name="adj1" fmla="val 117566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7295515" y="4574989"/>
            <a:ext cx="1076324" cy="31432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54261" y="5559235"/>
            <a:ext cx="2199771" cy="797547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17813" y="3621879"/>
            <a:ext cx="1586386" cy="744827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11877574" y="1609786"/>
            <a:ext cx="314426" cy="4024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4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086" y="2124365"/>
            <a:ext cx="2898706" cy="282657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04" y="2261030"/>
            <a:ext cx="3407765" cy="217180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955578" y="3162300"/>
            <a:ext cx="594501" cy="57767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3541394" y="3452813"/>
            <a:ext cx="58674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판단 8"/>
          <p:cNvSpPr/>
          <p:nvPr/>
        </p:nvSpPr>
        <p:spPr>
          <a:xfrm>
            <a:off x="3922816" y="3284220"/>
            <a:ext cx="509588" cy="341424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85260" y="3364445"/>
            <a:ext cx="38343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</a:t>
            </a:r>
            <a:endParaRPr lang="ko-KR" altLang="en-US" sz="8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2" name="직선 화살표 연결선 11"/>
          <p:cNvCxnSpPr>
            <a:stCxn id="10" idx="2"/>
          </p:cNvCxnSpPr>
          <p:nvPr/>
        </p:nvCxnSpPr>
        <p:spPr>
          <a:xfrm>
            <a:off x="4176979" y="3579889"/>
            <a:ext cx="0" cy="129040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70134" y="432511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실패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422181" y="3452813"/>
            <a:ext cx="64524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11727" y="3219504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성공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187951" y="2356349"/>
            <a:ext cx="552450" cy="20270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40" name="직선 화살표 연결선 39"/>
          <p:cNvCxnSpPr>
            <a:stCxn id="23" idx="1"/>
          </p:cNvCxnSpPr>
          <p:nvPr/>
        </p:nvCxnSpPr>
        <p:spPr>
          <a:xfrm flipH="1">
            <a:off x="3897593" y="2457700"/>
            <a:ext cx="1290358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1451" y="538037"/>
            <a:ext cx="2280018" cy="2016251"/>
          </a:xfrm>
          <a:prstGeom prst="rect">
            <a:avLst/>
          </a:prstGeom>
        </p:spPr>
      </p:pic>
      <p:sp>
        <p:nvSpPr>
          <p:cNvPr id="46" name="모서리가 둥근 직사각형 45"/>
          <p:cNvSpPr/>
          <p:nvPr/>
        </p:nvSpPr>
        <p:spPr>
          <a:xfrm>
            <a:off x="6845301" y="2351586"/>
            <a:ext cx="552450" cy="20270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419182" y="2351586"/>
            <a:ext cx="552450" cy="20270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49" name="꺾인 연결선 48"/>
          <p:cNvCxnSpPr>
            <a:stCxn id="46" idx="2"/>
          </p:cNvCxnSpPr>
          <p:nvPr/>
        </p:nvCxnSpPr>
        <p:spPr>
          <a:xfrm rot="5400000" flipH="1" flipV="1">
            <a:off x="7803520" y="1855155"/>
            <a:ext cx="17138" cy="1381127"/>
          </a:xfrm>
          <a:prstGeom prst="bentConnector4">
            <a:avLst>
              <a:gd name="adj1" fmla="val -1333878"/>
              <a:gd name="adj2" fmla="val 99963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5"/>
          <a:srcRect l="1065" t="1340" r="1185" b="1785"/>
          <a:stretch/>
        </p:blipFill>
        <p:spPr>
          <a:xfrm>
            <a:off x="5021915" y="663504"/>
            <a:ext cx="2033458" cy="1069722"/>
          </a:xfrm>
          <a:prstGeom prst="rect">
            <a:avLst/>
          </a:prstGeom>
        </p:spPr>
      </p:pic>
      <p:cxnSp>
        <p:nvCxnSpPr>
          <p:cNvPr id="53" name="꺾인 연결선 52"/>
          <p:cNvCxnSpPr>
            <a:stCxn id="47" idx="0"/>
            <a:endCxn id="51" idx="3"/>
          </p:cNvCxnSpPr>
          <p:nvPr/>
        </p:nvCxnSpPr>
        <p:spPr>
          <a:xfrm rot="16200000" flipV="1">
            <a:off x="6798780" y="1454959"/>
            <a:ext cx="1153221" cy="640034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0020" y="114300"/>
            <a:ext cx="3746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6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마이페이지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접속 및 개인정보 수정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8801" y="4885727"/>
            <a:ext cx="2631183" cy="8967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3302" y="3265731"/>
            <a:ext cx="2116692" cy="829743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8972851" y="2079223"/>
            <a:ext cx="1061802" cy="30531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endCxn id="39" idx="2"/>
          </p:cNvCxnSpPr>
          <p:nvPr/>
        </p:nvCxnSpPr>
        <p:spPr>
          <a:xfrm flipH="1" flipV="1">
            <a:off x="9503752" y="2384538"/>
            <a:ext cx="2713" cy="31747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판단 42"/>
          <p:cNvSpPr/>
          <p:nvPr/>
        </p:nvSpPr>
        <p:spPr>
          <a:xfrm>
            <a:off x="9251065" y="2643702"/>
            <a:ext cx="509588" cy="341424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313509" y="2723927"/>
            <a:ext cx="38343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</a:t>
            </a:r>
            <a:endParaRPr lang="ko-KR" altLang="en-US" sz="8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9696947" y="2831649"/>
            <a:ext cx="337706" cy="45257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903373" y="290998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실패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33303" y="4072746"/>
            <a:ext cx="2116692" cy="767426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33046" y="5341483"/>
            <a:ext cx="2636038" cy="967844"/>
          </a:xfrm>
          <a:prstGeom prst="rect">
            <a:avLst/>
          </a:prstGeom>
        </p:spPr>
      </p:pic>
      <p:cxnSp>
        <p:nvCxnSpPr>
          <p:cNvPr id="52" name="직선 화살표 연결선 51"/>
          <p:cNvCxnSpPr/>
          <p:nvPr/>
        </p:nvCxnSpPr>
        <p:spPr>
          <a:xfrm>
            <a:off x="9387411" y="2862367"/>
            <a:ext cx="0" cy="24791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991189" y="4017574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성공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079523" y="1360673"/>
            <a:ext cx="674911" cy="26218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7" name="꺾인 연결선 56"/>
          <p:cNvCxnSpPr/>
          <p:nvPr/>
        </p:nvCxnSpPr>
        <p:spPr>
          <a:xfrm rot="10800000" flipV="1">
            <a:off x="3985260" y="1631181"/>
            <a:ext cx="2424072" cy="309464"/>
          </a:xfrm>
          <a:prstGeom prst="bentConnector3">
            <a:avLst>
              <a:gd name="adj1" fmla="val 384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72275" y="1136031"/>
            <a:ext cx="1783049" cy="908409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11877574" y="1609786"/>
            <a:ext cx="314426" cy="4024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9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그림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86" y="2342758"/>
            <a:ext cx="2898706" cy="28265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670" y="1036107"/>
            <a:ext cx="2560702" cy="31127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r="519" b="1080"/>
          <a:stretch/>
        </p:blipFill>
        <p:spPr>
          <a:xfrm>
            <a:off x="6229725" y="1747855"/>
            <a:ext cx="1311509" cy="1350362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5969059" y="1774320"/>
            <a:ext cx="299813" cy="29178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092358" y="1369704"/>
            <a:ext cx="441057" cy="515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533415" y="1369704"/>
            <a:ext cx="0" cy="37815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097646" y="1366645"/>
            <a:ext cx="0" cy="40699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69902" y="1199064"/>
            <a:ext cx="8586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 시 열림</a:t>
            </a:r>
            <a:endParaRPr lang="ko-KR" altLang="en-US" sz="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H="1" flipV="1">
            <a:off x="5746745" y="2098399"/>
            <a:ext cx="901724" cy="34019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6621926" y="2458397"/>
            <a:ext cx="165880" cy="149241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07296" y="2245710"/>
            <a:ext cx="644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5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 시</a:t>
            </a:r>
            <a:endParaRPr lang="en-US" altLang="ko-KR" sz="5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5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날짜 입력됨</a:t>
            </a:r>
            <a:endParaRPr lang="ko-KR" altLang="en-US" sz="5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736989" y="3955433"/>
            <a:ext cx="1000708" cy="50957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판단 39"/>
          <p:cNvSpPr/>
          <p:nvPr/>
        </p:nvSpPr>
        <p:spPr>
          <a:xfrm>
            <a:off x="3041649" y="3708151"/>
            <a:ext cx="509588" cy="341424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04093" y="3788376"/>
            <a:ext cx="38343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</a:t>
            </a:r>
            <a:endParaRPr lang="ko-KR" altLang="en-US" sz="8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42" name="직선 연결선 41"/>
          <p:cNvCxnSpPr>
            <a:endCxn id="40" idx="1"/>
          </p:cNvCxnSpPr>
          <p:nvPr/>
        </p:nvCxnSpPr>
        <p:spPr>
          <a:xfrm flipV="1">
            <a:off x="1737697" y="3878863"/>
            <a:ext cx="1303952" cy="12495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3393494" y="3404835"/>
            <a:ext cx="417176" cy="37619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293763" y="3404835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성공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3366844" y="3956052"/>
            <a:ext cx="441446" cy="63225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30213" y="429579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실패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5577227" y="3692320"/>
            <a:ext cx="58674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판단 61"/>
          <p:cNvSpPr/>
          <p:nvPr/>
        </p:nvSpPr>
        <p:spPr>
          <a:xfrm>
            <a:off x="5875447" y="3523727"/>
            <a:ext cx="509588" cy="341424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37891" y="3603952"/>
            <a:ext cx="38343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</a:t>
            </a:r>
            <a:endParaRPr lang="ko-KR" altLang="en-US" sz="8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6228035" y="3756046"/>
            <a:ext cx="636878" cy="133897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32823" y="444216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실패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8" name="직선 화살표 연결선 67"/>
          <p:cNvCxnSpPr>
            <a:endCxn id="81" idx="1"/>
          </p:cNvCxnSpPr>
          <p:nvPr/>
        </p:nvCxnSpPr>
        <p:spPr>
          <a:xfrm flipV="1">
            <a:off x="6268872" y="2931779"/>
            <a:ext cx="2346317" cy="67217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88580" y="3163158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성공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628938" y="3467249"/>
            <a:ext cx="936042" cy="41297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5189" y="1164393"/>
            <a:ext cx="2433554" cy="3534771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0953" y="4633522"/>
            <a:ext cx="2027615" cy="80246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1924" y="5095017"/>
            <a:ext cx="3076079" cy="882534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160020" y="114300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예약하기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877574" y="1609786"/>
            <a:ext cx="314426" cy="4024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51" y="2043395"/>
            <a:ext cx="2898706" cy="2826576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2732226" y="3676247"/>
            <a:ext cx="955675" cy="45352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rcRect r="49985"/>
          <a:stretch/>
        </p:blipFill>
        <p:spPr>
          <a:xfrm>
            <a:off x="5474585" y="538872"/>
            <a:ext cx="4320204" cy="2887877"/>
          </a:xfrm>
          <a:prstGeom prst="rect">
            <a:avLst/>
          </a:prstGeom>
        </p:spPr>
      </p:pic>
      <p:cxnSp>
        <p:nvCxnSpPr>
          <p:cNvPr id="28" name="직선 화살표 연결선 27"/>
          <p:cNvCxnSpPr/>
          <p:nvPr/>
        </p:nvCxnSpPr>
        <p:spPr>
          <a:xfrm>
            <a:off x="3687901" y="3781614"/>
            <a:ext cx="1419558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020" y="114300"/>
            <a:ext cx="2053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오늘의 이벤트 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4948" y="522396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실시간 날씨 </a:t>
            </a:r>
            <a:r>
              <a:rPr lang="en-US" altLang="ko-KR" sz="1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API </a:t>
            </a:r>
            <a:r>
              <a:rPr lang="ko-KR" altLang="en-US" sz="1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연결</a:t>
            </a:r>
            <a:endParaRPr lang="en-US" altLang="ko-KR" sz="12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날씨에 따른 이벤트 안내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rcRect l="49971"/>
          <a:stretch/>
        </p:blipFill>
        <p:spPr>
          <a:xfrm>
            <a:off x="5474585" y="3445474"/>
            <a:ext cx="4320204" cy="288709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1877574" y="1609786"/>
            <a:ext cx="314426" cy="4024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6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53" y="2338971"/>
            <a:ext cx="2898706" cy="282657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128" y="1297083"/>
            <a:ext cx="3052522" cy="291210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854348" y="4448851"/>
            <a:ext cx="1000708" cy="50957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판단 7"/>
          <p:cNvSpPr/>
          <p:nvPr/>
        </p:nvSpPr>
        <p:spPr>
          <a:xfrm>
            <a:off x="5382856" y="4209189"/>
            <a:ext cx="509588" cy="341424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45300" y="4289414"/>
            <a:ext cx="38343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</a:t>
            </a:r>
            <a:endParaRPr lang="ko-KR" altLang="en-US" sz="8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0" name="직선 연결선 9"/>
          <p:cNvCxnSpPr>
            <a:stCxn id="7" idx="3"/>
            <a:endCxn id="8" idx="1"/>
          </p:cNvCxnSpPr>
          <p:nvPr/>
        </p:nvCxnSpPr>
        <p:spPr>
          <a:xfrm flipV="1">
            <a:off x="3855056" y="4379901"/>
            <a:ext cx="1527800" cy="32374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34701" y="3752259"/>
            <a:ext cx="554427" cy="52980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4970" y="3905873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성공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708051" y="4457090"/>
            <a:ext cx="441446" cy="63225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71420" y="479682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실패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168" y="4773218"/>
            <a:ext cx="2184625" cy="101047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0020" y="114300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예약 확인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877574" y="1609786"/>
            <a:ext cx="314426" cy="4024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39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79" y="1583702"/>
            <a:ext cx="2898706" cy="282657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009598" y="3700510"/>
            <a:ext cx="1000708" cy="50957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판단 7"/>
          <p:cNvSpPr/>
          <p:nvPr/>
        </p:nvSpPr>
        <p:spPr>
          <a:xfrm>
            <a:off x="3390396" y="3733394"/>
            <a:ext cx="509588" cy="341424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2840" y="3813619"/>
            <a:ext cx="38343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</a:t>
            </a:r>
            <a:endParaRPr lang="ko-KR" altLang="en-US" sz="8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50460" y="3430078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성공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642355" y="4019536"/>
            <a:ext cx="5455" cy="86429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06960" y="454661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실패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916" y="4929819"/>
            <a:ext cx="2184625" cy="101047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0020" y="114300"/>
            <a:ext cx="2114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예약 변경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취소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1" name="직선 연결선 20"/>
          <p:cNvCxnSpPr>
            <a:endCxn id="8" idx="1"/>
          </p:cNvCxnSpPr>
          <p:nvPr/>
        </p:nvCxnSpPr>
        <p:spPr>
          <a:xfrm flipV="1">
            <a:off x="3008767" y="3904106"/>
            <a:ext cx="381629" cy="294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934" y="2217553"/>
            <a:ext cx="2294554" cy="1014975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4393753" y="2652584"/>
            <a:ext cx="705470" cy="31303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01060" y="2652584"/>
            <a:ext cx="705470" cy="31303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5706826" y="1416908"/>
            <a:ext cx="633115" cy="123567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5220" y="682573"/>
            <a:ext cx="2534751" cy="1352173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7765171" y="1548005"/>
            <a:ext cx="705470" cy="31303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8238471" y="1857516"/>
            <a:ext cx="557776" cy="46555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9971" y="2005442"/>
            <a:ext cx="1693751" cy="868851"/>
          </a:xfrm>
          <a:prstGeom prst="rect">
            <a:avLst/>
          </a:prstGeom>
        </p:spPr>
      </p:pic>
      <p:cxnSp>
        <p:nvCxnSpPr>
          <p:cNvPr id="35" name="직선 화살표 연결선 34"/>
          <p:cNvCxnSpPr/>
          <p:nvPr/>
        </p:nvCxnSpPr>
        <p:spPr>
          <a:xfrm>
            <a:off x="4908304" y="2963859"/>
            <a:ext cx="0" cy="73665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 rot="5400000" flipH="1" flipV="1">
            <a:off x="3112711" y="2748199"/>
            <a:ext cx="1596065" cy="534776"/>
          </a:xfrm>
          <a:prstGeom prst="bentConnector3">
            <a:avLst>
              <a:gd name="adj1" fmla="val 129485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9617" y="3704081"/>
            <a:ext cx="1960381" cy="174100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9"/>
          <a:srcRect r="519" b="1080"/>
          <a:stretch/>
        </p:blipFill>
        <p:spPr>
          <a:xfrm>
            <a:off x="6562710" y="4177664"/>
            <a:ext cx="1311509" cy="1350362"/>
          </a:xfrm>
          <a:prstGeom prst="rect">
            <a:avLst/>
          </a:prstGeom>
        </p:spPr>
      </p:pic>
      <p:sp>
        <p:nvSpPr>
          <p:cNvPr id="48" name="모서리가 둥근 직사각형 47"/>
          <p:cNvSpPr/>
          <p:nvPr/>
        </p:nvSpPr>
        <p:spPr>
          <a:xfrm>
            <a:off x="6131691" y="4064361"/>
            <a:ext cx="283529" cy="25755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398319" y="3981333"/>
            <a:ext cx="441057" cy="515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818067" y="3989536"/>
            <a:ext cx="0" cy="18907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382298" y="3989536"/>
            <a:ext cx="0" cy="8552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484555" y="3803345"/>
            <a:ext cx="8586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 시 열림</a:t>
            </a:r>
            <a:endParaRPr lang="ko-KR" altLang="en-US" sz="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H="1" flipV="1">
            <a:off x="6002951" y="4271941"/>
            <a:ext cx="978898" cy="59283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6955306" y="4884581"/>
            <a:ext cx="165880" cy="149241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92906" y="4447754"/>
            <a:ext cx="644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5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 시</a:t>
            </a:r>
            <a:endParaRPr lang="en-US" altLang="ko-KR" sz="5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5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날짜 입력됨</a:t>
            </a:r>
            <a:endParaRPr lang="ko-KR" altLang="en-US" sz="5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151612" y="5000485"/>
            <a:ext cx="769208" cy="30017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 flipV="1">
            <a:off x="5503915" y="5305776"/>
            <a:ext cx="0" cy="36362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판단 62"/>
          <p:cNvSpPr/>
          <p:nvPr/>
        </p:nvSpPr>
        <p:spPr>
          <a:xfrm>
            <a:off x="5254594" y="5580900"/>
            <a:ext cx="509588" cy="341424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17038" y="5661125"/>
            <a:ext cx="38343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</a:t>
            </a:r>
            <a:endParaRPr lang="ko-KR" altLang="en-US" sz="8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5713809" y="5558552"/>
            <a:ext cx="3437827" cy="19306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45721" y="5402880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성공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5615537" y="5806585"/>
            <a:ext cx="724404" cy="3100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00476" y="597168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실패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4880" y="5848371"/>
            <a:ext cx="2465416" cy="707333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51636" y="3365147"/>
            <a:ext cx="1829693" cy="2657655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11877574" y="1609786"/>
            <a:ext cx="314426" cy="4024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22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0020" y="114300"/>
            <a:ext cx="2505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사장 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로그인 및 예약 확인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" y="1154886"/>
            <a:ext cx="4173988" cy="22376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719" y="2575750"/>
            <a:ext cx="7386542" cy="3355494"/>
          </a:xfrm>
          <a:prstGeom prst="rect">
            <a:avLst/>
          </a:prstGeom>
        </p:spPr>
      </p:pic>
      <p:sp>
        <p:nvSpPr>
          <p:cNvPr id="53" name="모서리가 둥근 직사각형 52"/>
          <p:cNvSpPr/>
          <p:nvPr/>
        </p:nvSpPr>
        <p:spPr>
          <a:xfrm>
            <a:off x="3121706" y="2189029"/>
            <a:ext cx="725364" cy="64756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판단 53"/>
          <p:cNvSpPr/>
          <p:nvPr/>
        </p:nvSpPr>
        <p:spPr>
          <a:xfrm>
            <a:off x="3215155" y="3542109"/>
            <a:ext cx="509588" cy="341424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7599" y="3622334"/>
            <a:ext cx="38343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</a:t>
            </a:r>
            <a:endParaRPr lang="ko-KR" altLang="en-US" sz="8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2965836" y="3786119"/>
            <a:ext cx="373047" cy="64051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787765" y="3890931"/>
            <a:ext cx="389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실패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3469318" y="2836596"/>
            <a:ext cx="0" cy="8417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95426" y="3817710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성공</a:t>
            </a:r>
            <a:endParaRPr lang="ko-KR" altLang="en-US" sz="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1" name="꺾인 연결선 70"/>
          <p:cNvCxnSpPr/>
          <p:nvPr/>
        </p:nvCxnSpPr>
        <p:spPr>
          <a:xfrm>
            <a:off x="3661037" y="3713580"/>
            <a:ext cx="762682" cy="30309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림 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201" y="4476699"/>
            <a:ext cx="2631183" cy="8967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1877574" y="1609786"/>
            <a:ext cx="314426" cy="4024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30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3939" y="3126376"/>
            <a:ext cx="3704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다이어그램</a:t>
            </a:r>
            <a:endParaRPr lang="en-US" altLang="ko-KR" sz="4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877572" y="2012232"/>
            <a:ext cx="314426" cy="402446"/>
          </a:xfrm>
          <a:prstGeom prst="rect">
            <a:avLst/>
          </a:prstGeom>
          <a:solidFill>
            <a:srgbClr val="AE7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281" y="402447"/>
            <a:ext cx="2056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  <a:endParaRPr lang="en-US" altLang="ko-KR" sz="4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877574" y="1"/>
            <a:ext cx="314426" cy="402446"/>
          </a:xfrm>
          <a:prstGeom prst="rect">
            <a:avLst/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9280" y="1229038"/>
            <a:ext cx="78336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200" spc="-15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기획의도</a:t>
            </a:r>
            <a:endParaRPr lang="en-US" altLang="ko-KR" sz="3200" spc="-15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200" spc="-15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개발환경</a:t>
            </a:r>
            <a:endParaRPr lang="en-US" altLang="ko-KR" sz="3200" spc="-15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200" spc="-15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일정</a:t>
            </a:r>
            <a:endParaRPr lang="en-US" altLang="ko-KR" sz="3200" spc="-15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3200" spc="-15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UI</a:t>
            </a:r>
            <a:r>
              <a:rPr lang="ko-KR" altLang="en-US" sz="3200" spc="-15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정의서</a:t>
            </a:r>
            <a:endParaRPr lang="en-US" altLang="ko-KR" sz="3200" spc="-15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200" spc="-15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다이어그램</a:t>
            </a:r>
            <a:endParaRPr lang="en-US" altLang="ko-KR" sz="3200" spc="-15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3200" spc="-15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3200" spc="-15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</a:t>
            </a:r>
            <a:endParaRPr lang="en-US" altLang="ko-KR" sz="3200" spc="-15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5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" y="114300"/>
            <a:ext cx="2214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유스케이스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다이어그램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546541"/>
            <a:ext cx="8853487" cy="618763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877572" y="2012232"/>
            <a:ext cx="314426" cy="402446"/>
          </a:xfrm>
          <a:prstGeom prst="rect">
            <a:avLst/>
          </a:prstGeom>
          <a:solidFill>
            <a:srgbClr val="AE7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58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" y="114300"/>
            <a:ext cx="1819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시퀀스 다이어그램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664" y="541741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고객 회원가입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17" y="804492"/>
            <a:ext cx="9797111" cy="57091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877572" y="2012232"/>
            <a:ext cx="314426" cy="402446"/>
          </a:xfrm>
          <a:prstGeom prst="rect">
            <a:avLst/>
          </a:prstGeom>
          <a:solidFill>
            <a:srgbClr val="AE7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7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" y="114300"/>
            <a:ext cx="1819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시퀀스 다이어그램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664" y="541741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고객 로그인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80" y="907627"/>
            <a:ext cx="10261207" cy="522956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877572" y="2012232"/>
            <a:ext cx="314426" cy="402446"/>
          </a:xfrm>
          <a:prstGeom prst="rect">
            <a:avLst/>
          </a:prstGeom>
          <a:solidFill>
            <a:srgbClr val="AE7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" y="114300"/>
            <a:ext cx="1819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시퀀스 다이어그램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664" y="541741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고객 예약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18" y="932341"/>
            <a:ext cx="10405207" cy="496595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877572" y="2012232"/>
            <a:ext cx="314426" cy="402446"/>
          </a:xfrm>
          <a:prstGeom prst="rect">
            <a:avLst/>
          </a:prstGeom>
          <a:solidFill>
            <a:srgbClr val="AE7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43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" y="114300"/>
            <a:ext cx="1819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시퀀스 다이어그램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664" y="541741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고객 예약 취소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800100"/>
            <a:ext cx="8391525" cy="52578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877572" y="2012232"/>
            <a:ext cx="314426" cy="402446"/>
          </a:xfrm>
          <a:prstGeom prst="rect">
            <a:avLst/>
          </a:prstGeom>
          <a:solidFill>
            <a:srgbClr val="AE7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5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" y="114300"/>
            <a:ext cx="1819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시퀀스 다이어그램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664" y="541741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오늘의 이벤트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6381"/>
          <a:stretch/>
        </p:blipFill>
        <p:spPr>
          <a:xfrm>
            <a:off x="2493168" y="670335"/>
            <a:ext cx="6779096" cy="563161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877572" y="2012232"/>
            <a:ext cx="314426" cy="402446"/>
          </a:xfrm>
          <a:prstGeom prst="rect">
            <a:avLst/>
          </a:prstGeom>
          <a:solidFill>
            <a:srgbClr val="AE7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9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" y="114300"/>
            <a:ext cx="1819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시퀀스 다이어그램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664" y="541741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사장 로그인 및 예약 확인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84" y="907627"/>
            <a:ext cx="9655781" cy="55489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877572" y="2012232"/>
            <a:ext cx="314426" cy="402446"/>
          </a:xfrm>
          <a:prstGeom prst="rect">
            <a:avLst/>
          </a:prstGeom>
          <a:solidFill>
            <a:srgbClr val="AE7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4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" y="114300"/>
            <a:ext cx="1819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클래스 다이어그램</a:t>
            </a:r>
            <a:endParaRPr lang="en-US" altLang="ko-KR" sz="16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" y="568410"/>
            <a:ext cx="9819503" cy="594524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877572" y="2012232"/>
            <a:ext cx="314426" cy="402446"/>
          </a:xfrm>
          <a:prstGeom prst="rect">
            <a:avLst/>
          </a:prstGeom>
          <a:solidFill>
            <a:srgbClr val="AE7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3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" y="114300"/>
            <a:ext cx="1819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클래스 다이어그램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1" y="866688"/>
            <a:ext cx="11384692" cy="5256431"/>
          </a:xfrm>
          <a:prstGeom prst="rect">
            <a:avLst/>
          </a:prstGeom>
          <a:effectLst>
            <a:softEdge rad="0"/>
          </a:effectLst>
        </p:spPr>
      </p:pic>
      <p:sp>
        <p:nvSpPr>
          <p:cNvPr id="14" name="L 도형 13"/>
          <p:cNvSpPr/>
          <p:nvPr/>
        </p:nvSpPr>
        <p:spPr>
          <a:xfrm>
            <a:off x="939113" y="2380736"/>
            <a:ext cx="3607488" cy="3172340"/>
          </a:xfrm>
          <a:prstGeom prst="corner">
            <a:avLst>
              <a:gd name="adj1" fmla="val 57273"/>
              <a:gd name="adj2" fmla="val 91077"/>
            </a:avLst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37967" y="2930823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A06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오늘의 이벤트</a:t>
            </a:r>
            <a:endParaRPr lang="en-US" altLang="ko-KR" sz="1200" dirty="0" smtClean="0">
              <a:solidFill>
                <a:srgbClr val="FFA06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200" dirty="0" smtClean="0">
                <a:solidFill>
                  <a:srgbClr val="FFA06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※ </a:t>
            </a:r>
            <a:r>
              <a:rPr lang="ko-KR" altLang="en-US" sz="1200" dirty="0" smtClean="0">
                <a:solidFill>
                  <a:srgbClr val="FFA06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날씨 </a:t>
            </a:r>
            <a:r>
              <a:rPr lang="en-US" altLang="ko-KR" sz="1200" dirty="0" smtClean="0">
                <a:solidFill>
                  <a:srgbClr val="FFA06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API</a:t>
            </a:r>
            <a:endParaRPr lang="ko-KR" altLang="en-US" sz="1200" dirty="0">
              <a:solidFill>
                <a:srgbClr val="FFA06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2465" y="1680520"/>
            <a:ext cx="1128584" cy="667264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7387" y="1726413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A06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예약하기</a:t>
            </a:r>
            <a:endParaRPr lang="ko-KR" altLang="en-US" sz="1200" dirty="0">
              <a:solidFill>
                <a:srgbClr val="FFA06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2465" y="989687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A06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</a:t>
            </a:r>
            <a:r>
              <a:rPr lang="en-US" altLang="ko-KR" sz="1200" dirty="0" smtClean="0">
                <a:solidFill>
                  <a:srgbClr val="FFA06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(23)</a:t>
            </a:r>
            <a:endParaRPr lang="ko-KR" altLang="en-US" sz="1200" dirty="0">
              <a:solidFill>
                <a:srgbClr val="FFA06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69884" y="988367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FF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사장</a:t>
            </a:r>
            <a:r>
              <a:rPr lang="en-US" altLang="ko-KR" sz="1200" dirty="0" smtClean="0">
                <a:solidFill>
                  <a:srgbClr val="FFFF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(2)</a:t>
            </a:r>
            <a:endParaRPr lang="ko-KR" altLang="en-US" sz="1200" dirty="0">
              <a:solidFill>
                <a:srgbClr val="FFFF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97361" y="3888259"/>
            <a:ext cx="1268627" cy="548850"/>
          </a:xfrm>
          <a:prstGeom prst="rect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782820" y="4160109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FF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로그인</a:t>
            </a:r>
            <a:endParaRPr lang="ko-KR" altLang="en-US" sz="1200" dirty="0">
              <a:solidFill>
                <a:srgbClr val="FFFF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759145" y="2930823"/>
            <a:ext cx="1268627" cy="711376"/>
          </a:xfrm>
          <a:prstGeom prst="rect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803416" y="2990203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FF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예약 확인</a:t>
            </a:r>
            <a:endParaRPr lang="ko-KR" altLang="en-US" sz="1200" dirty="0">
              <a:solidFill>
                <a:srgbClr val="FFFF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239903" y="1717591"/>
            <a:ext cx="1045037" cy="667264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264618" y="1774224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A06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탈퇴하기</a:t>
            </a:r>
            <a:endParaRPr lang="ko-KR" altLang="en-US" sz="1200" dirty="0">
              <a:solidFill>
                <a:srgbClr val="FFA06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44" name="꺾인 연결선 43"/>
          <p:cNvCxnSpPr/>
          <p:nvPr/>
        </p:nvCxnSpPr>
        <p:spPr>
          <a:xfrm rot="10800000" flipV="1">
            <a:off x="9152238" y="1609246"/>
            <a:ext cx="2351272" cy="2279011"/>
          </a:xfrm>
          <a:prstGeom prst="bentConnector3">
            <a:avLst>
              <a:gd name="adj1" fmla="val 48248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꺾인 연결선 46"/>
          <p:cNvCxnSpPr/>
          <p:nvPr/>
        </p:nvCxnSpPr>
        <p:spPr>
          <a:xfrm rot="10800000" flipV="1">
            <a:off x="9152238" y="2393947"/>
            <a:ext cx="2351272" cy="1884847"/>
          </a:xfrm>
          <a:prstGeom prst="bentConnector3">
            <a:avLst>
              <a:gd name="adj1" fmla="val 44044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420102" y="172641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A06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회원 </a:t>
            </a:r>
            <a:r>
              <a:rPr lang="en-US" altLang="ko-KR" sz="1200" dirty="0" smtClean="0">
                <a:solidFill>
                  <a:srgbClr val="FFA06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</a:t>
            </a:r>
            <a:endParaRPr lang="ko-KR" altLang="en-US" sz="1200" dirty="0">
              <a:solidFill>
                <a:srgbClr val="FFA06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1496367" y="1604483"/>
            <a:ext cx="0" cy="789463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9157000" y="3885876"/>
            <a:ext cx="0" cy="396109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6200000" flipH="1">
            <a:off x="4460966" y="1031701"/>
            <a:ext cx="1019899" cy="897093"/>
          </a:xfrm>
          <a:prstGeom prst="bentConnector3">
            <a:avLst>
              <a:gd name="adj1" fmla="val 36552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꺾인 연결선 63"/>
          <p:cNvCxnSpPr/>
          <p:nvPr/>
        </p:nvCxnSpPr>
        <p:spPr>
          <a:xfrm rot="16200000" flipH="1">
            <a:off x="4496274" y="995708"/>
            <a:ext cx="1377486" cy="1326666"/>
          </a:xfrm>
          <a:prstGeom prst="bentConnector3">
            <a:avLst>
              <a:gd name="adj1" fmla="val -305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72265" y="1341940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A06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예약</a:t>
            </a:r>
            <a:endParaRPr lang="en-US" altLang="ko-KR" sz="1200" dirty="0" smtClean="0">
              <a:solidFill>
                <a:srgbClr val="FFA06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200" dirty="0" smtClean="0">
                <a:solidFill>
                  <a:srgbClr val="FFA06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</a:t>
            </a:r>
            <a:endParaRPr lang="ko-KR" altLang="en-US" sz="1200" dirty="0">
              <a:solidFill>
                <a:srgbClr val="FFA06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3" name="꺾인 연결선 72"/>
          <p:cNvCxnSpPr/>
          <p:nvPr/>
        </p:nvCxnSpPr>
        <p:spPr>
          <a:xfrm rot="10800000" flipV="1">
            <a:off x="4292281" y="1984590"/>
            <a:ext cx="1129859" cy="356052"/>
          </a:xfrm>
          <a:prstGeom prst="bentConnector3">
            <a:avLst>
              <a:gd name="adj1" fmla="val 99528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292280" y="2340642"/>
            <a:ext cx="1558451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539903" y="1374934"/>
            <a:ext cx="1495492" cy="342658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514377" y="1424080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A06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예약확정</a:t>
            </a:r>
            <a:endParaRPr lang="ko-KR" altLang="en-US" sz="1200" dirty="0">
              <a:solidFill>
                <a:srgbClr val="FFA06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838305" y="3348270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A06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예약 관련</a:t>
            </a:r>
            <a:endParaRPr lang="ko-KR" altLang="en-US" sz="1200" dirty="0">
              <a:solidFill>
                <a:srgbClr val="FFA06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6" name="L 도형 85"/>
          <p:cNvSpPr/>
          <p:nvPr/>
        </p:nvSpPr>
        <p:spPr>
          <a:xfrm rot="10800000">
            <a:off x="3886199" y="3215120"/>
            <a:ext cx="2751824" cy="1063671"/>
          </a:xfrm>
          <a:prstGeom prst="corner">
            <a:avLst>
              <a:gd name="adj1" fmla="val 40259"/>
              <a:gd name="adj2" fmla="val 184302"/>
            </a:avLst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10603440" y="5678098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A06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로그인 관련</a:t>
            </a:r>
            <a:endParaRPr lang="ko-KR" altLang="en-US" sz="1200" dirty="0">
              <a:solidFill>
                <a:srgbClr val="FFA06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736284" y="4775387"/>
            <a:ext cx="1051355" cy="667264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6769622" y="4832020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A06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마이페이지</a:t>
            </a:r>
            <a:endParaRPr lang="ko-KR" altLang="en-US" sz="1200" dirty="0">
              <a:solidFill>
                <a:srgbClr val="FFA06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92" name="꺾인 연결선 91"/>
          <p:cNvCxnSpPr/>
          <p:nvPr/>
        </p:nvCxnSpPr>
        <p:spPr>
          <a:xfrm rot="10800000" flipV="1">
            <a:off x="8950326" y="3822450"/>
            <a:ext cx="2404275" cy="1200399"/>
          </a:xfrm>
          <a:prstGeom prst="bentConnector3">
            <a:avLst>
              <a:gd name="adj1" fmla="val 31776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꺾인 연결선 94"/>
          <p:cNvCxnSpPr/>
          <p:nvPr/>
        </p:nvCxnSpPr>
        <p:spPr>
          <a:xfrm rot="10800000" flipV="1">
            <a:off x="6969743" y="3822450"/>
            <a:ext cx="4369755" cy="2148133"/>
          </a:xfrm>
          <a:prstGeom prst="bentConnector3">
            <a:avLst>
              <a:gd name="adj1" fmla="val -5257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V="1">
            <a:off x="7973846" y="4046367"/>
            <a:ext cx="1104451" cy="861215"/>
          </a:xfrm>
          <a:prstGeom prst="bentConnector3">
            <a:avLst>
              <a:gd name="adj1" fmla="val 102607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꺾인 연결선 105"/>
          <p:cNvCxnSpPr/>
          <p:nvPr/>
        </p:nvCxnSpPr>
        <p:spPr>
          <a:xfrm rot="5400000" flipH="1" flipV="1">
            <a:off x="6632750" y="4236342"/>
            <a:ext cx="1799707" cy="1125722"/>
          </a:xfrm>
          <a:prstGeom prst="bentConnector3">
            <a:avLst>
              <a:gd name="adj1" fmla="val 3073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6969742" y="5657850"/>
            <a:ext cx="0" cy="31749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1877572" y="2012232"/>
            <a:ext cx="314426" cy="402446"/>
          </a:xfrm>
          <a:prstGeom prst="rect">
            <a:avLst/>
          </a:prstGeom>
          <a:solidFill>
            <a:srgbClr val="AE7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70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" y="114300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이알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다이어그램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3868" y="1543565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회원 목록 테이블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5985" y="1543565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예약 현황 테이블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864" y="1882119"/>
            <a:ext cx="2209800" cy="31718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906" y="1882119"/>
            <a:ext cx="2638425" cy="36480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877572" y="2012232"/>
            <a:ext cx="314426" cy="402446"/>
          </a:xfrm>
          <a:prstGeom prst="rect">
            <a:avLst/>
          </a:prstGeom>
          <a:solidFill>
            <a:srgbClr val="AE7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91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3939" y="3126376"/>
            <a:ext cx="3704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기획의도</a:t>
            </a:r>
            <a:endParaRPr lang="en-US" altLang="ko-KR" sz="4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877573" y="402447"/>
            <a:ext cx="314426" cy="402446"/>
          </a:xfrm>
          <a:prstGeom prst="rect">
            <a:avLst/>
          </a:prstGeom>
          <a:solidFill>
            <a:srgbClr val="F9E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1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" y="114300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테이블 정의서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37292"/>
              </p:ext>
            </p:extLst>
          </p:nvPr>
        </p:nvGraphicFramePr>
        <p:xfrm>
          <a:off x="2080373" y="464850"/>
          <a:ext cx="7755605" cy="2774648"/>
        </p:xfrm>
        <a:graphic>
          <a:graphicData uri="http://schemas.openxmlformats.org/drawingml/2006/table">
            <a:tbl>
              <a:tblPr/>
              <a:tblGrid>
                <a:gridCol w="1040032">
                  <a:extLst>
                    <a:ext uri="{9D8B030D-6E8A-4147-A177-3AD203B41FA5}">
                      <a16:colId xmlns:a16="http://schemas.microsoft.com/office/drawing/2014/main" val="4048257591"/>
                    </a:ext>
                  </a:extLst>
                </a:gridCol>
                <a:gridCol w="1595867">
                  <a:extLst>
                    <a:ext uri="{9D8B030D-6E8A-4147-A177-3AD203B41FA5}">
                      <a16:colId xmlns:a16="http://schemas.microsoft.com/office/drawing/2014/main" val="3479545942"/>
                    </a:ext>
                  </a:extLst>
                </a:gridCol>
                <a:gridCol w="1396935">
                  <a:extLst>
                    <a:ext uri="{9D8B030D-6E8A-4147-A177-3AD203B41FA5}">
                      <a16:colId xmlns:a16="http://schemas.microsoft.com/office/drawing/2014/main" val="995401896"/>
                    </a:ext>
                  </a:extLst>
                </a:gridCol>
                <a:gridCol w="1272946">
                  <a:extLst>
                    <a:ext uri="{9D8B030D-6E8A-4147-A177-3AD203B41FA5}">
                      <a16:colId xmlns:a16="http://schemas.microsoft.com/office/drawing/2014/main" val="874094445"/>
                    </a:ext>
                  </a:extLst>
                </a:gridCol>
                <a:gridCol w="1054911">
                  <a:extLst>
                    <a:ext uri="{9D8B030D-6E8A-4147-A177-3AD203B41FA5}">
                      <a16:colId xmlns:a16="http://schemas.microsoft.com/office/drawing/2014/main" val="1177780699"/>
                    </a:ext>
                  </a:extLst>
                </a:gridCol>
                <a:gridCol w="697457">
                  <a:extLst>
                    <a:ext uri="{9D8B030D-6E8A-4147-A177-3AD203B41FA5}">
                      <a16:colId xmlns:a16="http://schemas.microsoft.com/office/drawing/2014/main" val="2735730362"/>
                    </a:ext>
                  </a:extLst>
                </a:gridCol>
                <a:gridCol w="697457">
                  <a:extLst>
                    <a:ext uri="{9D8B030D-6E8A-4147-A177-3AD203B41FA5}">
                      <a16:colId xmlns:a16="http://schemas.microsoft.com/office/drawing/2014/main" val="1717438487"/>
                    </a:ext>
                  </a:extLst>
                </a:gridCol>
              </a:tblGrid>
              <a:tr h="3468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테이블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ID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MEMBER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055336"/>
                  </a:ext>
                </a:extLst>
              </a:tr>
              <a:tr h="3468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회원 정보 테이블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053026"/>
                  </a:ext>
                </a:extLst>
              </a:tr>
              <a:tr h="3468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NO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컬럼 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ID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컬럼 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TYPE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Length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Null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Key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2583"/>
                  </a:ext>
                </a:extLst>
              </a:tr>
              <a:tr h="3468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CMS_ID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아이디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2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VARCHAR2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no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p.k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269600"/>
                  </a:ext>
                </a:extLst>
              </a:tr>
              <a:tr h="3468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CMS_PWD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비밀번호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2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VARCHAR2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no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321101"/>
                  </a:ext>
                </a:extLst>
              </a:tr>
              <a:tr h="3468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NAME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이름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2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VARCHAR2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no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133704"/>
                  </a:ext>
                </a:extLst>
              </a:tr>
              <a:tr h="3468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BIRTHDAY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생년월일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2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VARCHAR2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no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700773"/>
                  </a:ext>
                </a:extLst>
              </a:tr>
              <a:tr h="3468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EMAIL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이메일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2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VARCHAR2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no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818776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414713" y="2882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24014"/>
              </p:ext>
            </p:extLst>
          </p:nvPr>
        </p:nvGraphicFramePr>
        <p:xfrm>
          <a:off x="2080374" y="3560808"/>
          <a:ext cx="7755605" cy="2955798"/>
        </p:xfrm>
        <a:graphic>
          <a:graphicData uri="http://schemas.openxmlformats.org/drawingml/2006/table">
            <a:tbl>
              <a:tblPr/>
              <a:tblGrid>
                <a:gridCol w="1040399">
                  <a:extLst>
                    <a:ext uri="{9D8B030D-6E8A-4147-A177-3AD203B41FA5}">
                      <a16:colId xmlns:a16="http://schemas.microsoft.com/office/drawing/2014/main" val="2284306903"/>
                    </a:ext>
                  </a:extLst>
                </a:gridCol>
                <a:gridCol w="1596234">
                  <a:extLst>
                    <a:ext uri="{9D8B030D-6E8A-4147-A177-3AD203B41FA5}">
                      <a16:colId xmlns:a16="http://schemas.microsoft.com/office/drawing/2014/main" val="852522840"/>
                    </a:ext>
                  </a:extLst>
                </a:gridCol>
                <a:gridCol w="1397118">
                  <a:extLst>
                    <a:ext uri="{9D8B030D-6E8A-4147-A177-3AD203B41FA5}">
                      <a16:colId xmlns:a16="http://schemas.microsoft.com/office/drawing/2014/main" val="2544567677"/>
                    </a:ext>
                  </a:extLst>
                </a:gridCol>
                <a:gridCol w="1273314">
                  <a:extLst>
                    <a:ext uri="{9D8B030D-6E8A-4147-A177-3AD203B41FA5}">
                      <a16:colId xmlns:a16="http://schemas.microsoft.com/office/drawing/2014/main" val="2013512814"/>
                    </a:ext>
                  </a:extLst>
                </a:gridCol>
                <a:gridCol w="1055462">
                  <a:extLst>
                    <a:ext uri="{9D8B030D-6E8A-4147-A177-3AD203B41FA5}">
                      <a16:colId xmlns:a16="http://schemas.microsoft.com/office/drawing/2014/main" val="1726419978"/>
                    </a:ext>
                  </a:extLst>
                </a:gridCol>
                <a:gridCol w="696539">
                  <a:extLst>
                    <a:ext uri="{9D8B030D-6E8A-4147-A177-3AD203B41FA5}">
                      <a16:colId xmlns:a16="http://schemas.microsoft.com/office/drawing/2014/main" val="2248602952"/>
                    </a:ext>
                  </a:extLst>
                </a:gridCol>
                <a:gridCol w="696539">
                  <a:extLst>
                    <a:ext uri="{9D8B030D-6E8A-4147-A177-3AD203B41FA5}">
                      <a16:colId xmlns:a16="http://schemas.microsoft.com/office/drawing/2014/main" val="3532132102"/>
                    </a:ext>
                  </a:extLst>
                </a:gridCol>
              </a:tblGrid>
              <a:tr h="3162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테이블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ID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CUSTOMER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248325"/>
                  </a:ext>
                </a:extLst>
              </a:tr>
              <a:tr h="3162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설명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예약 정보 테이블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228042"/>
                  </a:ext>
                </a:extLst>
              </a:tr>
              <a:tr h="3162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NO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컬럼 </a:t>
                      </a: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ID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컬럼 설명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TYPE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Length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Key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188438"/>
                  </a:ext>
                </a:extLst>
              </a:tr>
              <a:tr h="3162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CMS_ID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아이디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2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VARCHAR2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no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p.k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094519"/>
                  </a:ext>
                </a:extLst>
              </a:tr>
              <a:tr h="3162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RES_DAY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예약 날짜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2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DATE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23967"/>
                  </a:ext>
                </a:extLst>
              </a:tr>
              <a:tr h="3162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RES_TIME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예약 시간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2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VARCHAR2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140453"/>
                  </a:ext>
                </a:extLst>
              </a:tr>
              <a:tr h="3162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RES_PEOPLE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예약 인원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2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VARCHAR2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646092"/>
                  </a:ext>
                </a:extLst>
              </a:tr>
              <a:tr h="3162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RES_MEMO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예약 메모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2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VARCHAR2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094073"/>
                  </a:ext>
                </a:extLst>
              </a:tr>
              <a:tr h="3162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RES_REMEMO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예약 변경 메모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2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VARCHAR2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558744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882475" y="38409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877572" y="2012232"/>
            <a:ext cx="314426" cy="402446"/>
          </a:xfrm>
          <a:prstGeom prst="rect">
            <a:avLst/>
          </a:prstGeom>
          <a:solidFill>
            <a:srgbClr val="AE7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3939" y="2745284"/>
            <a:ext cx="3704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15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Github</a:t>
            </a:r>
            <a:endParaRPr lang="en-US" altLang="ko-KR" sz="4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314355" y="3815834"/>
            <a:ext cx="7563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https://github.com/jiyun1013/Portfolio_num1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877574" y="2409733"/>
            <a:ext cx="314426" cy="402446"/>
          </a:xfrm>
          <a:prstGeom prst="rect">
            <a:avLst/>
          </a:prstGeom>
          <a:solidFill>
            <a:srgbClr val="F1B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3939" y="3033614"/>
            <a:ext cx="3704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spc="-1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  <a:r>
              <a:rPr lang="en-US" altLang="ko-KR" sz="4400" spc="-1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en-US" altLang="ko-KR" sz="4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8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8689" y="564151"/>
            <a:ext cx="2147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I. </a:t>
            </a:r>
            <a:r>
              <a:rPr lang="ko-KR" altLang="en-US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기획의도</a:t>
            </a:r>
            <a:endParaRPr lang="en-US" altLang="ko-KR" sz="28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82" y="2129804"/>
            <a:ext cx="2158797" cy="21587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267" y="2120667"/>
            <a:ext cx="2389391" cy="23893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62" y="1956664"/>
            <a:ext cx="2505075" cy="2505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2706" y="4782798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예약시스템을 통한 편리함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0720" y="4653823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자체 사이트를 통한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이자카야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이래 홍보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40589" y="4653823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고객 데이터 관리를 통해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기존 고객 유지에 도움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877573" y="402447"/>
            <a:ext cx="314426" cy="402446"/>
          </a:xfrm>
          <a:prstGeom prst="rect">
            <a:avLst/>
          </a:prstGeom>
          <a:solidFill>
            <a:srgbClr val="F9E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1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3939" y="3126376"/>
            <a:ext cx="3704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개발환경</a:t>
            </a:r>
            <a:endParaRPr lang="en-US" altLang="ko-KR" sz="4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877574" y="804894"/>
            <a:ext cx="314426" cy="4024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2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8689" y="564151"/>
            <a:ext cx="2147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II. </a:t>
            </a:r>
            <a:r>
              <a:rPr lang="ko-KR" altLang="en-US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개발환경</a:t>
            </a:r>
            <a:endParaRPr lang="en-US" altLang="ko-KR" sz="28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216" y="825761"/>
            <a:ext cx="1743582" cy="1759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618" y="4694066"/>
            <a:ext cx="245318" cy="247451"/>
          </a:xfrm>
          <a:prstGeom prst="rect">
            <a:avLst/>
          </a:prstGeom>
        </p:spPr>
      </p:pic>
      <p:pic>
        <p:nvPicPr>
          <p:cNvPr id="1026" name="Picture 2" descr="figma 에, 로고 아이콘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130" y="750074"/>
            <a:ext cx="1831251" cy="183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, 래, 워드마크, 로고 아이콘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42" y="3174232"/>
            <a:ext cx="2354032" cy="235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racle, 로고 아이콘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83" y="1138454"/>
            <a:ext cx="2378536" cy="118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, 래, 워드마크, 로고 아이콘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517" y="3818389"/>
            <a:ext cx="1862425" cy="18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246965" y="2168874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Oracle (21.0.0.0)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04631" y="5712578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Java (11.0.19)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92159" y="2796554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Figma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(116.10.8)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5" name="Picture 2" descr="무료 SQL DB Tool 추천 DBeaver / 무료 DB 관리툴 DBeaver 설치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547" y="3620732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099941" y="5680814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DBeaver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(23.1.0)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83774" y="2705083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Eclipse (2023-03(4.27.0))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877574" y="804894"/>
            <a:ext cx="314426" cy="4024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0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3939" y="3126376"/>
            <a:ext cx="3704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일정</a:t>
            </a:r>
            <a:endParaRPr lang="en-US" altLang="ko-KR" sz="4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877574" y="1207340"/>
            <a:ext cx="314426" cy="4024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8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91049" y="1181100"/>
            <a:ext cx="9837351" cy="507965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endCxn id="10" idx="0"/>
          </p:cNvCxnSpPr>
          <p:nvPr/>
        </p:nvCxnSpPr>
        <p:spPr>
          <a:xfrm>
            <a:off x="4652732" y="1264444"/>
            <a:ext cx="0" cy="4736627"/>
          </a:xfrm>
          <a:prstGeom prst="line">
            <a:avLst/>
          </a:prstGeom>
          <a:ln>
            <a:solidFill>
              <a:srgbClr val="7F7F7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47625" y="6001071"/>
            <a:ext cx="10102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2023.06.13.</a:t>
            </a:r>
            <a:endParaRPr lang="ko-KR" altLang="en-US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5106" y="6001071"/>
            <a:ext cx="10390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2023.06.20.</a:t>
            </a:r>
            <a:endParaRPr lang="ko-KR" altLang="en-US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090212" y="1264444"/>
            <a:ext cx="0" cy="4736627"/>
          </a:xfrm>
          <a:prstGeom prst="line">
            <a:avLst/>
          </a:prstGeom>
          <a:ln>
            <a:solidFill>
              <a:srgbClr val="7F7F7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7349" y="6001071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2023.06.27.</a:t>
            </a:r>
            <a:endParaRPr lang="ko-KR" altLang="en-US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7531146" y="1264444"/>
            <a:ext cx="0" cy="4736627"/>
          </a:xfrm>
          <a:prstGeom prst="line">
            <a:avLst/>
          </a:prstGeom>
          <a:ln>
            <a:solidFill>
              <a:srgbClr val="7F7F7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971803" y="1264444"/>
            <a:ext cx="0" cy="4736627"/>
          </a:xfrm>
          <a:prstGeom prst="line">
            <a:avLst/>
          </a:prstGeom>
          <a:ln>
            <a:solidFill>
              <a:srgbClr val="7F7F7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468282" y="6001071"/>
            <a:ext cx="10374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2023.07.04.</a:t>
            </a:r>
            <a:endParaRPr lang="ko-KR" altLang="en-US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923263" y="4982001"/>
            <a:ext cx="1410208" cy="209550"/>
          </a:xfrm>
          <a:prstGeom prst="rect">
            <a:avLst/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269116" y="4951825"/>
            <a:ext cx="8723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통합 테스트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4147624" y="1264444"/>
            <a:ext cx="0" cy="4736627"/>
          </a:xfrm>
          <a:prstGeom prst="line">
            <a:avLst/>
          </a:prstGeom>
          <a:ln>
            <a:solidFill>
              <a:srgbClr val="7F7F7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16557" y="4516858"/>
            <a:ext cx="2024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관리자 화면 구현 및 </a:t>
            </a:r>
            <a:r>
              <a:rPr lang="en-US" altLang="ko-KR" sz="105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lang="ko-KR" altLang="en-US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 </a:t>
            </a:r>
            <a:r>
              <a:rPr lang="ko-KR" altLang="en-US" sz="105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테스트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056758" y="2314388"/>
            <a:ext cx="842721" cy="209550"/>
          </a:xfrm>
          <a:prstGeom prst="rect">
            <a:avLst/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247266" y="2721799"/>
            <a:ext cx="1444603" cy="209550"/>
          </a:xfrm>
          <a:prstGeom prst="rect">
            <a:avLst/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970958" y="4042348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관리자 예약 현황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589867" y="3192043"/>
            <a:ext cx="1415628" cy="209550"/>
          </a:xfrm>
          <a:prstGeom prst="rect">
            <a:avLst/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334839" y="3607381"/>
            <a:ext cx="8066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 테스트</a:t>
            </a:r>
            <a:endParaRPr lang="ko-KR" altLang="en-US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62329" y="3178479"/>
            <a:ext cx="1079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화면 </a:t>
            </a:r>
            <a:r>
              <a:rPr lang="ko-KR" altLang="en-US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구현</a:t>
            </a:r>
            <a:endParaRPr lang="ko-KR" altLang="en-US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19569" y="3628287"/>
            <a:ext cx="1200039" cy="209550"/>
          </a:xfrm>
          <a:prstGeom prst="rect">
            <a:avLst/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363852" y="4060734"/>
            <a:ext cx="580891" cy="209550"/>
          </a:xfrm>
          <a:prstGeom prst="rect">
            <a:avLst/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466011" y="2743512"/>
            <a:ext cx="16754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예약 및 이벤트 </a:t>
            </a:r>
            <a:r>
              <a:rPr lang="ko-KR" altLang="en-US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구현 </a:t>
            </a:r>
            <a:endParaRPr lang="ko-KR" altLang="en-US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42892" y="2308545"/>
            <a:ext cx="1598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로그인 </a:t>
            </a:r>
            <a:r>
              <a:rPr lang="ko-KR" altLang="en-US" sz="105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및 회원가입</a:t>
            </a:r>
          </a:p>
          <a:p>
            <a:pPr algn="r"/>
            <a:endParaRPr lang="ko-KR" altLang="en-US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032256" y="4516858"/>
            <a:ext cx="1551915" cy="209550"/>
          </a:xfrm>
          <a:prstGeom prst="rect">
            <a:avLst/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697119" y="1873578"/>
            <a:ext cx="444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기획</a:t>
            </a:r>
            <a:endParaRPr lang="ko-KR" altLang="en-US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52536" y="1873578"/>
            <a:ext cx="915005" cy="209550"/>
          </a:xfrm>
          <a:prstGeom prst="rect">
            <a:avLst/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38688" y="564151"/>
            <a:ext cx="3088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일정</a:t>
            </a:r>
            <a:endParaRPr lang="en-US" altLang="ko-KR" sz="28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0405187" y="1264444"/>
            <a:ext cx="0" cy="4736627"/>
          </a:xfrm>
          <a:prstGeom prst="line">
            <a:avLst/>
          </a:prstGeom>
          <a:ln>
            <a:solidFill>
              <a:srgbClr val="7F7F7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910989" y="6001071"/>
            <a:ext cx="9893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2023.07.07</a:t>
            </a:r>
            <a:endParaRPr lang="ko-KR" altLang="en-US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401025" y="5486500"/>
            <a:ext cx="1004161" cy="209550"/>
          </a:xfrm>
          <a:prstGeom prst="rect">
            <a:avLst/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076482" y="5380727"/>
            <a:ext cx="20649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서류 점검</a:t>
            </a:r>
            <a:r>
              <a:rPr lang="ko-KR" altLang="en-US" sz="105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및 최종 완료</a:t>
            </a:r>
            <a:endParaRPr lang="ko-KR" altLang="en-US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877574" y="1207340"/>
            <a:ext cx="314426" cy="4024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4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" y="114300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WBS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877574" y="0"/>
            <a:ext cx="314425" cy="6858000"/>
          </a:xfrm>
          <a:prstGeom prst="rect">
            <a:avLst/>
          </a:prstGeom>
          <a:solidFill>
            <a:srgbClr val="FFA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78" y="439278"/>
            <a:ext cx="11038702" cy="60167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57" r="4961" b="11259"/>
          <a:stretch/>
        </p:blipFill>
        <p:spPr>
          <a:xfrm>
            <a:off x="10831628" y="6513656"/>
            <a:ext cx="1045945" cy="34434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877574" y="1207340"/>
            <a:ext cx="314426" cy="4024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82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</TotalTime>
  <Words>404</Words>
  <Application>Microsoft Office PowerPoint</Application>
  <PresentationFormat>와이드스크린</PresentationFormat>
  <Paragraphs>223</Paragraphs>
  <Slides>32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G마켓 산스 TTF Medium</vt:lpstr>
      <vt:lpstr>G마켓 산스 TTF Light</vt:lpstr>
      <vt:lpstr>G마켓 산스 TTF Bold</vt:lpstr>
      <vt:lpstr>Arial</vt:lpstr>
      <vt:lpstr>함초롬바탕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Class01</dc:creator>
  <cp:lastModifiedBy>Class01</cp:lastModifiedBy>
  <cp:revision>95</cp:revision>
  <dcterms:created xsi:type="dcterms:W3CDTF">2023-06-14T06:08:10Z</dcterms:created>
  <dcterms:modified xsi:type="dcterms:W3CDTF">2023-07-07T02:12:54Z</dcterms:modified>
  <cp:contentStatus/>
</cp:coreProperties>
</file>